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71" r:id="rId4"/>
    <p:sldId id="270" r:id="rId5"/>
    <p:sldId id="272" r:id="rId6"/>
    <p:sldId id="275" r:id="rId7"/>
    <p:sldId id="278" r:id="rId8"/>
    <p:sldId id="273" r:id="rId9"/>
    <p:sldId id="279" r:id="rId10"/>
    <p:sldId id="280" r:id="rId11"/>
    <p:sldId id="281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A38"/>
    <a:srgbClr val="F2DCDB"/>
    <a:srgbClr val="ECCBCA"/>
    <a:srgbClr val="E1AAA9"/>
    <a:srgbClr val="FAA322"/>
    <a:srgbClr val="F9B223"/>
    <a:srgbClr val="FFC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9424E-3746-433D-A053-7CBC3DB77A3C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EFAD2BB-506A-483E-B6FE-428B8A7D98B5}">
      <dgm:prSet phldrT="[Текст]" custT="1"/>
      <dgm:spPr/>
      <dgm:t>
        <a:bodyPr/>
        <a:lstStyle/>
        <a:p>
          <a:r>
            <a:rPr lang="ru-RU" sz="2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2C4B6-5A2B-4CB6-8D1C-90E7254DEC80}" type="parTrans" cxnId="{802201FB-51AA-4AF9-931F-DB89CFD24A68}">
      <dgm:prSet/>
      <dgm:spPr/>
      <dgm:t>
        <a:bodyPr/>
        <a:lstStyle/>
        <a:p>
          <a:endParaRPr lang="ru-RU"/>
        </a:p>
      </dgm:t>
    </dgm:pt>
    <dgm:pt modelId="{A095F225-D61A-47D5-8259-0C0103907076}" type="sibTrans" cxnId="{802201FB-51AA-4AF9-931F-DB89CFD24A68}">
      <dgm:prSet/>
      <dgm:spPr/>
      <dgm:t>
        <a:bodyPr/>
        <a:lstStyle/>
        <a:p>
          <a:endParaRPr lang="ru-RU"/>
        </a:p>
      </dgm:t>
    </dgm:pt>
    <dgm:pt modelId="{31FD2745-F014-4B0C-9D82-5A9374B9BFF3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5DB05-1D03-454F-AA2F-A0F957F91976}" type="parTrans" cxnId="{CFE5A9D1-E6FB-4695-A649-746EB03F82AB}">
      <dgm:prSet/>
      <dgm:spPr/>
      <dgm:t>
        <a:bodyPr/>
        <a:lstStyle/>
        <a:p>
          <a:endParaRPr lang="ru-RU"/>
        </a:p>
      </dgm:t>
    </dgm:pt>
    <dgm:pt modelId="{6AFE95CF-3E68-4315-86B6-8652E24E025A}" type="sibTrans" cxnId="{CFE5A9D1-E6FB-4695-A649-746EB03F82AB}">
      <dgm:prSet/>
      <dgm:spPr/>
      <dgm:t>
        <a:bodyPr/>
        <a:lstStyle/>
        <a:p>
          <a:endParaRPr lang="ru-RU"/>
        </a:p>
      </dgm:t>
    </dgm:pt>
    <dgm:pt modelId="{4CE7DAC9-0492-479C-A37F-0F4B6DC5EA3C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стала грозным оружием?»</a:t>
          </a:r>
          <a:endParaRPr lang="ru-RU" sz="2400" dirty="0"/>
        </a:p>
      </dgm:t>
    </dgm:pt>
    <dgm:pt modelId="{57E414C3-6D30-40BB-97F0-77FEE1D5A160}" type="parTrans" cxnId="{2990DF1E-7C43-4783-92A7-2C5F6D34AC7B}">
      <dgm:prSet/>
      <dgm:spPr/>
      <dgm:t>
        <a:bodyPr/>
        <a:lstStyle/>
        <a:p>
          <a:endParaRPr lang="ru-RU"/>
        </a:p>
      </dgm:t>
    </dgm:pt>
    <dgm:pt modelId="{1B14F7E5-CE52-4061-BAB4-1B12B27C33A6}" type="sibTrans" cxnId="{2990DF1E-7C43-4783-92A7-2C5F6D34AC7B}">
      <dgm:prSet/>
      <dgm:spPr/>
      <dgm:t>
        <a:bodyPr/>
        <a:lstStyle/>
        <a:p>
          <a:endParaRPr lang="ru-RU"/>
        </a:p>
      </dgm:t>
    </dgm:pt>
    <dgm:pt modelId="{5580CADF-A27F-45BB-B6E5-9F4E62CFC985}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</a:t>
          </a:r>
          <a:endParaRPr lang="ru-RU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01CBF-F8E6-4543-80B4-3E740D85F7F6}" type="parTrans" cxnId="{9E23BA21-D9B2-4629-8D29-FED7ECCC6388}">
      <dgm:prSet/>
      <dgm:spPr/>
      <dgm:t>
        <a:bodyPr/>
        <a:lstStyle/>
        <a:p>
          <a:endParaRPr lang="ru-RU"/>
        </a:p>
      </dgm:t>
    </dgm:pt>
    <dgm:pt modelId="{4DE42FA3-74B3-4D52-872E-DA509EB0A8BC}" type="sibTrans" cxnId="{9E23BA21-D9B2-4629-8D29-FED7ECCC6388}">
      <dgm:prSet/>
      <dgm:spPr/>
      <dgm:t>
        <a:bodyPr/>
        <a:lstStyle/>
        <a:p>
          <a:endParaRPr lang="ru-RU"/>
        </a:p>
      </dgm:t>
    </dgm:pt>
    <dgm:pt modelId="{5F9CED6A-A6D5-47D1-B1E8-E71D9E44D7CE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письмо с фронта превратилось в песню?»</a:t>
          </a:r>
          <a:endParaRPr lang="ru-RU" sz="2400" dirty="0"/>
        </a:p>
      </dgm:t>
    </dgm:pt>
    <dgm:pt modelId="{D9F5AC1E-F81B-46A6-A3EB-6D97FA2A6F47}" type="parTrans" cxnId="{94A7C62B-4D19-4869-B229-29EB3B8409B0}">
      <dgm:prSet/>
      <dgm:spPr/>
      <dgm:t>
        <a:bodyPr/>
        <a:lstStyle/>
        <a:p>
          <a:endParaRPr lang="ru-RU"/>
        </a:p>
      </dgm:t>
    </dgm:pt>
    <dgm:pt modelId="{D8D423BF-CDBD-456A-AD5A-8EFE1C5A311B}" type="sibTrans" cxnId="{94A7C62B-4D19-4869-B229-29EB3B8409B0}">
      <dgm:prSet/>
      <dgm:spPr/>
      <dgm:t>
        <a:bodyPr/>
        <a:lstStyle/>
        <a:p>
          <a:endParaRPr lang="ru-RU"/>
        </a:p>
      </dgm:t>
    </dgm:pt>
    <dgm:pt modelId="{3BD437A0-9003-4DEF-8A48-FBB4E5AB0EB4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выручала партизан?»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F58FE-20BE-419A-B06B-7B34B296CABA}" type="parTrans" cxnId="{B5F33F89-6F4D-4F9D-88CF-AB158FF0F56E}">
      <dgm:prSet/>
      <dgm:spPr/>
      <dgm:t>
        <a:bodyPr/>
        <a:lstStyle/>
        <a:p>
          <a:endParaRPr lang="ru-RU"/>
        </a:p>
      </dgm:t>
    </dgm:pt>
    <dgm:pt modelId="{926C559E-A433-4506-BC23-E030B60A8A5C}" type="sibTrans" cxnId="{B5F33F89-6F4D-4F9D-88CF-AB158FF0F56E}">
      <dgm:prSet/>
      <dgm:spPr/>
      <dgm:t>
        <a:bodyPr/>
        <a:lstStyle/>
        <a:p>
          <a:endParaRPr lang="ru-RU"/>
        </a:p>
      </dgm:t>
    </dgm:pt>
    <dgm:pt modelId="{82DF7755-2E50-4D45-B15B-240449F88BE8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Чт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E264-26D9-4833-89D0-AE30874603E2}" type="parTrans" cxnId="{43615127-FAA5-494A-99FE-20B4F0AE8F52}">
      <dgm:prSet/>
      <dgm:spPr/>
      <dgm:t>
        <a:bodyPr/>
        <a:lstStyle/>
        <a:p>
          <a:endParaRPr lang="ru-RU"/>
        </a:p>
      </dgm:t>
    </dgm:pt>
    <dgm:pt modelId="{EB978722-3DFF-4DD5-AD5D-A49CD98D3D72}" type="sibTrans" cxnId="{43615127-FAA5-494A-99FE-20B4F0AE8F52}">
      <dgm:prSet/>
      <dgm:spPr/>
      <dgm:t>
        <a:bodyPr/>
        <a:lstStyle/>
        <a:p>
          <a:endParaRPr lang="ru-RU"/>
        </a:p>
      </dgm:t>
    </dgm:pt>
    <dgm:pt modelId="{AF1FD41D-CE11-477B-9299-2C0757079050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Пт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DBA8C-BFC8-4E64-97AD-DE6F0394D6DB}" type="parTrans" cxnId="{CB6B9719-EA81-4F16-85BB-2F48D77B99ED}">
      <dgm:prSet/>
      <dgm:spPr/>
      <dgm:t>
        <a:bodyPr/>
        <a:lstStyle/>
        <a:p>
          <a:endParaRPr lang="ru-RU"/>
        </a:p>
      </dgm:t>
    </dgm:pt>
    <dgm:pt modelId="{9B590594-D404-4BFF-A8A3-A8AE280724BF}" type="sibTrans" cxnId="{CB6B9719-EA81-4F16-85BB-2F48D77B99ED}">
      <dgm:prSet/>
      <dgm:spPr/>
      <dgm:t>
        <a:bodyPr/>
        <a:lstStyle/>
        <a:p>
          <a:endParaRPr lang="ru-RU"/>
        </a:p>
      </dgm:t>
    </dgm:pt>
    <dgm:pt modelId="{339134E1-A822-4CD5-B30F-831CC723853B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стала гимном военных моряков?»</a:t>
          </a:r>
          <a:endParaRPr lang="ru-RU" sz="2400" dirty="0"/>
        </a:p>
      </dgm:t>
    </dgm:pt>
    <dgm:pt modelId="{638A81E2-4030-41D8-A60C-DD3452EF4B00}" type="parTrans" cxnId="{B34B455B-44B5-4C93-8307-ACF869539D4D}">
      <dgm:prSet/>
      <dgm:spPr/>
      <dgm:t>
        <a:bodyPr/>
        <a:lstStyle/>
        <a:p>
          <a:endParaRPr lang="ru-RU"/>
        </a:p>
      </dgm:t>
    </dgm:pt>
    <dgm:pt modelId="{A311E5C7-0F4E-4D40-9519-9737AAC70FAF}" type="sibTrans" cxnId="{B34B455B-44B5-4C93-8307-ACF869539D4D}">
      <dgm:prSet/>
      <dgm:spPr/>
      <dgm:t>
        <a:bodyPr/>
        <a:lstStyle/>
        <a:p>
          <a:endParaRPr lang="ru-RU"/>
        </a:p>
      </dgm:t>
    </dgm:pt>
    <dgm:pt modelId="{78610709-9760-4295-826F-3972989C8F09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«Кто сказал, что не бывает песен на войне?»</a:t>
          </a:r>
          <a:endParaRPr lang="ru-RU" sz="2400" dirty="0"/>
        </a:p>
      </dgm:t>
    </dgm:pt>
    <dgm:pt modelId="{41ADAEC1-39BB-4C0C-8792-DA4322B836FC}" type="parTrans" cxnId="{B44F652F-D71B-46D4-AF5A-7B62BDF66157}">
      <dgm:prSet/>
      <dgm:spPr/>
      <dgm:t>
        <a:bodyPr/>
        <a:lstStyle/>
        <a:p>
          <a:endParaRPr lang="ru-RU"/>
        </a:p>
      </dgm:t>
    </dgm:pt>
    <dgm:pt modelId="{3813DF86-C37E-489A-A1E5-957E09D7A210}" type="sibTrans" cxnId="{B44F652F-D71B-46D4-AF5A-7B62BDF66157}">
      <dgm:prSet/>
      <dgm:spPr/>
      <dgm:t>
        <a:bodyPr/>
        <a:lstStyle/>
        <a:p>
          <a:endParaRPr lang="ru-RU"/>
        </a:p>
      </dgm:t>
    </dgm:pt>
    <dgm:pt modelId="{C448C393-567E-4EA4-952E-C80C8DEDCBB1}" type="pres">
      <dgm:prSet presAssocID="{BE69424E-3746-433D-A053-7CBC3DB77A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A23B6-8C7B-4032-A121-9570BAB3121B}" type="pres">
      <dgm:prSet presAssocID="{DEFAD2BB-506A-483E-B6FE-428B8A7D98B5}" presName="composite" presStyleCnt="0"/>
      <dgm:spPr/>
    </dgm:pt>
    <dgm:pt modelId="{139A9505-7F24-4DFE-BFE4-09D0E318484C}" type="pres">
      <dgm:prSet presAssocID="{DEFAD2BB-506A-483E-B6FE-428B8A7D98B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C616-9810-4AC5-BF1D-CEC92317A3BD}" type="pres">
      <dgm:prSet presAssocID="{DEFAD2BB-506A-483E-B6FE-428B8A7D98B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740EA-5ED0-4120-8359-60D720C3CA64}" type="pres">
      <dgm:prSet presAssocID="{A095F225-D61A-47D5-8259-0C0103907076}" presName="sp" presStyleCnt="0"/>
      <dgm:spPr/>
    </dgm:pt>
    <dgm:pt modelId="{9295B3CC-CA87-42F8-A5B8-442FE8D4D0ED}" type="pres">
      <dgm:prSet presAssocID="{31FD2745-F014-4B0C-9D82-5A9374B9BFF3}" presName="composite" presStyleCnt="0"/>
      <dgm:spPr/>
    </dgm:pt>
    <dgm:pt modelId="{A2297532-16F4-453F-915F-2A68BA63E5DC}" type="pres">
      <dgm:prSet presAssocID="{31FD2745-F014-4B0C-9D82-5A9374B9BFF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46D97-AC53-4120-9D43-D897B6F14516}" type="pres">
      <dgm:prSet presAssocID="{31FD2745-F014-4B0C-9D82-5A9374B9BFF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6369C-4250-4DB7-9751-0B3996C3CCF6}" type="pres">
      <dgm:prSet presAssocID="{6AFE95CF-3E68-4315-86B6-8652E24E025A}" presName="sp" presStyleCnt="0"/>
      <dgm:spPr/>
    </dgm:pt>
    <dgm:pt modelId="{9AA9CE64-B095-40F5-A563-4E3221909A6E}" type="pres">
      <dgm:prSet presAssocID="{5580CADF-A27F-45BB-B6E5-9F4E62CFC985}" presName="composite" presStyleCnt="0"/>
      <dgm:spPr/>
    </dgm:pt>
    <dgm:pt modelId="{4A6B708D-AAD0-4ECE-9B14-0CAEB1A7754A}" type="pres">
      <dgm:prSet presAssocID="{5580CADF-A27F-45BB-B6E5-9F4E62CFC9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210A5-8B6D-4B1C-AB20-D9225529D772}" type="pres">
      <dgm:prSet presAssocID="{5580CADF-A27F-45BB-B6E5-9F4E62CFC9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13DC7-14B5-4705-80AB-75CDFECF4D2C}" type="pres">
      <dgm:prSet presAssocID="{4DE42FA3-74B3-4D52-872E-DA509EB0A8BC}" presName="sp" presStyleCnt="0"/>
      <dgm:spPr/>
    </dgm:pt>
    <dgm:pt modelId="{2A215EF0-2640-4915-8940-9AB0064ABF15}" type="pres">
      <dgm:prSet presAssocID="{82DF7755-2E50-4D45-B15B-240449F88BE8}" presName="composite" presStyleCnt="0"/>
      <dgm:spPr/>
    </dgm:pt>
    <dgm:pt modelId="{65DBB045-EBF7-4F6B-8E6D-52B938BE3B9B}" type="pres">
      <dgm:prSet presAssocID="{82DF7755-2E50-4D45-B15B-240449F88B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4FCC3-0B8C-4B47-A966-DBC7556DA844}" type="pres">
      <dgm:prSet presAssocID="{82DF7755-2E50-4D45-B15B-240449F88BE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A75CB-24C5-44A6-BA66-D76338BAD181}" type="pres">
      <dgm:prSet presAssocID="{EB978722-3DFF-4DD5-AD5D-A49CD98D3D72}" presName="sp" presStyleCnt="0"/>
      <dgm:spPr/>
    </dgm:pt>
    <dgm:pt modelId="{DBD3901F-8A72-45D5-8727-80F467A9C95E}" type="pres">
      <dgm:prSet presAssocID="{AF1FD41D-CE11-477B-9299-2C0757079050}" presName="composite" presStyleCnt="0"/>
      <dgm:spPr/>
    </dgm:pt>
    <dgm:pt modelId="{1EF04A64-4E6B-4704-8078-4A1358738646}" type="pres">
      <dgm:prSet presAssocID="{AF1FD41D-CE11-477B-9299-2C075707905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C14AD-93A2-48A3-9098-34503B47B73F}" type="pres">
      <dgm:prSet presAssocID="{AF1FD41D-CE11-477B-9299-2C075707905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64730-C2EF-416C-9294-5DA37B02F1D3}" type="presOf" srcId="{AF1FD41D-CE11-477B-9299-2C0757079050}" destId="{1EF04A64-4E6B-4704-8078-4A1358738646}" srcOrd="0" destOrd="0" presId="urn:microsoft.com/office/officeart/2005/8/layout/chevron2"/>
    <dgm:cxn modelId="{6E1180CF-16D2-4872-9E58-7804D570EC20}" type="presOf" srcId="{DEFAD2BB-506A-483E-B6FE-428B8A7D98B5}" destId="{139A9505-7F24-4DFE-BFE4-09D0E318484C}" srcOrd="0" destOrd="0" presId="urn:microsoft.com/office/officeart/2005/8/layout/chevron2"/>
    <dgm:cxn modelId="{2990DF1E-7C43-4783-92A7-2C5F6D34AC7B}" srcId="{31FD2745-F014-4B0C-9D82-5A9374B9BFF3}" destId="{4CE7DAC9-0492-479C-A37F-0F4B6DC5EA3C}" srcOrd="0" destOrd="0" parTransId="{57E414C3-6D30-40BB-97F0-77FEE1D5A160}" sibTransId="{1B14F7E5-CE52-4061-BAB4-1B12B27C33A6}"/>
    <dgm:cxn modelId="{FD80CBD8-749F-481F-9A58-025FFB0F5FE4}" type="presOf" srcId="{78610709-9760-4295-826F-3972989C8F09}" destId="{63BC14AD-93A2-48A3-9098-34503B47B73F}" srcOrd="0" destOrd="0" presId="urn:microsoft.com/office/officeart/2005/8/layout/chevron2"/>
    <dgm:cxn modelId="{CFE5A9D1-E6FB-4695-A649-746EB03F82AB}" srcId="{BE69424E-3746-433D-A053-7CBC3DB77A3C}" destId="{31FD2745-F014-4B0C-9D82-5A9374B9BFF3}" srcOrd="1" destOrd="0" parTransId="{F755DB05-1D03-454F-AA2F-A0F957F91976}" sibTransId="{6AFE95CF-3E68-4315-86B6-8652E24E025A}"/>
    <dgm:cxn modelId="{802201FB-51AA-4AF9-931F-DB89CFD24A68}" srcId="{BE69424E-3746-433D-A053-7CBC3DB77A3C}" destId="{DEFAD2BB-506A-483E-B6FE-428B8A7D98B5}" srcOrd="0" destOrd="0" parTransId="{CFE2C4B6-5A2B-4CB6-8D1C-90E7254DEC80}" sibTransId="{A095F225-D61A-47D5-8259-0C0103907076}"/>
    <dgm:cxn modelId="{CB6B9719-EA81-4F16-85BB-2F48D77B99ED}" srcId="{BE69424E-3746-433D-A053-7CBC3DB77A3C}" destId="{AF1FD41D-CE11-477B-9299-2C0757079050}" srcOrd="4" destOrd="0" parTransId="{F7EDBA8C-BFC8-4E64-97AD-DE6F0394D6DB}" sibTransId="{9B590594-D404-4BFF-A8A3-A8AE280724BF}"/>
    <dgm:cxn modelId="{B5F33F89-6F4D-4F9D-88CF-AB158FF0F56E}" srcId="{DEFAD2BB-506A-483E-B6FE-428B8A7D98B5}" destId="{3BD437A0-9003-4DEF-8A48-FBB4E5AB0EB4}" srcOrd="0" destOrd="0" parTransId="{E89F58FE-20BE-419A-B06B-7B34B296CABA}" sibTransId="{926C559E-A433-4506-BC23-E030B60A8A5C}"/>
    <dgm:cxn modelId="{B44F652F-D71B-46D4-AF5A-7B62BDF66157}" srcId="{AF1FD41D-CE11-477B-9299-2C0757079050}" destId="{78610709-9760-4295-826F-3972989C8F09}" srcOrd="0" destOrd="0" parTransId="{41ADAEC1-39BB-4C0C-8792-DA4322B836FC}" sibTransId="{3813DF86-C37E-489A-A1E5-957E09D7A210}"/>
    <dgm:cxn modelId="{F4BBFDD3-82E4-4085-9489-0ECD5BB0B2E0}" type="presOf" srcId="{5580CADF-A27F-45BB-B6E5-9F4E62CFC985}" destId="{4A6B708D-AAD0-4ECE-9B14-0CAEB1A7754A}" srcOrd="0" destOrd="0" presId="urn:microsoft.com/office/officeart/2005/8/layout/chevron2"/>
    <dgm:cxn modelId="{43615127-FAA5-494A-99FE-20B4F0AE8F52}" srcId="{BE69424E-3746-433D-A053-7CBC3DB77A3C}" destId="{82DF7755-2E50-4D45-B15B-240449F88BE8}" srcOrd="3" destOrd="0" parTransId="{9082E264-26D9-4833-89D0-AE30874603E2}" sibTransId="{EB978722-3DFF-4DD5-AD5D-A49CD98D3D72}"/>
    <dgm:cxn modelId="{675D63AB-2736-4D97-B54A-5D92F94345BA}" type="presOf" srcId="{31FD2745-F014-4B0C-9D82-5A9374B9BFF3}" destId="{A2297532-16F4-453F-915F-2A68BA63E5DC}" srcOrd="0" destOrd="0" presId="urn:microsoft.com/office/officeart/2005/8/layout/chevron2"/>
    <dgm:cxn modelId="{CFC97B1B-0497-4429-860F-70D2D9A2E8EC}" type="presOf" srcId="{5F9CED6A-A6D5-47D1-B1E8-E71D9E44D7CE}" destId="{10F210A5-8B6D-4B1C-AB20-D9225529D772}" srcOrd="0" destOrd="0" presId="urn:microsoft.com/office/officeart/2005/8/layout/chevron2"/>
    <dgm:cxn modelId="{B34B455B-44B5-4C93-8307-ACF869539D4D}" srcId="{82DF7755-2E50-4D45-B15B-240449F88BE8}" destId="{339134E1-A822-4CD5-B30F-831CC723853B}" srcOrd="0" destOrd="0" parTransId="{638A81E2-4030-41D8-A60C-DD3452EF4B00}" sibTransId="{A311E5C7-0F4E-4D40-9519-9737AAC70FAF}"/>
    <dgm:cxn modelId="{94A7C62B-4D19-4869-B229-29EB3B8409B0}" srcId="{5580CADF-A27F-45BB-B6E5-9F4E62CFC985}" destId="{5F9CED6A-A6D5-47D1-B1E8-E71D9E44D7CE}" srcOrd="0" destOrd="0" parTransId="{D9F5AC1E-F81B-46A6-A3EB-6D97FA2A6F47}" sibTransId="{D8D423BF-CDBD-456A-AD5A-8EFE1C5A311B}"/>
    <dgm:cxn modelId="{3E39811C-18EE-4056-AA86-7E1EC997F89A}" type="presOf" srcId="{4CE7DAC9-0492-479C-A37F-0F4B6DC5EA3C}" destId="{59646D97-AC53-4120-9D43-D897B6F14516}" srcOrd="0" destOrd="0" presId="urn:microsoft.com/office/officeart/2005/8/layout/chevron2"/>
    <dgm:cxn modelId="{9E23BA21-D9B2-4629-8D29-FED7ECCC6388}" srcId="{BE69424E-3746-433D-A053-7CBC3DB77A3C}" destId="{5580CADF-A27F-45BB-B6E5-9F4E62CFC985}" srcOrd="2" destOrd="0" parTransId="{EA001CBF-F8E6-4543-80B4-3E740D85F7F6}" sibTransId="{4DE42FA3-74B3-4D52-872E-DA509EB0A8BC}"/>
    <dgm:cxn modelId="{F0D28F52-3883-4055-8C63-61B8B9427137}" type="presOf" srcId="{82DF7755-2E50-4D45-B15B-240449F88BE8}" destId="{65DBB045-EBF7-4F6B-8E6D-52B938BE3B9B}" srcOrd="0" destOrd="0" presId="urn:microsoft.com/office/officeart/2005/8/layout/chevron2"/>
    <dgm:cxn modelId="{AF823369-A866-4971-992D-4508F94ECAC4}" type="presOf" srcId="{BE69424E-3746-433D-A053-7CBC3DB77A3C}" destId="{C448C393-567E-4EA4-952E-C80C8DEDCBB1}" srcOrd="0" destOrd="0" presId="urn:microsoft.com/office/officeart/2005/8/layout/chevron2"/>
    <dgm:cxn modelId="{C0889D5B-EC63-45BF-93D5-9D3DC8F3200D}" type="presOf" srcId="{339134E1-A822-4CD5-B30F-831CC723853B}" destId="{DAA4FCC3-0B8C-4B47-A966-DBC7556DA844}" srcOrd="0" destOrd="0" presId="urn:microsoft.com/office/officeart/2005/8/layout/chevron2"/>
    <dgm:cxn modelId="{C92153DE-06CF-4949-8F92-62BCDEA6AA7C}" type="presOf" srcId="{3BD437A0-9003-4DEF-8A48-FBB4E5AB0EB4}" destId="{BB97C616-9810-4AC5-BF1D-CEC92317A3BD}" srcOrd="0" destOrd="0" presId="urn:microsoft.com/office/officeart/2005/8/layout/chevron2"/>
    <dgm:cxn modelId="{0F2747FE-CBCB-4176-8CF0-3E3FD46078C4}" type="presParOf" srcId="{C448C393-567E-4EA4-952E-C80C8DEDCBB1}" destId="{E0BA23B6-8C7B-4032-A121-9570BAB3121B}" srcOrd="0" destOrd="0" presId="urn:microsoft.com/office/officeart/2005/8/layout/chevron2"/>
    <dgm:cxn modelId="{24B5834B-BA1A-455C-B1AD-9576D73A7913}" type="presParOf" srcId="{E0BA23B6-8C7B-4032-A121-9570BAB3121B}" destId="{139A9505-7F24-4DFE-BFE4-09D0E318484C}" srcOrd="0" destOrd="0" presId="urn:microsoft.com/office/officeart/2005/8/layout/chevron2"/>
    <dgm:cxn modelId="{3D5221E4-1C34-45CD-ABD0-D3B5EBC981EC}" type="presParOf" srcId="{E0BA23B6-8C7B-4032-A121-9570BAB3121B}" destId="{BB97C616-9810-4AC5-BF1D-CEC92317A3BD}" srcOrd="1" destOrd="0" presId="urn:microsoft.com/office/officeart/2005/8/layout/chevron2"/>
    <dgm:cxn modelId="{B31C53CA-42F3-45AF-87B9-D5B478AB1F3C}" type="presParOf" srcId="{C448C393-567E-4EA4-952E-C80C8DEDCBB1}" destId="{19D740EA-5ED0-4120-8359-60D720C3CA64}" srcOrd="1" destOrd="0" presId="urn:microsoft.com/office/officeart/2005/8/layout/chevron2"/>
    <dgm:cxn modelId="{5C37F163-A22E-429E-98ED-5D6CFAEB2A63}" type="presParOf" srcId="{C448C393-567E-4EA4-952E-C80C8DEDCBB1}" destId="{9295B3CC-CA87-42F8-A5B8-442FE8D4D0ED}" srcOrd="2" destOrd="0" presId="urn:microsoft.com/office/officeart/2005/8/layout/chevron2"/>
    <dgm:cxn modelId="{5B7F9FC5-81B5-4E21-8DE0-26A40DCDE9DA}" type="presParOf" srcId="{9295B3CC-CA87-42F8-A5B8-442FE8D4D0ED}" destId="{A2297532-16F4-453F-915F-2A68BA63E5DC}" srcOrd="0" destOrd="0" presId="urn:microsoft.com/office/officeart/2005/8/layout/chevron2"/>
    <dgm:cxn modelId="{AC5F6888-8261-48CE-834C-E5D0FF945A62}" type="presParOf" srcId="{9295B3CC-CA87-42F8-A5B8-442FE8D4D0ED}" destId="{59646D97-AC53-4120-9D43-D897B6F14516}" srcOrd="1" destOrd="0" presId="urn:microsoft.com/office/officeart/2005/8/layout/chevron2"/>
    <dgm:cxn modelId="{05C508DE-2BA1-4CFA-AAFB-CDCE92C82447}" type="presParOf" srcId="{C448C393-567E-4EA4-952E-C80C8DEDCBB1}" destId="{A856369C-4250-4DB7-9751-0B3996C3CCF6}" srcOrd="3" destOrd="0" presId="urn:microsoft.com/office/officeart/2005/8/layout/chevron2"/>
    <dgm:cxn modelId="{33140B57-7918-4BDC-B4B2-9803DAD7ECCB}" type="presParOf" srcId="{C448C393-567E-4EA4-952E-C80C8DEDCBB1}" destId="{9AA9CE64-B095-40F5-A563-4E3221909A6E}" srcOrd="4" destOrd="0" presId="urn:microsoft.com/office/officeart/2005/8/layout/chevron2"/>
    <dgm:cxn modelId="{821A94A9-9885-4D46-BF26-A54274A9BB65}" type="presParOf" srcId="{9AA9CE64-B095-40F5-A563-4E3221909A6E}" destId="{4A6B708D-AAD0-4ECE-9B14-0CAEB1A7754A}" srcOrd="0" destOrd="0" presId="urn:microsoft.com/office/officeart/2005/8/layout/chevron2"/>
    <dgm:cxn modelId="{A2DBF190-1C04-403A-8682-EAAB7B3107A1}" type="presParOf" srcId="{9AA9CE64-B095-40F5-A563-4E3221909A6E}" destId="{10F210A5-8B6D-4B1C-AB20-D9225529D772}" srcOrd="1" destOrd="0" presId="urn:microsoft.com/office/officeart/2005/8/layout/chevron2"/>
    <dgm:cxn modelId="{34558E6A-B513-441B-893C-964C9DA57FC7}" type="presParOf" srcId="{C448C393-567E-4EA4-952E-C80C8DEDCBB1}" destId="{F1E13DC7-14B5-4705-80AB-75CDFECF4D2C}" srcOrd="5" destOrd="0" presId="urn:microsoft.com/office/officeart/2005/8/layout/chevron2"/>
    <dgm:cxn modelId="{C0410243-2677-4147-A472-AA3412E21C0C}" type="presParOf" srcId="{C448C393-567E-4EA4-952E-C80C8DEDCBB1}" destId="{2A215EF0-2640-4915-8940-9AB0064ABF15}" srcOrd="6" destOrd="0" presId="urn:microsoft.com/office/officeart/2005/8/layout/chevron2"/>
    <dgm:cxn modelId="{6A1C5671-3A6D-4BF7-BCAC-0D9CCDF9E2E4}" type="presParOf" srcId="{2A215EF0-2640-4915-8940-9AB0064ABF15}" destId="{65DBB045-EBF7-4F6B-8E6D-52B938BE3B9B}" srcOrd="0" destOrd="0" presId="urn:microsoft.com/office/officeart/2005/8/layout/chevron2"/>
    <dgm:cxn modelId="{D6DB2E4C-A8C4-453E-8C76-3229B9635878}" type="presParOf" srcId="{2A215EF0-2640-4915-8940-9AB0064ABF15}" destId="{DAA4FCC3-0B8C-4B47-A966-DBC7556DA844}" srcOrd="1" destOrd="0" presId="urn:microsoft.com/office/officeart/2005/8/layout/chevron2"/>
    <dgm:cxn modelId="{037DBAD0-697B-4B1F-BB84-DCF165179936}" type="presParOf" srcId="{C448C393-567E-4EA4-952E-C80C8DEDCBB1}" destId="{3C2A75CB-24C5-44A6-BA66-D76338BAD181}" srcOrd="7" destOrd="0" presId="urn:microsoft.com/office/officeart/2005/8/layout/chevron2"/>
    <dgm:cxn modelId="{DD495E15-EF94-40C9-91A0-9D22D7929672}" type="presParOf" srcId="{C448C393-567E-4EA4-952E-C80C8DEDCBB1}" destId="{DBD3901F-8A72-45D5-8727-80F467A9C95E}" srcOrd="8" destOrd="0" presId="urn:microsoft.com/office/officeart/2005/8/layout/chevron2"/>
    <dgm:cxn modelId="{8A68809E-8558-4D57-8CAD-FF31A8409F96}" type="presParOf" srcId="{DBD3901F-8A72-45D5-8727-80F467A9C95E}" destId="{1EF04A64-4E6B-4704-8078-4A1358738646}" srcOrd="0" destOrd="0" presId="urn:microsoft.com/office/officeart/2005/8/layout/chevron2"/>
    <dgm:cxn modelId="{C06BCE62-0DEB-4B2A-8AFA-3B2F4D1DBB5E}" type="presParOf" srcId="{DBD3901F-8A72-45D5-8727-80F467A9C95E}" destId="{63BC14AD-93A2-48A3-9098-34503B47B7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9505-7F24-4DFE-BFE4-09D0E318484C}">
      <dsp:nvSpPr>
        <dsp:cNvPr id="0" name=""/>
        <dsp:cNvSpPr/>
      </dsp:nvSpPr>
      <dsp:spPr>
        <a:xfrm rot="5400000">
          <a:off x="-165047" y="168406"/>
          <a:ext cx="1100316" cy="77022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Пн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8470"/>
        <a:ext cx="770221" cy="330095"/>
      </dsp:txXfrm>
    </dsp:sp>
    <dsp:sp modelId="{BB97C616-9810-4AC5-BF1D-CEC92317A3BD}">
      <dsp:nvSpPr>
        <dsp:cNvPr id="0" name=""/>
        <dsp:cNvSpPr/>
      </dsp:nvSpPr>
      <dsp:spPr>
        <a:xfrm rot="5400000">
          <a:off x="3699727" y="-2926147"/>
          <a:ext cx="715581" cy="65745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выручала партизан?»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70221" y="38291"/>
        <a:ext cx="6539662" cy="645717"/>
      </dsp:txXfrm>
    </dsp:sp>
    <dsp:sp modelId="{A2297532-16F4-453F-915F-2A68BA63E5DC}">
      <dsp:nvSpPr>
        <dsp:cNvPr id="0" name=""/>
        <dsp:cNvSpPr/>
      </dsp:nvSpPr>
      <dsp:spPr>
        <a:xfrm rot="5400000">
          <a:off x="-165047" y="1151787"/>
          <a:ext cx="1100316" cy="77022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71851"/>
        <a:ext cx="770221" cy="330095"/>
      </dsp:txXfrm>
    </dsp:sp>
    <dsp:sp modelId="{59646D97-AC53-4120-9D43-D897B6F14516}">
      <dsp:nvSpPr>
        <dsp:cNvPr id="0" name=""/>
        <dsp:cNvSpPr/>
      </dsp:nvSpPr>
      <dsp:spPr>
        <a:xfrm rot="5400000">
          <a:off x="3699915" y="-1942954"/>
          <a:ext cx="715205" cy="65745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стала грозным оружием?»</a:t>
          </a:r>
          <a:endParaRPr lang="ru-RU" sz="2400" kern="1200" dirty="0"/>
        </a:p>
      </dsp:txBody>
      <dsp:txXfrm rot="-5400000">
        <a:off x="770221" y="1021653"/>
        <a:ext cx="6539681" cy="645379"/>
      </dsp:txXfrm>
    </dsp:sp>
    <dsp:sp modelId="{4A6B708D-AAD0-4ECE-9B14-0CAEB1A7754A}">
      <dsp:nvSpPr>
        <dsp:cNvPr id="0" name=""/>
        <dsp:cNvSpPr/>
      </dsp:nvSpPr>
      <dsp:spPr>
        <a:xfrm rot="5400000">
          <a:off x="-165047" y="2135169"/>
          <a:ext cx="1100316" cy="77022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</a:t>
          </a:r>
          <a:endParaRPr lang="ru-RU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55233"/>
        <a:ext cx="770221" cy="330095"/>
      </dsp:txXfrm>
    </dsp:sp>
    <dsp:sp modelId="{10F210A5-8B6D-4B1C-AB20-D9225529D772}">
      <dsp:nvSpPr>
        <dsp:cNvPr id="0" name=""/>
        <dsp:cNvSpPr/>
      </dsp:nvSpPr>
      <dsp:spPr>
        <a:xfrm rot="5400000">
          <a:off x="3699915" y="-959572"/>
          <a:ext cx="715205" cy="65745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письмо с фронта превратилось в песню?»</a:t>
          </a:r>
          <a:endParaRPr lang="ru-RU" sz="2400" kern="1200" dirty="0"/>
        </a:p>
      </dsp:txBody>
      <dsp:txXfrm rot="-5400000">
        <a:off x="770221" y="2005035"/>
        <a:ext cx="6539681" cy="645379"/>
      </dsp:txXfrm>
    </dsp:sp>
    <dsp:sp modelId="{65DBB045-EBF7-4F6B-8E6D-52B938BE3B9B}">
      <dsp:nvSpPr>
        <dsp:cNvPr id="0" name=""/>
        <dsp:cNvSpPr/>
      </dsp:nvSpPr>
      <dsp:spPr>
        <a:xfrm rot="5400000">
          <a:off x="-165047" y="3118550"/>
          <a:ext cx="1100316" cy="77022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Чт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38614"/>
        <a:ext cx="770221" cy="330095"/>
      </dsp:txXfrm>
    </dsp:sp>
    <dsp:sp modelId="{DAA4FCC3-0B8C-4B47-A966-DBC7556DA844}">
      <dsp:nvSpPr>
        <dsp:cNvPr id="0" name=""/>
        <dsp:cNvSpPr/>
      </dsp:nvSpPr>
      <dsp:spPr>
        <a:xfrm rot="5400000">
          <a:off x="3699915" y="23808"/>
          <a:ext cx="715205" cy="65745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«Как песня стала гимном военных моряков?»</a:t>
          </a:r>
          <a:endParaRPr lang="ru-RU" sz="2400" kern="1200" dirty="0"/>
        </a:p>
      </dsp:txBody>
      <dsp:txXfrm rot="-5400000">
        <a:off x="770221" y="2988416"/>
        <a:ext cx="6539681" cy="645379"/>
      </dsp:txXfrm>
    </dsp:sp>
    <dsp:sp modelId="{1EF04A64-4E6B-4704-8078-4A1358738646}">
      <dsp:nvSpPr>
        <dsp:cNvPr id="0" name=""/>
        <dsp:cNvSpPr/>
      </dsp:nvSpPr>
      <dsp:spPr>
        <a:xfrm rot="5400000">
          <a:off x="-165047" y="4101932"/>
          <a:ext cx="1100316" cy="77022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Пт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21996"/>
        <a:ext cx="770221" cy="330095"/>
      </dsp:txXfrm>
    </dsp:sp>
    <dsp:sp modelId="{63BC14AD-93A2-48A3-9098-34503B47B73F}">
      <dsp:nvSpPr>
        <dsp:cNvPr id="0" name=""/>
        <dsp:cNvSpPr/>
      </dsp:nvSpPr>
      <dsp:spPr>
        <a:xfrm rot="5400000">
          <a:off x="3699915" y="1007190"/>
          <a:ext cx="715205" cy="65745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«Кто сказал, что не бывает песен на войне?»</a:t>
          </a:r>
          <a:endParaRPr lang="ru-RU" sz="2400" kern="1200" dirty="0"/>
        </a:p>
      </dsp:txBody>
      <dsp:txXfrm rot="-5400000">
        <a:off x="770221" y="3971798"/>
        <a:ext cx="6539681" cy="64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777B-FE51-42A9-8E82-21883DCD11B4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FEFE-1F6C-4456-B550-086BD4F6B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0FEFE-1F6C-4456-B550-086BD4F6B9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5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8685C-E795-45BA-8E99-11137223511B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21D5-6754-49DB-AA66-5BCD8AA34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271C-EADB-4634-B64B-DCB87525B7CF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7F35-ABC7-4774-AF78-023E826B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C222-B641-49CE-A4A7-47E31EADCC81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799E-D71D-4F88-B698-27893BE7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3E67-F48C-4C86-AD2C-A0594BFF4BEA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9B75-CD69-49CF-9972-1A3873AE5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66D1-3AE5-4C6F-81BA-7869C78EC58D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7683-423B-45F9-A65E-38872A7BE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40AD-AD18-4D1F-9AC4-0E2ECE60E383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DAFE-330D-46DD-AD38-3DC85960E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8884-F3AE-4923-A3A9-130D3032422C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D01C-41FF-4263-9865-D2D7E3010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B498-2CBD-4716-8A73-7888753E5E46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01F5-D817-44BB-AECA-E68E018A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34F3-962F-4A62-9E40-8C67234F9B99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F762-BBCA-4B30-8E08-BBEDA96B2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5B90-D1F7-42FB-9DEA-88EA41010F76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94F5-30F6-464B-95C4-CDF5BD4E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5659-8F36-420F-8A15-52BD29E3DC9A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905C-F619-4E41-8634-01D1C942E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09C5C-CFEF-40CE-8B49-96C0BB142ED4}" type="datetimeFigureOut">
              <a:rPr lang="ru-RU"/>
              <a:pPr>
                <a:defRPr/>
              </a:pPr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7415A-F3C1-4394-9AA1-063F090A0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Сокольского муниципального района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10»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278" y="2492896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42649"/>
            <a:ext cx="7961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старших дошкольников к истории своей страны через реализацию проекта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песни помогали на войне»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9910" y="4149080"/>
            <a:ext cx="344902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Иваницкая Елена Николаевна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278" y="5301208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89"/>
            <a:ext cx="9144000" cy="6880861"/>
          </a:xfrm>
          <a:prstGeom prst="rect">
            <a:avLst/>
          </a:prstGeom>
          <a:solidFill>
            <a:srgbClr val="F2DCDB"/>
          </a:solidFill>
          <a:ln>
            <a:solidFill>
              <a:srgbClr val="9E3A38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644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песня стала гимном военных моряков?»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275" y="476672"/>
            <a:ext cx="7704540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ознакомлению с окружающим «Подвиги моряков во время Великой Отечественной войны»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песни «Встреча на рейде»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В. Соловьева-Седого, сл. А.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Чуркина)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«Военные корабли»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Военно-спортивная игра «Моряки»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по изготовлению атрибутов для выступления агитбригады</a:t>
            </a:r>
          </a:p>
        </p:txBody>
      </p:sp>
      <p:pic>
        <p:nvPicPr>
          <p:cNvPr id="3074" name="Picture 2" descr="C:\Users\1\Desktop\МЕТОДИЧЕСКИЙ ДЕНЬ\светлане станиславовне\DSCN5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28539" r="20152" b="13503"/>
          <a:stretch/>
        </p:blipFill>
        <p:spPr bwMode="auto">
          <a:xfrm>
            <a:off x="6012160" y="4725144"/>
            <a:ext cx="2216465" cy="156128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МЕТОДИЧЕСКИЙ ДЕНЬ\светлане станиславовне\DSCN56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r="3981"/>
          <a:stretch/>
        </p:blipFill>
        <p:spPr bwMode="auto">
          <a:xfrm>
            <a:off x="3491880" y="4737154"/>
            <a:ext cx="2175342" cy="1592086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МЕТОДИЧЕСКИЙ ДЕНЬ\светлане станиславовне\OdyfhDxu2i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1623" r="-1"/>
          <a:stretch/>
        </p:blipFill>
        <p:spPr bwMode="auto">
          <a:xfrm>
            <a:off x="972275" y="4725144"/>
            <a:ext cx="2162916" cy="1592086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6" y="-171400"/>
            <a:ext cx="9144000" cy="6880861"/>
          </a:xfrm>
          <a:prstGeom prst="rect">
            <a:avLst/>
          </a:prstGeom>
          <a:solidFill>
            <a:srgbClr val="F2DCDB"/>
          </a:solidFill>
          <a:ln>
            <a:solidFill>
              <a:srgbClr val="9E3A38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761019" y="260648"/>
            <a:ext cx="7964470" cy="81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сказал, что не бывает песен на войне?»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825897" cy="152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«Артисты – фронту»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гостиная «Песни военных лет»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агитбригады «Кто сказал, что не бывает песен на войне?»</a:t>
            </a:r>
          </a:p>
        </p:txBody>
      </p:sp>
      <p:pic>
        <p:nvPicPr>
          <p:cNvPr id="4098" name="Picture 2" descr="C:\Users\1\Desktop\МЕТОДИЧЕСКИЙ ДЕНЬ\светлане станиславовне\DSCN52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7253" r="10072" b="13794"/>
          <a:stretch/>
        </p:blipFill>
        <p:spPr bwMode="auto">
          <a:xfrm>
            <a:off x="611559" y="2895888"/>
            <a:ext cx="2290061" cy="1541224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МЕТОДИЧЕСКИЙ ДЕНЬ\светлане станиславовне\Выступление на Сухонском КБ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12320" r="5035" b="2708"/>
          <a:stretch/>
        </p:blipFill>
        <p:spPr bwMode="auto">
          <a:xfrm>
            <a:off x="6156176" y="2908310"/>
            <a:ext cx="2339874" cy="1542404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1\Desktop\РАЗНОЕ\9 мая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/>
          <a:stretch/>
        </p:blipFill>
        <p:spPr bwMode="auto">
          <a:xfrm>
            <a:off x="3397768" y="2895888"/>
            <a:ext cx="2304256" cy="151520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МЕТОДИЧЕСКИЙ ДЕНЬ\песня\IMG_8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6937" b="10941"/>
          <a:stretch/>
        </p:blipFill>
        <p:spPr bwMode="auto">
          <a:xfrm>
            <a:off x="1907704" y="4565068"/>
            <a:ext cx="2283565" cy="165155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ЕТОДИЧЕСКИЙ ДЕНЬ\Взять\20220506_0913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1" b="3925"/>
          <a:stretch/>
        </p:blipFill>
        <p:spPr bwMode="auto">
          <a:xfrm>
            <a:off x="4714654" y="4584971"/>
            <a:ext cx="2283565" cy="1631648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620688"/>
            <a:ext cx="57606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любит, ценит, уважает накопленное и сохраненное предшествующим поколением, может любить Родину, стать подлинным ее патриотом».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С. Михалков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МЕТОДИЧЕСКИЙ ДЕНЬ\светлане станиславовне\DSCN5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36678"/>
            <a:ext cx="3528392" cy="2646593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МЕТОДИЧЕСКИЙ ДЕНЬ\Взять\DSC_0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/>
          <a:stretch/>
        </p:blipFill>
        <p:spPr bwMode="auto">
          <a:xfrm>
            <a:off x="712301" y="2836679"/>
            <a:ext cx="3528392" cy="2646593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2716" y="639233"/>
            <a:ext cx="5076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- каждодневное открытие мира и, поэтому надо делать так, чтобы оно стало, прежде всего, познанием человека и Отечества, их красоты и величия».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В.А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153" y="2270449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гордость за свою страну имеют огромное значение для развития личности ребенка. Без любви к Родине и уважения ее истории и культуры невозможно воспитать гражданина и патриота своей Родины, сформировать у детей чувство собственного достоинства, положительные качества личности.</a:t>
            </a:r>
          </a:p>
        </p:txBody>
      </p:sp>
      <p:pic>
        <p:nvPicPr>
          <p:cNvPr id="3074" name="Picture 2" descr="C:\Users\1\Desktop\МЕТОДИЧЕСКИЙ ДЕНЬ\Журавли Ивановой Иваницкой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0181" r="7756" b="9878"/>
          <a:stretch/>
        </p:blipFill>
        <p:spPr bwMode="auto">
          <a:xfrm>
            <a:off x="1043608" y="4077072"/>
            <a:ext cx="3096344" cy="217376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МЕТОДИЧЕСКИЙ ДЕНЬ\светлане станиславовне\DSCN5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r="5755" b="6388"/>
          <a:stretch/>
        </p:blipFill>
        <p:spPr bwMode="auto">
          <a:xfrm>
            <a:off x="4887832" y="4077072"/>
            <a:ext cx="3144840" cy="217376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175" y="1772816"/>
            <a:ext cx="77768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коллективный, информационно-практико-ориентированный, творческий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 условий  для  воспитания начал гражданственности  на основе ярких впечатлений от знакомства с конкретными историческими фактами, литературными и музыкальными произведениями о Великой Отечественной войне, доступными восприятию детей и вызывающими у них сильные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796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помогали на войне»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06581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роли песни в Великую Отечественную войну.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историей возникновения песни 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Суркова «В землянке».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подвигом пионера-героя Зины Портновой.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представления об одном из видов военной техники Великой Отечественной войны  – боевой установке полевой реактивной артиллерии «Катюша».</a:t>
            </a: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Уточнить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подвигах моряков во время Великой Отечественной войны.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у детей любви к Родине, уважения к защитникам Отечества, чувства гордости за свой народ и страну.</a:t>
            </a:r>
          </a:p>
        </p:txBody>
      </p:sp>
    </p:spTree>
    <p:extLst>
      <p:ext uri="{BB962C8B-B14F-4D97-AF65-F5344CB8AC3E}">
        <p14:creationId xmlns:p14="http://schemas.microsoft.com/office/powerpoint/2010/main" val="36209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747" y="548680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проекта: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1\Desktop\МЕТОДИЧЕСКИЙ ДЕНЬ\светлане станиславовне\DSCN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2" y="1347298"/>
            <a:ext cx="2350975" cy="176343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МЕТОДИЧЕСКИЙ ДЕНЬ\песня\IMG_8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13532" r="3657"/>
          <a:stretch/>
        </p:blipFill>
        <p:spPr bwMode="auto">
          <a:xfrm>
            <a:off x="6021164" y="4240483"/>
            <a:ext cx="2417431" cy="176343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МЕТОДИЧЕСКИЙ ДЕНЬ\Взять\20220505_1602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8"/>
          <a:stretch/>
        </p:blipFill>
        <p:spPr bwMode="auto">
          <a:xfrm>
            <a:off x="6327488" y="1347298"/>
            <a:ext cx="1804782" cy="236571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DSCN78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r="28699"/>
          <a:stretch/>
        </p:blipFill>
        <p:spPr bwMode="auto">
          <a:xfrm>
            <a:off x="977985" y="3638203"/>
            <a:ext cx="1776751" cy="236571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DSCN78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t="8277" r="10592" b="15786"/>
          <a:stretch/>
        </p:blipFill>
        <p:spPr bwMode="auto">
          <a:xfrm>
            <a:off x="3372983" y="2812426"/>
            <a:ext cx="2438374" cy="1768701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9078805"/>
              </p:ext>
            </p:extLst>
          </p:nvPr>
        </p:nvGraphicFramePr>
        <p:xfrm>
          <a:off x="899592" y="1052736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3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solidFill>
            <a:srgbClr val="F2DCDB"/>
          </a:solidFill>
          <a:ln>
            <a:solidFill>
              <a:srgbClr val="9E3A38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1253" y="476672"/>
            <a:ext cx="75608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песня выручала партизан?»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0839" y="1520788"/>
            <a:ext cx="7185192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«Дети-разведчики»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ознакомлению с окружающим «Песня-сигнал»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Набатов «Зина Портнова», С. Алексеев «Трое»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«Разведка»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«Пионеры-герои»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МЕТОДИЧЕСКИЙ ДЕНЬ\светлане станиславовне\DSCN5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7781" r="4507"/>
          <a:stretch/>
        </p:blipFill>
        <p:spPr bwMode="auto">
          <a:xfrm>
            <a:off x="3465598" y="4466803"/>
            <a:ext cx="2253596" cy="17263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5875">
            <a:solidFill>
              <a:schemeClr val="tx1"/>
            </a:solidFill>
          </a:ln>
        </p:spPr>
      </p:pic>
      <p:pic>
        <p:nvPicPr>
          <p:cNvPr id="1027" name="Picture 3" descr="C:\Users\1\Desktop\МЕТОДИЧЕСКИЙ ДЕНЬ\светлане станиславовне\DSCN47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 r="12935"/>
          <a:stretch/>
        </p:blipFill>
        <p:spPr bwMode="auto">
          <a:xfrm>
            <a:off x="787390" y="4481124"/>
            <a:ext cx="2391503" cy="1711986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ЕТОДИЧЕСКИЙ ДЕНЬ\светлане станиславовне\DSCN53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74" y="4464038"/>
            <a:ext cx="2305168" cy="1729072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89"/>
            <a:ext cx="9144000" cy="6880861"/>
          </a:xfrm>
          <a:prstGeom prst="rect">
            <a:avLst/>
          </a:prstGeom>
          <a:solidFill>
            <a:srgbClr val="F2DCDB"/>
          </a:solidFill>
          <a:ln>
            <a:solidFill>
              <a:srgbClr val="9E3A38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833946" y="476672"/>
            <a:ext cx="75608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песня стала грозным оружием?»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9"/>
            <a:ext cx="8028150" cy="329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«Техника Победы «Катюша»»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ознакомлению с окружающим ««Катюша» – символ оружия Победы»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С. Алексеев «Как «Катюша» «Катюшей» стала?»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музыке: история песни «Катюша»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М.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Блантера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М.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Исаковского)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песни 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Катюша» (муз. М.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Блантера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М. Исаковского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памятнику «Зенитка»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«Оружие Победы «Катюша»»</a:t>
            </a:r>
          </a:p>
        </p:txBody>
      </p:sp>
      <p:pic>
        <p:nvPicPr>
          <p:cNvPr id="1026" name="Picture 2" descr="C:\Users\1\Desktop\МЕТОДИЧЕСКИЙ ДЕНЬ\светлане станиславовне\DSCN52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7546" r="9008" b="6267"/>
          <a:stretch/>
        </p:blipFill>
        <p:spPr bwMode="auto">
          <a:xfrm>
            <a:off x="3491880" y="4770810"/>
            <a:ext cx="2068481" cy="1521575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МЕТОДИЧЕСКИЙ ДЕНЬ\светлане станиславовне\DSCN54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b="10602"/>
          <a:stretch/>
        </p:blipFill>
        <p:spPr bwMode="auto">
          <a:xfrm>
            <a:off x="969286" y="4797152"/>
            <a:ext cx="2068481" cy="1495233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ЕТОДИЧЕСКИЙ ДЕНЬ\DSC067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6819" r="8193" b="6250"/>
          <a:stretch/>
        </p:blipFill>
        <p:spPr bwMode="auto">
          <a:xfrm>
            <a:off x="6084168" y="4752825"/>
            <a:ext cx="2088232" cy="1539557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ЕТОДИЧЕСКИЙ ДЕНЬ\1642701871_8-adonius-club-p-fon-dlya-prezentatsii-vov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89"/>
            <a:ext cx="9144000" cy="6880861"/>
          </a:xfrm>
          <a:prstGeom prst="rect">
            <a:avLst/>
          </a:prstGeom>
          <a:solidFill>
            <a:srgbClr val="F2DCDB"/>
          </a:solidFill>
          <a:ln>
            <a:solidFill>
              <a:srgbClr val="9E3A38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96447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письмо с фронта превратилось в песню?»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26783"/>
            <a:ext cx="7820454" cy="2995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музыке ««История возникновения песни «В землянке»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Суркова)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А. Митяев «Треугольное письмо», «В землянке»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Игра-эстафета «Доставь письмо»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час «Как доставляли письма во время войны»</a:t>
            </a:r>
          </a:p>
        </p:txBody>
      </p:sp>
      <p:pic>
        <p:nvPicPr>
          <p:cNvPr id="5" name="Picture 2" descr="C:\Users\1\Desktop\МЕТОДИЧЕСКИЙ ДЕНЬ\светлане станиславовне\DSCN54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 bwMode="auto">
          <a:xfrm>
            <a:off x="5004048" y="4402948"/>
            <a:ext cx="2686635" cy="1824612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МЕТОДИЧЕСКИЙ ДЕНЬ\светлане станиславовне\DSCN53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17497" r="20346" b="20434"/>
          <a:stretch/>
        </p:blipFill>
        <p:spPr bwMode="auto">
          <a:xfrm>
            <a:off x="1547664" y="4402948"/>
            <a:ext cx="2673407" cy="1824612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617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125</cp:revision>
  <dcterms:created xsi:type="dcterms:W3CDTF">2022-11-09T07:39:36Z</dcterms:created>
  <dcterms:modified xsi:type="dcterms:W3CDTF">2022-12-14T07:24:27Z</dcterms:modified>
</cp:coreProperties>
</file>