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8" r:id="rId4"/>
    <p:sldId id="276" r:id="rId5"/>
    <p:sldId id="260" r:id="rId6"/>
    <p:sldId id="261" r:id="rId7"/>
    <p:sldId id="263" r:id="rId8"/>
    <p:sldId id="275" r:id="rId9"/>
    <p:sldId id="264" r:id="rId10"/>
    <p:sldId id="265" r:id="rId11"/>
    <p:sldId id="266" r:id="rId12"/>
    <p:sldId id="268" r:id="rId13"/>
    <p:sldId id="269" r:id="rId14"/>
    <p:sldId id="279" r:id="rId15"/>
    <p:sldId id="270" r:id="rId16"/>
    <p:sldId id="271" r:id="rId17"/>
    <p:sldId id="272" r:id="rId18"/>
    <p:sldId id="280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60"/>
  </p:normalViewPr>
  <p:slideViewPr>
    <p:cSldViewPr>
      <p:cViewPr varScale="1">
        <p:scale>
          <a:sx n="63" d="100"/>
          <a:sy n="63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0D81A-4B1A-4DE9-A7D1-2B28DA26DF02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BE9E0-3164-400F-BB95-A48246E03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E9E0-3164-400F-BB95-A48246E0343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df659202c4bfec52179070b17ed4bf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26643"/>
            <a:ext cx="7772400" cy="106679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Тарногского муниципального округа Вологодской области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«Тарногский детский сад комбинированного вида № 2 «Солнышко»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6947048" cy="4248472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Специфика работы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учителя – дефектолога с детьми с ОВЗ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условиях компенсирующей группы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– дефектолог 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Дудинская М.А.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Тарногский Городок 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0285" y="-217921"/>
            <a:ext cx="9753600" cy="73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-128289"/>
            <a:ext cx="4330824" cy="1156990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Развлечения</a:t>
            </a:r>
            <a:endParaRPr lang="ru-RU" sz="45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2049" name="Picture 1" descr="F:\дефектолог 22-23\специфика работы уч-дефектолога\zYxsP3Bx8qxfLXVBwOUfu-NiAAyNW9A9e5ddCk693ylOJAxrDhiHB3Jh0KQcPcG2mmuNO6CMy4MuafCsM2VAiH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234" y="2057400"/>
            <a:ext cx="2226365" cy="4800600"/>
          </a:xfrm>
          <a:prstGeom prst="rect">
            <a:avLst/>
          </a:prstGeom>
          <a:noFill/>
        </p:spPr>
      </p:pic>
      <p:pic>
        <p:nvPicPr>
          <p:cNvPr id="2050" name="Picture 2" descr="F:\дефектолог 22-23\специфика работы уч-дефектолога\LsutloTuBn9X7S5_z4R0dDByuABzSIfNt4Q2x-iY0mXOSLPk_8Fgn9pxDcRaiyuHh_PzPQKp1iBRS59YrnyGvd1f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2090" y="1219199"/>
            <a:ext cx="3511732" cy="3300479"/>
          </a:xfrm>
          <a:prstGeom prst="rect">
            <a:avLst/>
          </a:prstGeom>
          <a:noFill/>
        </p:spPr>
      </p:pic>
      <p:pic>
        <p:nvPicPr>
          <p:cNvPr id="1026" name="Picture 2" descr="C:\Users\User\Desktop\190dbBit8rRiu-Y9lePcxxS0gJVfjb-CFRe5vMIPMWfOu3JE9pkBi-FMSXK89HP8nBxGcMRhJbsh_TpNVSXb1Sq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7742" y="1268760"/>
            <a:ext cx="4104976" cy="3076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842" y="-223517"/>
            <a:ext cx="9753600" cy="734377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84033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П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Р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А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З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Д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Н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И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К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И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endParaRPr lang="ru-RU" sz="45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025" name="Picture 1" descr="F:\дефектолог 22-23\специфика работы уч-дефектолога\0KmCoEaXExWuR6kaXAlcMnXYzAlBXP028tk6ue3E6ipb2nbhx9YZnmF1UDHEVBtPNJSPJTVF3a7cl06m3FoRU7E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5758"/>
            <a:ext cx="6912768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53600" cy="73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-177774"/>
            <a:ext cx="8301608" cy="1302518"/>
          </a:xfrm>
        </p:spPr>
        <p:txBody>
          <a:bodyPr>
            <a:normAutofit/>
          </a:bodyPr>
          <a:lstStyle/>
          <a:p>
            <a:pPr algn="r"/>
            <a:r>
              <a:rPr lang="ru-RU" sz="5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Проектная деятельность</a:t>
            </a:r>
            <a:endParaRPr lang="ru-RU" sz="55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2115" y="2346096"/>
            <a:ext cx="4403720" cy="45703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Проект «Мама- милая мама»</a:t>
            </a:r>
            <a:endParaRPr lang="ru-RU" sz="30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3" descr="F:\дефектолог 22-23\специфика работы уч-дефектолога\w3qdxJW7qxRMo9JEC2zjLEJumaVdeYnseZ0Joz1yv8atTAuS_p8cDzISxNXDVNqkAMU43p6pn6cdiWw018xf3K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4375" y="2665580"/>
            <a:ext cx="4182269" cy="4182269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12750" y="1886744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Проект «День Победы»</a:t>
            </a:r>
            <a:endParaRPr lang="ru-RU" sz="3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F:\дефектолог 22-23\специфика работы уч-дефектолога\N3Cg8s-5ebheQpJTD7RMIzAIBbGhvwoplJVhBfPskoFugnvpdG705T1L4PK1yqi3i-DvDlQWB6MR7UiwsJEU6c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19" y="2814637"/>
            <a:ext cx="4649867" cy="404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384195"/>
            <a:ext cx="8229600" cy="88900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Интегрированные занятия</a:t>
            </a:r>
            <a:endParaRPr lang="ru-RU" sz="3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26786" y="1398409"/>
            <a:ext cx="5418096" cy="406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40044" y="1392666"/>
            <a:ext cx="5372148" cy="402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19599" y="1187752"/>
            <a:ext cx="5688633" cy="4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01965" y="1187753"/>
            <a:ext cx="5688635" cy="42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6138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12396"/>
            <a:ext cx="3810000" cy="216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301" y="-134667"/>
            <a:ext cx="4092903" cy="218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User\Desktop\фото работа\20221115_144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1662" y="4324350"/>
            <a:ext cx="3378200" cy="2533650"/>
          </a:xfrm>
          <a:prstGeom prst="rect">
            <a:avLst/>
          </a:prstGeom>
          <a:noFill/>
        </p:spPr>
      </p:pic>
      <p:pic>
        <p:nvPicPr>
          <p:cNvPr id="4099" name="Picture 3" descr="C:\Users\User\Desktop\фото работа\20221115_161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352038"/>
            <a:ext cx="3341283" cy="2505962"/>
          </a:xfrm>
          <a:prstGeom prst="rect">
            <a:avLst/>
          </a:prstGeom>
          <a:noFill/>
        </p:spPr>
      </p:pic>
      <p:pic>
        <p:nvPicPr>
          <p:cNvPr id="4100" name="Picture 4" descr="C:\Users\User\Desktop\фото работа\20221115_164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6059" y="2103097"/>
            <a:ext cx="2998589" cy="2248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99477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Мастер – класс для родителей </a:t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 развитию мелкой моторики рук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G: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1172646"/>
            <a:ext cx="6411041" cy="5352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73635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37244"/>
            <a:ext cx="3933056" cy="29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6568" y="3785600"/>
            <a:ext cx="4170784" cy="31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28800"/>
            <a:ext cx="8174682" cy="44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2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2 специфика\1621385772_1-phonoteka_org-p-fon-dlya-prezentatsii-spasibo-za-vnimanie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87006" cy="728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0482" name="AutoShape 2" descr="https://catherineasquithgallery.com/uploads/posts/2021-02/1613658299_12-p-fon-dlya-prezentatsii-deti-v-detskom-sadu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C:\Users\User\Desktop\1640352374_1-abrakadabra-fun-p-kanikuli-risunok-dlya-detei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21" y="1143000"/>
            <a:ext cx="7666779" cy="5104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28600"/>
            <a:ext cx="9753600" cy="73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1546" y="-183126"/>
            <a:ext cx="8129452" cy="738909"/>
          </a:xfrm>
        </p:spPr>
        <p:txBody>
          <a:bodyPr>
            <a:normAutofit fontScale="90000"/>
          </a:bodyPr>
          <a:lstStyle/>
          <a:p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Схемы - алгоритмы действий</a:t>
            </a:r>
            <a:endParaRPr lang="ru-RU" sz="45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941837"/>
            <a:ext cx="4479056" cy="317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190083"/>
            <a:ext cx="4850755" cy="266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936785"/>
            <a:ext cx="316835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45484"/>
            <a:ext cx="7562800" cy="4527273"/>
          </a:xfrm>
        </p:spPr>
      </p:pic>
      <p:sp>
        <p:nvSpPr>
          <p:cNvPr id="8" name="Равнобедренный треугольник 7"/>
          <p:cNvSpPr/>
          <p:nvPr/>
        </p:nvSpPr>
        <p:spPr>
          <a:xfrm>
            <a:off x="5292080" y="3933056"/>
            <a:ext cx="156476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/>
              <a:t>Солнышко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36112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2050" name="Picture 2" descr="G:\Безымянный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2839" y="-99392"/>
            <a:ext cx="3464165" cy="2474404"/>
          </a:xfrm>
          <a:prstGeom prst="rect">
            <a:avLst/>
          </a:prstGeom>
          <a:noFill/>
        </p:spPr>
      </p:pic>
      <p:pic>
        <p:nvPicPr>
          <p:cNvPr id="1026" name="Picture 2" descr="C:\Users\User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1556" y="1801830"/>
            <a:ext cx="2869414" cy="215353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5191" y="3978702"/>
            <a:ext cx="3860799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6121" y="3978702"/>
            <a:ext cx="3811539" cy="285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6187" y="-42238"/>
            <a:ext cx="3299804" cy="247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Занятия учителя - логопеда</a:t>
            </a:r>
            <a:endParaRPr lang="ru-RU" sz="45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8389" y="2050988"/>
            <a:ext cx="4825504" cy="36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40684" y="2050988"/>
            <a:ext cx="4825504" cy="36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54038" y="620688"/>
            <a:ext cx="4978896" cy="436910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Занятия 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педагога – психолога</a:t>
            </a:r>
            <a:b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в сенсорной комнате</a:t>
            </a:r>
            <a:endParaRPr lang="ru-RU" sz="45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31697" y="3539427"/>
            <a:ext cx="3643971" cy="273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91159" y="3534336"/>
            <a:ext cx="3603247" cy="27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70376" y="3693111"/>
            <a:ext cx="3603246" cy="23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4518" y="-99392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7018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Журнал взаимодействия                             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Альбомы для 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с  воспитателями                            </a:t>
            </a:r>
            <a:r>
              <a:rPr lang="ru-RU" sz="3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индивидуальной работы                         </a:t>
            </a:r>
            <a:endParaRPr lang="ru-RU" sz="3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16832"/>
            <a:ext cx="4283968" cy="325865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88024" y="2363168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User\Desktop\detskiy-fon-dlya-prezentaci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Совместно готовим и проводим развлечения, праздники, интегрированные занятия, </a:t>
            </a:r>
            <a:br>
              <a:rPr lang="ru-RU" sz="3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проектную деятельность.</a:t>
            </a:r>
            <a:endParaRPr lang="ru-RU" sz="35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074" name="AutoShape 2" descr="https://sun9-west.userapi.com/sun9-61/s/v1/ig2/VT0dZcXmE7REMbyoBuAZkx_LErJTrYs3j-qAm0uuplA5JBitt-CXLyi9Z30c_kArI_DYiw3vPLDJ8jnCpehzd2XZ.jpg?size=810x1080&amp;quality=9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F:\дефектолог 22-23\специфика работы уч-дефектолога\VT0dZcXmE7REMbyoBuAZkx_LErJTrYs3j-qAm0uuplA5JBitt-CXLyi9Z30c_kArI_DYiw3vPLDJ8jnCpehzd2XZ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1"/>
            <a:ext cx="3028950" cy="4038600"/>
          </a:xfrm>
          <a:prstGeom prst="rect">
            <a:avLst/>
          </a:prstGeom>
          <a:noFill/>
        </p:spPr>
      </p:pic>
      <p:pic>
        <p:nvPicPr>
          <p:cNvPr id="10" name="Рисунок 9" descr="F:\дефектолог 22-23\специфика работы уч-дефектолога\rr1TZPlV1qVaV-M3ZZvtEVxVJcpxX1J7JiVk8H8JMYJRWXp-S2YSUcX2iP-1tNcn13aqcyoC8Fpp8tQQFHuCTkD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676401"/>
            <a:ext cx="425604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83</Words>
  <Application>Microsoft Office PowerPoint</Application>
  <PresentationFormat>Экран (4:3)</PresentationFormat>
  <Paragraphs>29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Бюджетное дошкольное образовательное  учреждение Тарногского муниципального округа Вологодской области  «Тарногский детский сад комбинированного вида № 2 «Солнышко»</vt:lpstr>
      <vt:lpstr>Слайд 2</vt:lpstr>
      <vt:lpstr>Схемы - алгоритмы действий</vt:lpstr>
      <vt:lpstr>Слайд 4</vt:lpstr>
      <vt:lpstr>Слайд 5</vt:lpstr>
      <vt:lpstr>Занятия учителя - логопеда</vt:lpstr>
      <vt:lpstr>Занятия  педагога – психолога  в сенсорной комнате</vt:lpstr>
      <vt:lpstr>   Журнал взаимодействия                              Альбомы для          с  воспитателями                            индивидуальной работы                         </vt:lpstr>
      <vt:lpstr>Совместно готовим и проводим развлечения, праздники, интегрированные занятия,  проектную деятельность.</vt:lpstr>
      <vt:lpstr>Развлечения</vt:lpstr>
      <vt:lpstr>Слайд 11</vt:lpstr>
      <vt:lpstr>Проектная деятельность</vt:lpstr>
      <vt:lpstr>Интегрированные занятия</vt:lpstr>
      <vt:lpstr>Слайд 14</vt:lpstr>
      <vt:lpstr>Слайд 15</vt:lpstr>
      <vt:lpstr>Мастер – класс для родителей  по развитию мелкой моторики рук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дошкольное  образовательное учреждение комбинированного  вида №2 «Солнышко» </dc:title>
  <dc:creator>User</dc:creator>
  <cp:lastModifiedBy>USER</cp:lastModifiedBy>
  <cp:revision>97</cp:revision>
  <dcterms:created xsi:type="dcterms:W3CDTF">2023-01-16T15:40:16Z</dcterms:created>
  <dcterms:modified xsi:type="dcterms:W3CDTF">2023-01-23T11:04:08Z</dcterms:modified>
</cp:coreProperties>
</file>