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9C1A51E-6A10-4E40-BFAB-4067C3244322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20E187-3DAD-458B-838E-F6B3703C1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A51E-6A10-4E40-BFAB-4067C3244322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E187-3DAD-458B-838E-F6B3703C1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A51E-6A10-4E40-BFAB-4067C3244322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E187-3DAD-458B-838E-F6B3703C1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9C1A51E-6A10-4E40-BFAB-4067C3244322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20E187-3DAD-458B-838E-F6B3703C11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9C1A51E-6A10-4E40-BFAB-4067C3244322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20E187-3DAD-458B-838E-F6B3703C1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A51E-6A10-4E40-BFAB-4067C3244322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E187-3DAD-458B-838E-F6B3703C11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A51E-6A10-4E40-BFAB-4067C3244322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E187-3DAD-458B-838E-F6B3703C11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9C1A51E-6A10-4E40-BFAB-4067C3244322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20E187-3DAD-458B-838E-F6B3703C11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A51E-6A10-4E40-BFAB-4067C3244322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E187-3DAD-458B-838E-F6B3703C1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9C1A51E-6A10-4E40-BFAB-4067C3244322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20E187-3DAD-458B-838E-F6B3703C11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9C1A51E-6A10-4E40-BFAB-4067C3244322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20E187-3DAD-458B-838E-F6B3703C11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9C1A51E-6A10-4E40-BFAB-4067C3244322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20E187-3DAD-458B-838E-F6B3703C1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916832"/>
            <a:ext cx="6172200" cy="1894362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Организация инклюзивного образования в детском саду.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293096"/>
            <a:ext cx="6264696" cy="158417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МБДОУ «Детский сад №15 «Буратино» </a:t>
            </a:r>
            <a:endParaRPr lang="ru-RU" dirty="0" smtClean="0"/>
          </a:p>
          <a:p>
            <a:pPr algn="ctr"/>
            <a:r>
              <a:rPr lang="ru-RU" dirty="0" err="1" smtClean="0"/>
              <a:t>Кадуйского</a:t>
            </a:r>
            <a:r>
              <a:rPr lang="ru-RU" dirty="0" smtClean="0"/>
              <a:t> </a:t>
            </a:r>
            <a:r>
              <a:rPr lang="ru-RU" dirty="0" smtClean="0"/>
              <a:t>муниципального </a:t>
            </a:r>
            <a:r>
              <a:rPr lang="ru-RU" dirty="0" smtClean="0"/>
              <a:t>округа</a:t>
            </a:r>
            <a:endParaRPr lang="ru-RU" dirty="0" smtClean="0"/>
          </a:p>
          <a:p>
            <a:pPr algn="ctr"/>
            <a:r>
              <a:rPr lang="ru-RU" i="1" dirty="0" smtClean="0"/>
              <a:t>Учитель-логопед: </a:t>
            </a:r>
          </a:p>
          <a:p>
            <a:pPr algn="ctr"/>
            <a:r>
              <a:rPr lang="ru-RU" i="1" dirty="0" smtClean="0"/>
              <a:t>Кудряшова Людмила Николаевна</a:t>
            </a:r>
          </a:p>
          <a:p>
            <a:pPr algn="ctr"/>
            <a:r>
              <a:rPr lang="ru-RU" i="1" dirty="0" smtClean="0"/>
              <a:t>20.04.2023 г.</a:t>
            </a:r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/>
          </a:p>
        </p:txBody>
      </p:sp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1763688" y="188640"/>
            <a:ext cx="712879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i="1" dirty="0">
              <a:solidFill>
                <a:srgbClr val="C00000"/>
              </a:solidFill>
            </a:endParaRP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Единый методический день 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 теме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«Актуальные вопросы реализации современной образовательной практики в системе  дошкольного образования»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599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018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1800" dirty="0">
                <a:latin typeface="Comic Sans MS" panose="030F0702030302020204" pitchFamily="66" charset="0"/>
                <a:ea typeface="Calibri"/>
                <a:cs typeface="Times New Roman"/>
              </a:rPr>
              <a:t>В МБДОУ «Детский сад №15 «Буратино» Кадуйского муниципального округа функционирует 6 групп. Их посещает 140 детей. 29 детей имеют статус ребенка с ограниченными возможностями здоровья (ОВЗ). Из них 5 –детей-инвалидов, 22 ребенка имеют диагноз тяжелое нарушение речи (далее ТНР),  3 –задержка психического развития (далее ЗПР), 1 –умеренная степень умственной отсталости (далее УО</a:t>
            </a:r>
            <a:r>
              <a:rPr lang="ru-RU" sz="1800" dirty="0" smtClean="0">
                <a:latin typeface="Comic Sans MS" panose="030F0702030302020204" pitchFamily="66" charset="0"/>
                <a:ea typeface="Calibri"/>
                <a:cs typeface="Times New Roman"/>
              </a:rPr>
              <a:t>).</a:t>
            </a:r>
          </a:p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1800" dirty="0" smtClean="0">
                <a:latin typeface="Comic Sans MS" panose="030F0702030302020204" pitchFamily="66" charset="0"/>
                <a:ea typeface="Calibri"/>
                <a:cs typeface="Times New Roman"/>
              </a:rPr>
              <a:t>В саду функционирует две группы комбинированного вида для детей 5-6 лет и 6-7 лет.</a:t>
            </a:r>
          </a:p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1800" dirty="0" smtClean="0">
                <a:latin typeface="Comic Sans MS" panose="030F0702030302020204" pitchFamily="66" charset="0"/>
                <a:ea typeface="Calibri"/>
                <a:cs typeface="Times New Roman"/>
              </a:rPr>
              <a:t>Реализуются программы АООП ДО для детей с ТНР, АООП ДО для детей с ЗПР, АООП ДО для детей с УО.</a:t>
            </a:r>
          </a:p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endParaRPr lang="ru-RU" sz="20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26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002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/>
          <a:lstStyle/>
          <a:p>
            <a:pPr marL="0" lv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000" dirty="0">
                <a:latin typeface="Comic Sans MS" panose="030F0702030302020204" pitchFamily="66" charset="0"/>
                <a:ea typeface="Calibri"/>
                <a:cs typeface="Times New Roman"/>
              </a:rPr>
              <a:t>Для реабилитации и </a:t>
            </a:r>
            <a:r>
              <a:rPr lang="ru-RU" sz="2000" dirty="0" err="1">
                <a:latin typeface="Comic Sans MS" panose="030F0702030302020204" pitchFamily="66" charset="0"/>
                <a:ea typeface="Calibri"/>
                <a:cs typeface="Times New Roman"/>
              </a:rPr>
              <a:t>абилитации</a:t>
            </a:r>
            <a:r>
              <a:rPr lang="ru-RU" sz="2000" dirty="0">
                <a:latin typeface="Comic Sans MS" panose="030F0702030302020204" pitchFamily="66" charset="0"/>
                <a:ea typeface="Calibri"/>
                <a:cs typeface="Times New Roman"/>
              </a:rPr>
              <a:t> детей-инвалидов в нашем детском саду реализуются ИПРА в соответствии с диагнозом</a:t>
            </a:r>
            <a:r>
              <a:rPr lang="ru-RU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.</a:t>
            </a:r>
          </a:p>
          <a:p>
            <a:pPr marL="0" lv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На каждого ребенка со статусом ОВЗ разработан индивидуальный образовательный маршрут, в создании которого принимают участие все педагоги, работающие с такими детьми. </a:t>
            </a:r>
          </a:p>
          <a:p>
            <a:pPr marL="0" lv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000" dirty="0">
                <a:latin typeface="Comic Sans MS" panose="030F0702030302020204" pitchFamily="66" charset="0"/>
                <a:ea typeface="Calibri"/>
              </a:rPr>
              <a:t>В соответствии с рекомендациями ПМПК  с детьми с ОВЗ занимаются следующие специалисты: учитель-логопед, учитель-дефектолог, </a:t>
            </a:r>
            <a:r>
              <a:rPr lang="ru-RU" sz="2000" dirty="0" smtClean="0">
                <a:latin typeface="Comic Sans MS" panose="030F0702030302020204" pitchFamily="66" charset="0"/>
                <a:ea typeface="Calibri"/>
              </a:rPr>
              <a:t>педагог-психолог, тьютор.</a:t>
            </a:r>
            <a:endParaRPr lang="ru-RU" sz="20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5367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Занятия проводятся как подгрупповые, так и индивидуальные.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xmlns="" val="2116837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002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/>
          <a:lstStyle/>
          <a:p>
            <a:pPr marL="0" lv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1800" dirty="0" smtClean="0">
                <a:latin typeface="Comic Sans MS" panose="030F0702030302020204" pitchFamily="66" charset="0"/>
                <a:ea typeface="Calibri"/>
                <a:cs typeface="Times New Roman"/>
              </a:rPr>
              <a:t> Для полноценной социализации детей с особыми образовательными потребностями наш детский </a:t>
            </a:r>
            <a:r>
              <a:rPr lang="ru-RU" sz="1800" dirty="0">
                <a:latin typeface="Comic Sans MS" panose="030F0702030302020204" pitchFamily="66" charset="0"/>
                <a:ea typeface="Calibri"/>
                <a:cs typeface="Times New Roman"/>
              </a:rPr>
              <a:t>сад активно сотрудничает с Кадуйской центральной детской библиотекой, МБУ «Кадуйским центром культурного развития», Центром детского творчества, Физкультурно-оздоровительным комплексом. Дети с ОВЗ участвуют и побеждают в различных соревнованиях, конкурсах и публичных мероприятиях наравне с другими детьми</a:t>
            </a:r>
            <a:r>
              <a:rPr lang="ru-RU" sz="1800" dirty="0" smtClean="0">
                <a:latin typeface="Comic Sans MS" panose="030F0702030302020204" pitchFamily="66" charset="0"/>
                <a:ea typeface="Calibri"/>
                <a:cs typeface="Times New Roman"/>
              </a:rPr>
              <a:t>. Данные мероприятия поднимают самооценку, воспитывают уверенность в собственных силах. Тем более, из-за  особенностей компенсаторного механизма, дети с особыми образовательными потребностями талантливы в различных видах творчества.</a:t>
            </a:r>
            <a:endParaRPr lang="ru-RU" sz="18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297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И спортсмены, и художники, и чтецы.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1600200"/>
            <a:ext cx="3429000" cy="457200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xmlns="" val="3665352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Современные технологии для детей и родителей.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1600200"/>
            <a:ext cx="3429000" cy="4572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xmlns="" val="3350648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018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altLang="ru-RU" sz="2000" kern="0" dirty="0">
                <a:solidFill>
                  <a:srgbClr val="4C9290"/>
                </a:solidFill>
                <a:latin typeface="Verdana" pitchFamily="34" charset="0"/>
                <a:cs typeface="Arial"/>
              </a:rPr>
              <a:t> </a:t>
            </a:r>
            <a:endParaRPr lang="ru-RU" altLang="ru-RU" sz="2000" kern="0" dirty="0" smtClean="0">
              <a:solidFill>
                <a:srgbClr val="4C9290"/>
              </a:solidFill>
              <a:latin typeface="Verdana" pitchFamily="34" charset="0"/>
              <a:cs typeface="Arial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altLang="ru-RU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Arial"/>
              </a:rPr>
              <a:t>Несмотря </a:t>
            </a:r>
            <a:r>
              <a:rPr lang="ru-RU" altLang="ru-RU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Arial"/>
              </a:rPr>
              <a:t>на полный штат специалистов, сотрудничество с организациями различного профиля, современные методики обучения, использование различных технологических новшеств, пособий и прочего, основная роль в инклюзивном образовании в детском саду остается за ВОСПИТАТЕЛЕМ группы, которую посещает ребенок с ОВЗ. Находясь рядом 12 часов, наблюдая и участвуя в различных этапах жизнедеятельности ребенка, только воспитатель может полноценно « включить» ребенка с ОВЗ в жизнь группы, </a:t>
            </a:r>
            <a:r>
              <a:rPr lang="ru-RU" altLang="ru-RU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Arial"/>
              </a:rPr>
              <a:t>сада.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662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ru-RU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ru-RU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4800" dirty="0" smtClean="0">
                <a:latin typeface="Comic Sans MS" panose="030F0702030302020204" pitchFamily="66" charset="0"/>
              </a:rPr>
              <a:t>Спасибо за внимание!</a:t>
            </a:r>
          </a:p>
          <a:p>
            <a:pPr marL="0" indent="0" algn="ctr">
              <a:buNone/>
            </a:pP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2793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</TotalTime>
  <Words>400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Организация инклюзивного образования в детском саду.</vt:lpstr>
      <vt:lpstr>Слайд 2</vt:lpstr>
      <vt:lpstr>Слайд 3</vt:lpstr>
      <vt:lpstr>Занятия проводятся как подгрупповые, так и индивидуальные. </vt:lpstr>
      <vt:lpstr>Слайд 5</vt:lpstr>
      <vt:lpstr>И спортсмены, и художники, и чтецы.</vt:lpstr>
      <vt:lpstr>Современные технологии для детей и родителей.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инклюзивного образования в детском саду.</dc:title>
  <dc:creator>Игорь</dc:creator>
  <cp:lastModifiedBy>USER</cp:lastModifiedBy>
  <cp:revision>5</cp:revision>
  <dcterms:created xsi:type="dcterms:W3CDTF">2023-04-19T11:45:03Z</dcterms:created>
  <dcterms:modified xsi:type="dcterms:W3CDTF">2023-04-20T05:37:04Z</dcterms:modified>
</cp:coreProperties>
</file>