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8" r:id="rId4"/>
    <p:sldId id="267" r:id="rId5"/>
    <p:sldId id="266" r:id="rId6"/>
    <p:sldId id="271" r:id="rId7"/>
    <p:sldId id="283" r:id="rId8"/>
    <p:sldId id="272" r:id="rId9"/>
    <p:sldId id="282" r:id="rId10"/>
    <p:sldId id="276" r:id="rId11"/>
    <p:sldId id="277" r:id="rId12"/>
    <p:sldId id="278" r:id="rId13"/>
    <p:sldId id="274" r:id="rId14"/>
    <p:sldId id="273" r:id="rId15"/>
    <p:sldId id="275" r:id="rId16"/>
    <p:sldId id="280" r:id="rId17"/>
    <p:sldId id="281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2" autoAdjust="0"/>
  </p:normalViewPr>
  <p:slideViewPr>
    <p:cSldViewPr>
      <p:cViewPr varScale="1">
        <p:scale>
          <a:sx n="63" d="100"/>
          <a:sy n="6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5DD5A-E70E-41C7-8EAF-ECCFB05D652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E02DCC-A806-42E5-BA0C-226FA075275D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Межвозрастное</a:t>
          </a:r>
          <a:r>
            <a:rPr lang="ru-RU" sz="2400" b="1" baseline="0" dirty="0" smtClean="0">
              <a:solidFill>
                <a:schemeClr val="tx1"/>
              </a:solidFill>
            </a:rPr>
            <a:t> взаимодействие</a:t>
          </a:r>
          <a:endParaRPr lang="ru-RU" sz="2400" b="1" dirty="0">
            <a:solidFill>
              <a:schemeClr val="tx1"/>
            </a:solidFill>
          </a:endParaRPr>
        </a:p>
      </dgm:t>
    </dgm:pt>
    <dgm:pt modelId="{FCAF1BD1-AB1E-41E5-AA61-EE6A5C8A70E6}" type="parTrans" cxnId="{988672D9-6C0C-4C53-8481-4D3335A60E34}">
      <dgm:prSet/>
      <dgm:spPr/>
      <dgm:t>
        <a:bodyPr/>
        <a:lstStyle/>
        <a:p>
          <a:endParaRPr lang="ru-RU"/>
        </a:p>
      </dgm:t>
    </dgm:pt>
    <dgm:pt modelId="{28A683BA-5C02-4E1D-A936-1FEC75A81924}" type="sibTrans" cxnId="{988672D9-6C0C-4C53-8481-4D3335A60E34}">
      <dgm:prSet/>
      <dgm:spPr/>
      <dgm:t>
        <a:bodyPr/>
        <a:lstStyle/>
        <a:p>
          <a:endParaRPr lang="ru-RU"/>
        </a:p>
      </dgm:t>
    </dgm:pt>
    <dgm:pt modelId="{9779192B-298D-477F-AAD9-B2B30EBC38E9}">
      <dgm:prSet phldrT="[Текст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</a:rPr>
            <a:t>Детская художественная литература и народное творчество</a:t>
          </a:r>
          <a:endParaRPr lang="ru-RU" sz="2000" dirty="0">
            <a:solidFill>
              <a:schemeClr val="tx1"/>
            </a:solidFill>
          </a:endParaRPr>
        </a:p>
      </dgm:t>
    </dgm:pt>
    <dgm:pt modelId="{2145383B-9480-4A6E-8194-F0DCF3611FAC}" type="parTrans" cxnId="{0428A6A8-89A2-4D09-95E0-57E5FBD6662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C418D13-9BC6-4F6E-939F-BB500AFB1766}" type="sibTrans" cxnId="{0428A6A8-89A2-4D09-95E0-57E5FBD6662C}">
      <dgm:prSet/>
      <dgm:spPr/>
      <dgm:t>
        <a:bodyPr/>
        <a:lstStyle/>
        <a:p>
          <a:endParaRPr lang="ru-RU"/>
        </a:p>
      </dgm:t>
    </dgm:pt>
    <dgm:pt modelId="{04F711A4-7BC1-4D1F-B355-CF282A708D3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Детские</a:t>
          </a:r>
          <a:r>
            <a:rPr lang="ru-RU" sz="2000" baseline="0" dirty="0" smtClean="0">
              <a:solidFill>
                <a:schemeClr val="tx1"/>
              </a:solidFill>
            </a:rPr>
            <a:t> сообщества</a:t>
          </a:r>
          <a:endParaRPr lang="ru-RU" sz="2000" dirty="0">
            <a:solidFill>
              <a:schemeClr val="tx1"/>
            </a:solidFill>
          </a:endParaRPr>
        </a:p>
      </dgm:t>
    </dgm:pt>
    <dgm:pt modelId="{A57CADE0-6797-4E5E-A686-C6943FBC9887}" type="parTrans" cxnId="{CAF9B1BD-0A1D-4F91-BDEC-6007F3F8BE5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C28A849-4911-44C5-BD45-C433531E1451}" type="sibTrans" cxnId="{CAF9B1BD-0A1D-4F91-BDEC-6007F3F8BE57}">
      <dgm:prSet/>
      <dgm:spPr/>
      <dgm:t>
        <a:bodyPr/>
        <a:lstStyle/>
        <a:p>
          <a:endParaRPr lang="ru-RU"/>
        </a:p>
      </dgm:t>
    </dgm:pt>
    <dgm:pt modelId="{F4B5E740-8FFB-4A66-BEB6-8FF3C6463A9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Проведение общих </a:t>
          </a:r>
          <a:r>
            <a:rPr lang="ru-RU" sz="2000" dirty="0" err="1" smtClean="0">
              <a:solidFill>
                <a:schemeClr val="tx1"/>
              </a:solidFill>
            </a:rPr>
            <a:t>мироприятий</a:t>
          </a:r>
          <a:endParaRPr lang="ru-RU" sz="2000" dirty="0">
            <a:solidFill>
              <a:schemeClr val="tx1"/>
            </a:solidFill>
          </a:endParaRPr>
        </a:p>
      </dgm:t>
    </dgm:pt>
    <dgm:pt modelId="{B57EB0F2-7667-4C5E-8B84-10AB7A246921}" type="parTrans" cxnId="{74126FA2-55B9-4388-8AF3-81EF8B09DAF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0E03863-94E8-47F1-8DC4-CD54E70F4403}" type="sibTrans" cxnId="{74126FA2-55B9-4388-8AF3-81EF8B09DAF5}">
      <dgm:prSet/>
      <dgm:spPr/>
      <dgm:t>
        <a:bodyPr/>
        <a:lstStyle/>
        <a:p>
          <a:endParaRPr lang="ru-RU"/>
        </a:p>
      </dgm:t>
    </dgm:pt>
    <dgm:pt modelId="{A7A56DBA-1E72-4044-BD35-A13FB0D36CB8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Педагогическая</a:t>
          </a:r>
          <a:r>
            <a:rPr lang="ru-RU" sz="2000" baseline="0" dirty="0" smtClean="0">
              <a:solidFill>
                <a:schemeClr val="tx1"/>
              </a:solidFill>
            </a:rPr>
            <a:t> поддержка инициатив семьи</a:t>
          </a:r>
          <a:endParaRPr lang="ru-RU" sz="2000" dirty="0">
            <a:solidFill>
              <a:schemeClr val="tx1"/>
            </a:solidFill>
          </a:endParaRPr>
        </a:p>
      </dgm:t>
    </dgm:pt>
    <dgm:pt modelId="{A4F13DDF-50F9-4D71-99AB-1B3919915C5A}" type="parTrans" cxnId="{72B8F558-17FF-4067-90A8-31C560C5907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358A7B0-6AF0-4DD4-A5D8-70593EB0FDA3}" type="sibTrans" cxnId="{72B8F558-17FF-4067-90A8-31C560C5907B}">
      <dgm:prSet/>
      <dgm:spPr/>
      <dgm:t>
        <a:bodyPr/>
        <a:lstStyle/>
        <a:p>
          <a:endParaRPr lang="ru-RU"/>
        </a:p>
      </dgm:t>
    </dgm:pt>
    <dgm:pt modelId="{3EA6A664-E755-46FB-A40C-9BD4C6B41A6B}">
      <dgm:prSet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solidFill>
                <a:schemeClr val="tx1"/>
              </a:solidFill>
            </a:rPr>
            <a:t>Музей истории МДОУ </a:t>
          </a:r>
          <a:endParaRPr lang="ru-RU" sz="2000" b="0" dirty="0">
            <a:solidFill>
              <a:schemeClr val="tx1"/>
            </a:solidFill>
          </a:endParaRPr>
        </a:p>
      </dgm:t>
    </dgm:pt>
    <dgm:pt modelId="{E6F5BA04-9537-4261-9D6F-B4531FBDE9DB}" type="parTrans" cxnId="{D3677A4F-15BF-4571-A6C1-6EFF157026A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8D61594-3E4D-4610-B4C1-D4FDFAE44928}" type="sibTrans" cxnId="{D3677A4F-15BF-4571-A6C1-6EFF157026AD}">
      <dgm:prSet/>
      <dgm:spPr/>
      <dgm:t>
        <a:bodyPr/>
        <a:lstStyle/>
        <a:p>
          <a:endParaRPr lang="ru-RU"/>
        </a:p>
      </dgm:t>
    </dgm:pt>
    <dgm:pt modelId="{B21AF1A2-089D-4F18-A66F-4F2205543690}" type="pres">
      <dgm:prSet presAssocID="{FCB5DD5A-E70E-41C7-8EAF-ECCFB05D65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FFBEA2-6AD0-4AF1-B10A-CAD8B66C41FE}" type="pres">
      <dgm:prSet presAssocID="{E3E02DCC-A806-42E5-BA0C-226FA075275D}" presName="centerShape" presStyleLbl="node0" presStyleIdx="0" presStyleCnt="1" custScaleX="163754" custScaleY="122987"/>
      <dgm:spPr/>
      <dgm:t>
        <a:bodyPr/>
        <a:lstStyle/>
        <a:p>
          <a:endParaRPr lang="ru-RU"/>
        </a:p>
      </dgm:t>
    </dgm:pt>
    <dgm:pt modelId="{33452A09-6408-4976-A6C6-88051952D72E}" type="pres">
      <dgm:prSet presAssocID="{2145383B-9480-4A6E-8194-F0DCF3611FAC}" presName="parTrans" presStyleLbl="bgSibTrans2D1" presStyleIdx="0" presStyleCnt="5" custAng="10800000" custScaleX="32715" custLinFactNeighborX="41240" custLinFactNeighborY="19835"/>
      <dgm:spPr/>
      <dgm:t>
        <a:bodyPr/>
        <a:lstStyle/>
        <a:p>
          <a:endParaRPr lang="ru-RU"/>
        </a:p>
      </dgm:t>
    </dgm:pt>
    <dgm:pt modelId="{EE25B793-17C7-4B80-A04B-0BDCD0E388BD}" type="pres">
      <dgm:prSet presAssocID="{9779192B-298D-477F-AAD9-B2B30EBC38E9}" presName="node" presStyleLbl="node1" presStyleIdx="0" presStyleCnt="5" custScaleX="100064" custScaleY="96158" custRadScaleRad="102204" custRadScaleInc="-1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01DE2-2FD5-4D2A-AD9C-ECED664E9779}" type="pres">
      <dgm:prSet presAssocID="{A57CADE0-6797-4E5E-A686-C6943FBC9887}" presName="parTrans" presStyleLbl="bgSibTrans2D1" presStyleIdx="1" presStyleCnt="5" custAng="11515614" custScaleX="38524" custLinFactNeighborX="16828" custLinFactNeighborY="67211"/>
      <dgm:spPr/>
      <dgm:t>
        <a:bodyPr/>
        <a:lstStyle/>
        <a:p>
          <a:endParaRPr lang="ru-RU"/>
        </a:p>
      </dgm:t>
    </dgm:pt>
    <dgm:pt modelId="{76FEB51D-4C0E-4BAE-97B9-DB59E49DE704}" type="pres">
      <dgm:prSet presAssocID="{04F711A4-7BC1-4D1F-B355-CF282A708D39}" presName="node" presStyleLbl="node1" presStyleIdx="1" presStyleCnt="5" custScaleX="106891" custScaleY="77919" custRadScaleRad="109013" custRadScaleInc="-1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F9F35-E4F6-4E28-8A81-BD5987BC7F06}" type="pres">
      <dgm:prSet presAssocID="{B57EB0F2-7667-4C5E-8B84-10AB7A246921}" presName="parTrans" presStyleLbl="bgSibTrans2D1" presStyleIdx="2" presStyleCnt="5" custAng="10800000" custScaleX="60805" custLinFactNeighborX="-3732" custLinFactNeighborY="64735"/>
      <dgm:spPr/>
      <dgm:t>
        <a:bodyPr/>
        <a:lstStyle/>
        <a:p>
          <a:endParaRPr lang="ru-RU"/>
        </a:p>
      </dgm:t>
    </dgm:pt>
    <dgm:pt modelId="{9B9D79D1-D585-44A1-815C-E581586D018E}" type="pres">
      <dgm:prSet presAssocID="{F4B5E740-8FFB-4A66-BEB6-8FF3C6463A90}" presName="node" presStyleLbl="node1" presStyleIdx="2" presStyleCnt="5" custScaleX="177198" custScaleY="69455" custRadScaleRad="114791" custRadScaleInc="1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74EE4-F75A-4728-926F-5EBC7762E390}" type="pres">
      <dgm:prSet presAssocID="{A4F13DDF-50F9-4D71-99AB-1B3919915C5A}" presName="parTrans" presStyleLbl="bgSibTrans2D1" presStyleIdx="3" presStyleCnt="5" custAng="10854834" custScaleX="30768" custLinFactNeighborX="-22878" custLinFactNeighborY="67621"/>
      <dgm:spPr/>
      <dgm:t>
        <a:bodyPr/>
        <a:lstStyle/>
        <a:p>
          <a:endParaRPr lang="ru-RU"/>
        </a:p>
      </dgm:t>
    </dgm:pt>
    <dgm:pt modelId="{78C92C01-7047-4320-B5F6-A6B287CAFC01}" type="pres">
      <dgm:prSet presAssocID="{A7A56DBA-1E72-4044-BD35-A13FB0D36CB8}" presName="node" presStyleLbl="node1" presStyleIdx="3" presStyleCnt="5" custScaleX="120215" custScaleY="77919" custRadScaleRad="100896" custRadScaleInc="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9F991-3440-45A8-AE80-B216BCB5582A}" type="pres">
      <dgm:prSet presAssocID="{E6F5BA04-9537-4261-9D6F-B4531FBDE9DB}" presName="parTrans" presStyleLbl="bgSibTrans2D1" presStyleIdx="4" presStyleCnt="5" custAng="10800000" custScaleX="30845" custLinFactNeighborX="-39367" custLinFactNeighborY="7492"/>
      <dgm:spPr/>
      <dgm:t>
        <a:bodyPr/>
        <a:lstStyle/>
        <a:p>
          <a:endParaRPr lang="ru-RU"/>
        </a:p>
      </dgm:t>
    </dgm:pt>
    <dgm:pt modelId="{7277A565-6F82-4E83-8B97-E86EB07648CC}" type="pres">
      <dgm:prSet presAssocID="{3EA6A664-E755-46FB-A40C-9BD4C6B41A6B}" presName="node" presStyleLbl="node1" presStyleIdx="4" presStyleCnt="5" custScaleX="100000" custScaleY="77918" custRadScaleRad="99105" custRadScaleInc="-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9F651-7371-488D-AC4F-97E4BFD193C8}" type="presOf" srcId="{A4F13DDF-50F9-4D71-99AB-1B3919915C5A}" destId="{E8674EE4-F75A-4728-926F-5EBC7762E390}" srcOrd="0" destOrd="0" presId="urn:microsoft.com/office/officeart/2005/8/layout/radial4"/>
    <dgm:cxn modelId="{65FD6739-36D1-4434-AAA7-D3ACA8C1A372}" type="presOf" srcId="{04F711A4-7BC1-4D1F-B355-CF282A708D39}" destId="{76FEB51D-4C0E-4BAE-97B9-DB59E49DE704}" srcOrd="0" destOrd="0" presId="urn:microsoft.com/office/officeart/2005/8/layout/radial4"/>
    <dgm:cxn modelId="{D400FCA2-BABC-45D8-9090-EECFCC97DA11}" type="presOf" srcId="{F4B5E740-8FFB-4A66-BEB6-8FF3C6463A90}" destId="{9B9D79D1-D585-44A1-815C-E581586D018E}" srcOrd="0" destOrd="0" presId="urn:microsoft.com/office/officeart/2005/8/layout/radial4"/>
    <dgm:cxn modelId="{72B8F558-17FF-4067-90A8-31C560C5907B}" srcId="{E3E02DCC-A806-42E5-BA0C-226FA075275D}" destId="{A7A56DBA-1E72-4044-BD35-A13FB0D36CB8}" srcOrd="3" destOrd="0" parTransId="{A4F13DDF-50F9-4D71-99AB-1B3919915C5A}" sibTransId="{8358A7B0-6AF0-4DD4-A5D8-70593EB0FDA3}"/>
    <dgm:cxn modelId="{74F6B801-3EE5-47A9-91ED-61CC692D7EA1}" type="presOf" srcId="{9779192B-298D-477F-AAD9-B2B30EBC38E9}" destId="{EE25B793-17C7-4B80-A04B-0BDCD0E388BD}" srcOrd="0" destOrd="0" presId="urn:microsoft.com/office/officeart/2005/8/layout/radial4"/>
    <dgm:cxn modelId="{74126FA2-55B9-4388-8AF3-81EF8B09DAF5}" srcId="{E3E02DCC-A806-42E5-BA0C-226FA075275D}" destId="{F4B5E740-8FFB-4A66-BEB6-8FF3C6463A90}" srcOrd="2" destOrd="0" parTransId="{B57EB0F2-7667-4C5E-8B84-10AB7A246921}" sibTransId="{D0E03863-94E8-47F1-8DC4-CD54E70F4403}"/>
    <dgm:cxn modelId="{988672D9-6C0C-4C53-8481-4D3335A60E34}" srcId="{FCB5DD5A-E70E-41C7-8EAF-ECCFB05D652F}" destId="{E3E02DCC-A806-42E5-BA0C-226FA075275D}" srcOrd="0" destOrd="0" parTransId="{FCAF1BD1-AB1E-41E5-AA61-EE6A5C8A70E6}" sibTransId="{28A683BA-5C02-4E1D-A936-1FEC75A81924}"/>
    <dgm:cxn modelId="{D3677A4F-15BF-4571-A6C1-6EFF157026AD}" srcId="{E3E02DCC-A806-42E5-BA0C-226FA075275D}" destId="{3EA6A664-E755-46FB-A40C-9BD4C6B41A6B}" srcOrd="4" destOrd="0" parTransId="{E6F5BA04-9537-4261-9D6F-B4531FBDE9DB}" sibTransId="{D8D61594-3E4D-4610-B4C1-D4FDFAE44928}"/>
    <dgm:cxn modelId="{46AFDB98-D7B7-466F-91AF-85ADEFE87664}" type="presOf" srcId="{FCB5DD5A-E70E-41C7-8EAF-ECCFB05D652F}" destId="{B21AF1A2-089D-4F18-A66F-4F2205543690}" srcOrd="0" destOrd="0" presId="urn:microsoft.com/office/officeart/2005/8/layout/radial4"/>
    <dgm:cxn modelId="{FF2B7871-A5F4-4473-8958-C3F96E6C812D}" type="presOf" srcId="{E3E02DCC-A806-42E5-BA0C-226FA075275D}" destId="{BCFFBEA2-6AD0-4AF1-B10A-CAD8B66C41FE}" srcOrd="0" destOrd="0" presId="urn:microsoft.com/office/officeart/2005/8/layout/radial4"/>
    <dgm:cxn modelId="{C31CC88A-6EB9-4D52-8981-E5D97269530F}" type="presOf" srcId="{2145383B-9480-4A6E-8194-F0DCF3611FAC}" destId="{33452A09-6408-4976-A6C6-88051952D72E}" srcOrd="0" destOrd="0" presId="urn:microsoft.com/office/officeart/2005/8/layout/radial4"/>
    <dgm:cxn modelId="{7E839449-FAA8-4B74-AC2D-2BD987F42324}" type="presOf" srcId="{3EA6A664-E755-46FB-A40C-9BD4C6B41A6B}" destId="{7277A565-6F82-4E83-8B97-E86EB07648CC}" srcOrd="0" destOrd="0" presId="urn:microsoft.com/office/officeart/2005/8/layout/radial4"/>
    <dgm:cxn modelId="{A7B4158B-43E8-4D86-9FDA-C2EF16E71DB9}" type="presOf" srcId="{A57CADE0-6797-4E5E-A686-C6943FBC9887}" destId="{9DA01DE2-2FD5-4D2A-AD9C-ECED664E9779}" srcOrd="0" destOrd="0" presId="urn:microsoft.com/office/officeart/2005/8/layout/radial4"/>
    <dgm:cxn modelId="{341B3758-494A-4FD4-98A5-4AF08006FE95}" type="presOf" srcId="{A7A56DBA-1E72-4044-BD35-A13FB0D36CB8}" destId="{78C92C01-7047-4320-B5F6-A6B287CAFC01}" srcOrd="0" destOrd="0" presId="urn:microsoft.com/office/officeart/2005/8/layout/radial4"/>
    <dgm:cxn modelId="{0428A6A8-89A2-4D09-95E0-57E5FBD6662C}" srcId="{E3E02DCC-A806-42E5-BA0C-226FA075275D}" destId="{9779192B-298D-477F-AAD9-B2B30EBC38E9}" srcOrd="0" destOrd="0" parTransId="{2145383B-9480-4A6E-8194-F0DCF3611FAC}" sibTransId="{6C418D13-9BC6-4F6E-939F-BB500AFB1766}"/>
    <dgm:cxn modelId="{B6F5EAA7-82E9-4AB3-83A7-12CC91D3CB73}" type="presOf" srcId="{B57EB0F2-7667-4C5E-8B84-10AB7A246921}" destId="{B7FF9F35-E4F6-4E28-8A81-BD5987BC7F06}" srcOrd="0" destOrd="0" presId="urn:microsoft.com/office/officeart/2005/8/layout/radial4"/>
    <dgm:cxn modelId="{E4C4806E-8180-4065-8230-1857197104CE}" type="presOf" srcId="{E6F5BA04-9537-4261-9D6F-B4531FBDE9DB}" destId="{3C09F991-3440-45A8-AE80-B216BCB5582A}" srcOrd="0" destOrd="0" presId="urn:microsoft.com/office/officeart/2005/8/layout/radial4"/>
    <dgm:cxn modelId="{CAF9B1BD-0A1D-4F91-BDEC-6007F3F8BE57}" srcId="{E3E02DCC-A806-42E5-BA0C-226FA075275D}" destId="{04F711A4-7BC1-4D1F-B355-CF282A708D39}" srcOrd="1" destOrd="0" parTransId="{A57CADE0-6797-4E5E-A686-C6943FBC9887}" sibTransId="{EC28A849-4911-44C5-BD45-C433531E1451}"/>
    <dgm:cxn modelId="{F9C29549-7BDA-41E2-828B-FE793A292931}" type="presParOf" srcId="{B21AF1A2-089D-4F18-A66F-4F2205543690}" destId="{BCFFBEA2-6AD0-4AF1-B10A-CAD8B66C41FE}" srcOrd="0" destOrd="0" presId="urn:microsoft.com/office/officeart/2005/8/layout/radial4"/>
    <dgm:cxn modelId="{D8F61ADD-9D68-4280-A270-782A76928C60}" type="presParOf" srcId="{B21AF1A2-089D-4F18-A66F-4F2205543690}" destId="{33452A09-6408-4976-A6C6-88051952D72E}" srcOrd="1" destOrd="0" presId="urn:microsoft.com/office/officeart/2005/8/layout/radial4"/>
    <dgm:cxn modelId="{3436033B-F3AF-495D-B173-C023639F10AB}" type="presParOf" srcId="{B21AF1A2-089D-4F18-A66F-4F2205543690}" destId="{EE25B793-17C7-4B80-A04B-0BDCD0E388BD}" srcOrd="2" destOrd="0" presId="urn:microsoft.com/office/officeart/2005/8/layout/radial4"/>
    <dgm:cxn modelId="{17480CC6-6A6D-42F4-9C94-3891F6D7CA2E}" type="presParOf" srcId="{B21AF1A2-089D-4F18-A66F-4F2205543690}" destId="{9DA01DE2-2FD5-4D2A-AD9C-ECED664E9779}" srcOrd="3" destOrd="0" presId="urn:microsoft.com/office/officeart/2005/8/layout/radial4"/>
    <dgm:cxn modelId="{3E4863A5-0B79-44BA-9420-A7AE5B13A84C}" type="presParOf" srcId="{B21AF1A2-089D-4F18-A66F-4F2205543690}" destId="{76FEB51D-4C0E-4BAE-97B9-DB59E49DE704}" srcOrd="4" destOrd="0" presId="urn:microsoft.com/office/officeart/2005/8/layout/radial4"/>
    <dgm:cxn modelId="{76A167BC-A9E5-44E2-870A-200EC9DCDF43}" type="presParOf" srcId="{B21AF1A2-089D-4F18-A66F-4F2205543690}" destId="{B7FF9F35-E4F6-4E28-8A81-BD5987BC7F06}" srcOrd="5" destOrd="0" presId="urn:microsoft.com/office/officeart/2005/8/layout/radial4"/>
    <dgm:cxn modelId="{B3C9505C-BCC1-4266-8A92-6F3CA6101EA5}" type="presParOf" srcId="{B21AF1A2-089D-4F18-A66F-4F2205543690}" destId="{9B9D79D1-D585-44A1-815C-E581586D018E}" srcOrd="6" destOrd="0" presId="urn:microsoft.com/office/officeart/2005/8/layout/radial4"/>
    <dgm:cxn modelId="{40ECAC15-4446-4FEC-99F8-2EAE040D6C55}" type="presParOf" srcId="{B21AF1A2-089D-4F18-A66F-4F2205543690}" destId="{E8674EE4-F75A-4728-926F-5EBC7762E390}" srcOrd="7" destOrd="0" presId="urn:microsoft.com/office/officeart/2005/8/layout/radial4"/>
    <dgm:cxn modelId="{BABFC383-261D-48CB-BA1C-93B7B7637BED}" type="presParOf" srcId="{B21AF1A2-089D-4F18-A66F-4F2205543690}" destId="{78C92C01-7047-4320-B5F6-A6B287CAFC01}" srcOrd="8" destOrd="0" presId="urn:microsoft.com/office/officeart/2005/8/layout/radial4"/>
    <dgm:cxn modelId="{D690041F-1BAA-4A0E-A3CB-50B755DB0FB1}" type="presParOf" srcId="{B21AF1A2-089D-4F18-A66F-4F2205543690}" destId="{3C09F991-3440-45A8-AE80-B216BCB5582A}" srcOrd="9" destOrd="0" presId="urn:microsoft.com/office/officeart/2005/8/layout/radial4"/>
    <dgm:cxn modelId="{E64B4E28-76C5-491C-8BBC-660FAB94AFD9}" type="presParOf" srcId="{B21AF1A2-089D-4F18-A66F-4F2205543690}" destId="{7277A565-6F82-4E83-8B97-E86EB07648C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FFBEA2-6AD0-4AF1-B10A-CAD8B66C41FE}">
      <dsp:nvSpPr>
        <dsp:cNvPr id="0" name=""/>
        <dsp:cNvSpPr/>
      </dsp:nvSpPr>
      <dsp:spPr>
        <a:xfrm>
          <a:off x="2645668" y="3165432"/>
          <a:ext cx="3853379" cy="2894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Межвозрастное</a:t>
          </a:r>
          <a:r>
            <a:rPr lang="ru-RU" sz="2400" b="1" kern="1200" baseline="0" dirty="0" smtClean="0">
              <a:solidFill>
                <a:schemeClr val="tx1"/>
              </a:solidFill>
            </a:rPr>
            <a:t> взаимодействие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645668" y="3165432"/>
        <a:ext cx="3853379" cy="2894070"/>
      </dsp:txXfrm>
    </dsp:sp>
    <dsp:sp modelId="{33452A09-6408-4976-A6C6-88051952D72E}">
      <dsp:nvSpPr>
        <dsp:cNvPr id="0" name=""/>
        <dsp:cNvSpPr/>
      </dsp:nvSpPr>
      <dsp:spPr>
        <a:xfrm rot="21562918">
          <a:off x="2199335" y="4439639"/>
          <a:ext cx="472234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5B793-17C7-4B80-A04B-0BDCD0E388BD}">
      <dsp:nvSpPr>
        <dsp:cNvPr id="0" name=""/>
        <dsp:cNvSpPr/>
      </dsp:nvSpPr>
      <dsp:spPr>
        <a:xfrm>
          <a:off x="0" y="3789882"/>
          <a:ext cx="2236924" cy="171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Детская художественная литература и народное творчество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789882"/>
        <a:ext cx="2236924" cy="1719684"/>
      </dsp:txXfrm>
    </dsp:sp>
    <dsp:sp modelId="{9DA01DE2-2FD5-4D2A-AD9C-ECED664E9779}">
      <dsp:nvSpPr>
        <dsp:cNvPr id="0" name=""/>
        <dsp:cNvSpPr/>
      </dsp:nvSpPr>
      <dsp:spPr>
        <a:xfrm rot="3099325">
          <a:off x="2386656" y="2951308"/>
          <a:ext cx="759092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EB51D-4C0E-4BAE-97B9-DB59E49DE704}">
      <dsp:nvSpPr>
        <dsp:cNvPr id="0" name=""/>
        <dsp:cNvSpPr/>
      </dsp:nvSpPr>
      <dsp:spPr>
        <a:xfrm>
          <a:off x="482132" y="1509429"/>
          <a:ext cx="2389541" cy="1393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Детские</a:t>
          </a:r>
          <a:r>
            <a:rPr lang="ru-RU" sz="2000" kern="1200" baseline="0" dirty="0" smtClean="0">
              <a:solidFill>
                <a:schemeClr val="tx1"/>
              </a:solidFill>
            </a:rPr>
            <a:t> сообщества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2132" y="1509429"/>
        <a:ext cx="2389541" cy="1393499"/>
      </dsp:txXfrm>
    </dsp:sp>
    <dsp:sp modelId="{B7FF9F35-E4F6-4E28-8A81-BD5987BC7F06}">
      <dsp:nvSpPr>
        <dsp:cNvPr id="0" name=""/>
        <dsp:cNvSpPr/>
      </dsp:nvSpPr>
      <dsp:spPr>
        <a:xfrm rot="5438426">
          <a:off x="3791368" y="1936513"/>
          <a:ext cx="1446455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D79D1-D585-44A1-815C-E581586D018E}">
      <dsp:nvSpPr>
        <dsp:cNvPr id="0" name=""/>
        <dsp:cNvSpPr/>
      </dsp:nvSpPr>
      <dsp:spPr>
        <a:xfrm>
          <a:off x="2636044" y="27282"/>
          <a:ext cx="3961250" cy="124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Проведение общих </a:t>
          </a:r>
          <a:r>
            <a:rPr lang="ru-RU" sz="2000" kern="1200" dirty="0" err="1" smtClean="0">
              <a:solidFill>
                <a:schemeClr val="tx1"/>
              </a:solidFill>
            </a:rPr>
            <a:t>мироприятий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636044" y="27282"/>
        <a:ext cx="3961250" cy="1242129"/>
      </dsp:txXfrm>
    </dsp:sp>
    <dsp:sp modelId="{E8674EE4-F75A-4728-926F-5EBC7762E390}">
      <dsp:nvSpPr>
        <dsp:cNvPr id="0" name=""/>
        <dsp:cNvSpPr/>
      </dsp:nvSpPr>
      <dsp:spPr>
        <a:xfrm rot="8335972">
          <a:off x="5862680" y="2976279"/>
          <a:ext cx="5302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92C01-7047-4320-B5F6-A6B287CAFC01}">
      <dsp:nvSpPr>
        <dsp:cNvPr id="0" name=""/>
        <dsp:cNvSpPr/>
      </dsp:nvSpPr>
      <dsp:spPr>
        <a:xfrm>
          <a:off x="5818915" y="1584991"/>
          <a:ext cx="2687398" cy="1393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Педагогическая</a:t>
          </a:r>
          <a:r>
            <a:rPr lang="ru-RU" sz="2000" kern="1200" baseline="0" dirty="0" smtClean="0">
              <a:solidFill>
                <a:schemeClr val="tx1"/>
              </a:solidFill>
            </a:rPr>
            <a:t> поддержка инициатив семьи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818915" y="1584991"/>
        <a:ext cx="2687398" cy="1393499"/>
      </dsp:txXfrm>
    </dsp:sp>
    <dsp:sp modelId="{3C09F991-3440-45A8-AE80-B216BCB5582A}">
      <dsp:nvSpPr>
        <dsp:cNvPr id="0" name=""/>
        <dsp:cNvSpPr/>
      </dsp:nvSpPr>
      <dsp:spPr>
        <a:xfrm rot="10749499">
          <a:off x="6513164" y="4287495"/>
          <a:ext cx="436095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7A565-6F82-4E83-8B97-E86EB07648CC}">
      <dsp:nvSpPr>
        <dsp:cNvPr id="0" name=""/>
        <dsp:cNvSpPr/>
      </dsp:nvSpPr>
      <dsp:spPr>
        <a:xfrm>
          <a:off x="6876885" y="3865449"/>
          <a:ext cx="2235493" cy="139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Музей истории МДОУ 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6876885" y="3865449"/>
        <a:ext cx="2235493" cy="1393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439472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Традиции – основное средство формирования </a:t>
            </a:r>
            <a:br>
              <a:rPr lang="ru-RU" sz="4000" b="1" dirty="0" smtClean="0"/>
            </a:br>
            <a:r>
              <a:rPr lang="ru-RU" sz="4000" b="1" dirty="0" smtClean="0"/>
              <a:t>социально-культурных ценностей.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568952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муниципальное дошкольное образовательное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учреждение «Детский сад «Сосенка» г. Устюжна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Пищаева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Евгения Юрьевна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20.04.2023 г.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1142984"/>
            <a:ext cx="3910010" cy="1080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580112" y="1556792"/>
            <a:ext cx="3187080" cy="92869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Ничто так не укрепляет коллектив,</a:t>
            </a:r>
            <a:r>
              <a:rPr kumimoji="0" lang="ru-RU" sz="6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как традиции</a:t>
            </a:r>
            <a:r>
              <a:rPr lang="ru-RU" sz="5600" dirty="0" smtClean="0">
                <a:solidFill>
                  <a:schemeClr val="tx2">
                    <a:shade val="75000"/>
                  </a:schemeClr>
                </a:solidFill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5600" dirty="0" smtClean="0">
                <a:solidFill>
                  <a:schemeClr val="tx2">
                    <a:shade val="75000"/>
                  </a:schemeClr>
                </a:solidFill>
              </a:rPr>
              <a:t>                       А.С. Макаренко</a:t>
            </a:r>
            <a:endParaRPr kumimoji="0" lang="ru-RU" sz="56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4880" y="1"/>
            <a:ext cx="7155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методический день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реализации современной образовательной практики в системе  дошкольного образования»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3470920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Фольклорные посиделки</a:t>
            </a:r>
            <a:endParaRPr lang="ru-RU" sz="4000" dirty="0"/>
          </a:p>
        </p:txBody>
      </p:sp>
      <p:pic>
        <p:nvPicPr>
          <p:cNvPr id="8194" name="Picture 2" descr="C:\Users\Константин\Desktop\23 февраля\6FLyeR7av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425880"/>
            <a:ext cx="5688632" cy="4266474"/>
          </a:xfrm>
          <a:prstGeom prst="rect">
            <a:avLst/>
          </a:prstGeom>
          <a:noFill/>
        </p:spPr>
      </p:pic>
      <p:pic>
        <p:nvPicPr>
          <p:cNvPr id="8196" name="Picture 4" descr="C:\Users\Константин\Desktop\23 февраля\GU_68ZqZA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805991" cy="3604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936104"/>
          </a:xfrm>
        </p:spPr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pic>
        <p:nvPicPr>
          <p:cNvPr id="9218" name="Picture 2" descr="C:\Users\Константин\Desktop\23 февраля\uyaRWjhev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608512" cy="3456384"/>
          </a:xfrm>
          <a:prstGeom prst="rect">
            <a:avLst/>
          </a:prstGeom>
          <a:noFill/>
        </p:spPr>
      </p:pic>
      <p:pic>
        <p:nvPicPr>
          <p:cNvPr id="6" name="Picture 3" descr="C:\Users\Константин\Desktop\23 февраля\b_RNpRZtXJ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647439" cy="3485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936104"/>
          </a:xfrm>
        </p:spPr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pic>
        <p:nvPicPr>
          <p:cNvPr id="10242" name="Picture 2" descr="C:\Users\Константин\Desktop\23 февраля\jdWVtDX5k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15349" cy="4005979"/>
          </a:xfrm>
          <a:prstGeom prst="rect">
            <a:avLst/>
          </a:prstGeom>
          <a:noFill/>
        </p:spPr>
      </p:pic>
      <p:pic>
        <p:nvPicPr>
          <p:cNvPr id="6" name="Picture 3" descr="C:\Users\Константин\Desktop\23 февраля\tVdeb1nA_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5271120" cy="6480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/>
              <a:t>Масленица</a:t>
            </a:r>
            <a:endParaRPr lang="ru-RU" sz="4000" dirty="0"/>
          </a:p>
        </p:txBody>
      </p:sp>
      <p:pic>
        <p:nvPicPr>
          <p:cNvPr id="6146" name="Picture 2" descr="C:\Users\Константин\Desktop\традиции\PAcbbkI_C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56992"/>
            <a:ext cx="2430270" cy="3240360"/>
          </a:xfrm>
          <a:prstGeom prst="rect">
            <a:avLst/>
          </a:prstGeom>
          <a:noFill/>
        </p:spPr>
      </p:pic>
      <p:pic>
        <p:nvPicPr>
          <p:cNvPr id="6147" name="Picture 3" descr="C:\Users\Константин\Desktop\23 февраля\ZFgSmnbZA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39"/>
            <a:ext cx="2270788" cy="3027717"/>
          </a:xfrm>
          <a:prstGeom prst="rect">
            <a:avLst/>
          </a:prstGeom>
          <a:noFill/>
        </p:spPr>
      </p:pic>
      <p:pic>
        <p:nvPicPr>
          <p:cNvPr id="6148" name="Picture 4" descr="C:\Users\Константин\Desktop\23 февраля\ZAvUm0FAi0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6024668" cy="451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443664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Фестиваль народов России</a:t>
            </a:r>
            <a:endParaRPr lang="ru-RU" sz="4000" dirty="0"/>
          </a:p>
        </p:txBody>
      </p:sp>
      <p:pic>
        <p:nvPicPr>
          <p:cNvPr id="7170" name="Picture 2" descr="C:\Users\Константин\Desktop\23 февраля\xSpFqpRVj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884773" cy="5184576"/>
          </a:xfrm>
          <a:prstGeom prst="rect">
            <a:avLst/>
          </a:prstGeom>
          <a:noFill/>
        </p:spPr>
      </p:pic>
      <p:pic>
        <p:nvPicPr>
          <p:cNvPr id="7171" name="Picture 3" descr="C:\Users\Константин\Desktop\23 февраля\hAnCuEhbg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104456" cy="519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936104"/>
          </a:xfrm>
        </p:spPr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pic>
        <p:nvPicPr>
          <p:cNvPr id="6" name="Picture 5" descr="C:\Users\Константин\Desktop\23 февраля\9qvaIsawO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942838" cy="4032448"/>
          </a:xfrm>
          <a:prstGeom prst="rect">
            <a:avLst/>
          </a:prstGeom>
          <a:noFill/>
        </p:spPr>
      </p:pic>
      <p:pic>
        <p:nvPicPr>
          <p:cNvPr id="5" name="Picture 4" descr="C:\Users\Константин\Desktop\23 февраля\Cx0zTNvKF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47794" cy="3528392"/>
          </a:xfrm>
          <a:prstGeom prst="rect">
            <a:avLst/>
          </a:prstGeom>
          <a:noFill/>
        </p:spPr>
      </p:pic>
      <p:pic>
        <p:nvPicPr>
          <p:cNvPr id="13314" name="Picture 2" descr="C:\Users\Константин\Desktop\23 февраля\ozA-GjGZ8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356992"/>
            <a:ext cx="293206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573016"/>
            <a:ext cx="3960440" cy="28083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Работы конкурса «Пуговичные превращения»</a:t>
            </a:r>
            <a:endParaRPr lang="ru-RU" sz="4000" dirty="0"/>
          </a:p>
        </p:txBody>
      </p:sp>
      <p:pic>
        <p:nvPicPr>
          <p:cNvPr id="11266" name="Picture 2" descr="C:\Users\Константин\Desktop\23 февраля\FU0bMYGg5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17897" cy="3163423"/>
          </a:xfrm>
          <a:prstGeom prst="rect">
            <a:avLst/>
          </a:prstGeom>
          <a:noFill/>
        </p:spPr>
      </p:pic>
      <p:pic>
        <p:nvPicPr>
          <p:cNvPr id="11267" name="Picture 3" descr="C:\Users\Константин\Desktop\23 февраля\tDLPTl5gX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120885" cy="3090664"/>
          </a:xfrm>
          <a:prstGeom prst="rect">
            <a:avLst/>
          </a:prstGeom>
          <a:noFill/>
        </p:spPr>
      </p:pic>
      <p:pic>
        <p:nvPicPr>
          <p:cNvPr id="11268" name="Picture 4" descr="C:\Users\Константин\Desktop\23 февраля\E-yT4Vs_a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79208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400" dirty="0" smtClean="0"/>
              <a:t>Музей истории МДОУ «Детский сад «Сосенка» созданный к 100-летию детского сада.</a:t>
            </a:r>
            <a:endParaRPr lang="ru-RU" sz="5400" dirty="0"/>
          </a:p>
        </p:txBody>
      </p:sp>
      <p:pic>
        <p:nvPicPr>
          <p:cNvPr id="12290" name="Picture 2" descr="C:\Users\Константин\Desktop\23 февраля\PqsjLLikqQ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207117" cy="540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420888"/>
            <a:ext cx="84582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39472" cy="14847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Краеведческая конференция</a:t>
            </a:r>
          </a:p>
          <a:p>
            <a:pPr algn="ctr"/>
            <a:r>
              <a:rPr lang="ru-RU" sz="4000" dirty="0" smtClean="0"/>
              <a:t> «Это моя Родина»</a:t>
            </a:r>
            <a:endParaRPr lang="ru-RU" sz="4000" dirty="0"/>
          </a:p>
        </p:txBody>
      </p:sp>
      <p:pic>
        <p:nvPicPr>
          <p:cNvPr id="1026" name="Picture 2" descr="C:\Users\Константин\Desktop\23 февраля\_Sqpol893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754305" cy="3672408"/>
          </a:xfrm>
          <a:prstGeom prst="rect">
            <a:avLst/>
          </a:prstGeom>
          <a:noFill/>
        </p:spPr>
      </p:pic>
      <p:pic>
        <p:nvPicPr>
          <p:cNvPr id="1027" name="Picture 3" descr="C:\Users\Константин\Desktop\традиции\obRzuINm9Q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096344" cy="4128459"/>
          </a:xfrm>
          <a:prstGeom prst="rect">
            <a:avLst/>
          </a:prstGeom>
          <a:noFill/>
        </p:spPr>
      </p:pic>
      <p:pic>
        <p:nvPicPr>
          <p:cNvPr id="1028" name="Picture 4" descr="C:\Users\Константин\Desktop\традиции\urp5Eyry9d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08920"/>
            <a:ext cx="297033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3398912" cy="18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9 мая – </a:t>
            </a:r>
          </a:p>
          <a:p>
            <a:pPr algn="ctr"/>
            <a:r>
              <a:rPr lang="ru-RU" sz="4000" dirty="0" smtClean="0"/>
              <a:t>День Победы</a:t>
            </a:r>
            <a:endParaRPr lang="ru-RU" sz="4000" dirty="0"/>
          </a:p>
        </p:txBody>
      </p:sp>
      <p:pic>
        <p:nvPicPr>
          <p:cNvPr id="2050" name="Picture 2" descr="C:\Users\Константин\Desktop\традиции\pHuwrxs3E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642" y="188640"/>
            <a:ext cx="4992554" cy="3744416"/>
          </a:xfrm>
          <a:prstGeom prst="rect">
            <a:avLst/>
          </a:prstGeom>
          <a:noFill/>
        </p:spPr>
      </p:pic>
      <p:pic>
        <p:nvPicPr>
          <p:cNvPr id="2051" name="Picture 3" descr="C:\Users\Константин\Desktop\23 февраля\gS53tpTOI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936104"/>
          </a:xfrm>
        </p:spPr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pic>
        <p:nvPicPr>
          <p:cNvPr id="3074" name="Picture 2" descr="C:\Users\Константин\Desktop\23 февраля\_uOoUh2Ts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83721" cy="3512790"/>
          </a:xfrm>
          <a:prstGeom prst="rect">
            <a:avLst/>
          </a:prstGeom>
          <a:noFill/>
        </p:spPr>
      </p:pic>
      <p:pic>
        <p:nvPicPr>
          <p:cNvPr id="6" name="Picture 4" descr="C:\Users\Константин\Desktop\23 февраля\yWc0DZd6Z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24944"/>
            <a:ext cx="5034203" cy="377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260648"/>
            <a:ext cx="3331096" cy="23762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900 </a:t>
            </a:r>
          </a:p>
          <a:p>
            <a:pPr algn="ctr"/>
            <a:r>
              <a:rPr lang="ru-RU" sz="4000" dirty="0" smtClean="0"/>
              <a:t>дней Мужества</a:t>
            </a:r>
            <a:endParaRPr lang="ru-RU" sz="4000" dirty="0"/>
          </a:p>
        </p:txBody>
      </p:sp>
      <p:pic>
        <p:nvPicPr>
          <p:cNvPr id="4098" name="Picture 2" descr="C:\Users\Константин\Desktop\23 февраля\4ybCLDsqk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86169" cy="3814626"/>
          </a:xfrm>
          <a:prstGeom prst="rect">
            <a:avLst/>
          </a:prstGeom>
          <a:noFill/>
        </p:spPr>
      </p:pic>
      <p:pic>
        <p:nvPicPr>
          <p:cNvPr id="4099" name="Picture 3" descr="C:\Users\Константин\Desktop\традиции\Sn0X5Nb30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936104"/>
          </a:xfrm>
        </p:spPr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pic>
        <p:nvPicPr>
          <p:cNvPr id="15362" name="Picture 2" descr="C:\Users\Константин\Desktop\23 февраля\0XWpeXAZG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948264" cy="3425277"/>
          </a:xfrm>
          <a:prstGeom prst="rect">
            <a:avLst/>
          </a:prstGeom>
          <a:noFill/>
        </p:spPr>
      </p:pic>
      <p:pic>
        <p:nvPicPr>
          <p:cNvPr id="15363" name="Picture 3" descr="C:\Users\Константин\Desktop\23 февраля\_bylPi2cMw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1828919" cy="2619672"/>
          </a:xfrm>
          <a:prstGeom prst="rect">
            <a:avLst/>
          </a:prstGeom>
          <a:noFill/>
        </p:spPr>
      </p:pic>
      <p:pic>
        <p:nvPicPr>
          <p:cNvPr id="15364" name="Picture 4" descr="C:\Users\Константин\Desktop\23 февраля\3wRWJM_iA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933056"/>
            <a:ext cx="3600400" cy="260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60648"/>
            <a:ext cx="3835152" cy="15121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«Семейный муравейник»</a:t>
            </a:r>
            <a:endParaRPr lang="ru-RU" sz="4000" dirty="0"/>
          </a:p>
        </p:txBody>
      </p:sp>
      <p:pic>
        <p:nvPicPr>
          <p:cNvPr id="5122" name="Picture 2" descr="C:\Users\Константин\Desktop\традиции\piZQZwYw1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5268275" cy="3539622"/>
          </a:xfrm>
          <a:prstGeom prst="rect">
            <a:avLst/>
          </a:prstGeom>
          <a:noFill/>
        </p:spPr>
      </p:pic>
      <p:pic>
        <p:nvPicPr>
          <p:cNvPr id="5123" name="Picture 3" descr="C:\Users\Константин\Desktop\традиции\Ruyz4oLyI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752528" cy="3170827"/>
          </a:xfrm>
          <a:prstGeom prst="rect">
            <a:avLst/>
          </a:prstGeom>
          <a:noFill/>
        </p:spPr>
      </p:pic>
      <p:pic>
        <p:nvPicPr>
          <p:cNvPr id="5124" name="Picture 4" descr="C:\Users\Константин\Desktop\традиции\SqWnoagj8_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4201369" cy="290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5311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60648"/>
            <a:ext cx="3619128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 зарядку становись!</a:t>
            </a:r>
            <a:endParaRPr lang="ru-RU" sz="4000" dirty="0"/>
          </a:p>
        </p:txBody>
      </p:sp>
      <p:pic>
        <p:nvPicPr>
          <p:cNvPr id="14339" name="Picture 3" descr="C:\Users\Константин\Desktop\23 февраля\rdqRNINoY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64904"/>
            <a:ext cx="5492055" cy="4119041"/>
          </a:xfrm>
          <a:prstGeom prst="rect">
            <a:avLst/>
          </a:prstGeom>
          <a:noFill/>
        </p:spPr>
      </p:pic>
      <p:pic>
        <p:nvPicPr>
          <p:cNvPr id="14338" name="Picture 2" descr="C:\Users\Константин\Desktop\23 февраля\Iho8ryq_0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519678" cy="3389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712</TotalTime>
  <Words>111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Традиции – основное средство формирования  социально-культурных ценностей.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– основное средство формирования  социально-культурных ценностей. </dc:title>
  <dc:creator>Константин</dc:creator>
  <cp:lastModifiedBy>USER</cp:lastModifiedBy>
  <cp:revision>55</cp:revision>
  <dcterms:created xsi:type="dcterms:W3CDTF">2023-03-26T10:09:42Z</dcterms:created>
  <dcterms:modified xsi:type="dcterms:W3CDTF">2023-04-20T05:32:00Z</dcterms:modified>
</cp:coreProperties>
</file>