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9"/>
  </p:notesMasterIdLst>
  <p:sldIdLst>
    <p:sldId id="258" r:id="rId2"/>
    <p:sldId id="257" r:id="rId3"/>
    <p:sldId id="260" r:id="rId4"/>
    <p:sldId id="280" r:id="rId5"/>
    <p:sldId id="276" r:id="rId6"/>
    <p:sldId id="277" r:id="rId7"/>
    <p:sldId id="262" r:id="rId8"/>
    <p:sldId id="317" r:id="rId9"/>
    <p:sldId id="311" r:id="rId10"/>
    <p:sldId id="305" r:id="rId11"/>
    <p:sldId id="307" r:id="rId12"/>
    <p:sldId id="309" r:id="rId13"/>
    <p:sldId id="318" r:id="rId14"/>
    <p:sldId id="363" r:id="rId15"/>
    <p:sldId id="362" r:id="rId16"/>
    <p:sldId id="360" r:id="rId17"/>
    <p:sldId id="361" r:id="rId18"/>
    <p:sldId id="304" r:id="rId19"/>
    <p:sldId id="289" r:id="rId20"/>
    <p:sldId id="368" r:id="rId21"/>
    <p:sldId id="327" r:id="rId22"/>
    <p:sldId id="291" r:id="rId23"/>
    <p:sldId id="288" r:id="rId24"/>
    <p:sldId id="328" r:id="rId25"/>
    <p:sldId id="330" r:id="rId26"/>
    <p:sldId id="334" r:id="rId27"/>
    <p:sldId id="335" r:id="rId28"/>
    <p:sldId id="319" r:id="rId29"/>
    <p:sldId id="336" r:id="rId30"/>
    <p:sldId id="338" r:id="rId31"/>
    <p:sldId id="337" r:id="rId32"/>
    <p:sldId id="340" r:id="rId33"/>
    <p:sldId id="320" r:id="rId34"/>
    <p:sldId id="364" r:id="rId35"/>
    <p:sldId id="369" r:id="rId36"/>
    <p:sldId id="321" r:id="rId37"/>
    <p:sldId id="314" r:id="rId38"/>
    <p:sldId id="301" r:id="rId39"/>
    <p:sldId id="299" r:id="rId40"/>
    <p:sldId id="298" r:id="rId41"/>
    <p:sldId id="322" r:id="rId42"/>
    <p:sldId id="354" r:id="rId43"/>
    <p:sldId id="343" r:id="rId44"/>
    <p:sldId id="348" r:id="rId45"/>
    <p:sldId id="349" r:id="rId46"/>
    <p:sldId id="342" r:id="rId47"/>
    <p:sldId id="358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599" autoAdjust="0"/>
  </p:normalViewPr>
  <p:slideViewPr>
    <p:cSldViewPr>
      <p:cViewPr varScale="1">
        <p:scale>
          <a:sx n="106" d="100"/>
          <a:sy n="106" d="100"/>
        </p:scale>
        <p:origin x="1686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6842C1-AFD3-48DF-91D1-287B78043B64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A4ADE7-BFF3-4ED1-82AE-0D30466D391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81333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225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A946F7-B865-4D3F-A0C3-5F64512BDA76}" type="datetimeFigureOut">
              <a:rPr lang="ru-RU" smtClean="0"/>
              <a:pPr/>
              <a:t>16.07.2024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76BC87-5B37-4AF3-9BD1-CA3C7CD90DE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11" Type="http://schemas.openxmlformats.org/officeDocument/2006/relationships/image" Target="../media/image31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11" Type="http://schemas.openxmlformats.org/officeDocument/2006/relationships/image" Target="../media/image55.jpeg"/><Relationship Id="rId5" Type="http://schemas.openxmlformats.org/officeDocument/2006/relationships/image" Target="../media/image49.jpeg"/><Relationship Id="rId10" Type="http://schemas.openxmlformats.org/officeDocument/2006/relationships/image" Target="../media/image54.png"/><Relationship Id="rId4" Type="http://schemas.openxmlformats.org/officeDocument/2006/relationships/image" Target="../media/image48.jpeg"/><Relationship Id="rId9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12" Type="http://schemas.openxmlformats.org/officeDocument/2006/relationships/image" Target="../media/image66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58.jpeg"/><Relationship Id="rId9" Type="http://schemas.openxmlformats.org/officeDocument/2006/relationships/image" Target="../media/image6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jpeg"/><Relationship Id="rId3" Type="http://schemas.openxmlformats.org/officeDocument/2006/relationships/image" Target="../media/image87.jpeg"/><Relationship Id="rId7" Type="http://schemas.openxmlformats.org/officeDocument/2006/relationships/image" Target="../media/image91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10" Type="http://schemas.openxmlformats.org/officeDocument/2006/relationships/image" Target="../media/image94.jpeg"/><Relationship Id="rId4" Type="http://schemas.openxmlformats.org/officeDocument/2006/relationships/image" Target="../media/image88.jpeg"/><Relationship Id="rId9" Type="http://schemas.openxmlformats.org/officeDocument/2006/relationships/image" Target="../media/image9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7" Type="http://schemas.openxmlformats.org/officeDocument/2006/relationships/image" Target="../media/image100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10" Type="http://schemas.openxmlformats.org/officeDocument/2006/relationships/image" Target="../media/image113.jpeg"/><Relationship Id="rId4" Type="http://schemas.openxmlformats.org/officeDocument/2006/relationships/image" Target="../media/image47.jpeg"/><Relationship Id="rId9" Type="http://schemas.openxmlformats.org/officeDocument/2006/relationships/image" Target="../media/image112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jpeg"/><Relationship Id="rId3" Type="http://schemas.openxmlformats.org/officeDocument/2006/relationships/image" Target="../media/image115.jpeg"/><Relationship Id="rId7" Type="http://schemas.openxmlformats.org/officeDocument/2006/relationships/image" Target="../media/image119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e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10" Type="http://schemas.openxmlformats.org/officeDocument/2006/relationships/image" Target="../media/image129.jpeg"/><Relationship Id="rId4" Type="http://schemas.openxmlformats.org/officeDocument/2006/relationships/image" Target="../media/image123.jpeg"/><Relationship Id="rId9" Type="http://schemas.openxmlformats.org/officeDocument/2006/relationships/image" Target="../media/image12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3" Type="http://schemas.openxmlformats.org/officeDocument/2006/relationships/image" Target="../media/image131.png"/><Relationship Id="rId7" Type="http://schemas.openxmlformats.org/officeDocument/2006/relationships/image" Target="../media/image135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jpeg"/><Relationship Id="rId3" Type="http://schemas.openxmlformats.org/officeDocument/2006/relationships/image" Target="../media/image139.jpeg"/><Relationship Id="rId7" Type="http://schemas.openxmlformats.org/officeDocument/2006/relationships/image" Target="../media/image143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jpeg"/><Relationship Id="rId10" Type="http://schemas.openxmlformats.org/officeDocument/2006/relationships/image" Target="../media/image146.jpeg"/><Relationship Id="rId4" Type="http://schemas.openxmlformats.org/officeDocument/2006/relationships/image" Target="../media/image140.jpeg"/><Relationship Id="rId9" Type="http://schemas.openxmlformats.org/officeDocument/2006/relationships/image" Target="../media/image14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48.jpeg"/><Relationship Id="rId7" Type="http://schemas.openxmlformats.org/officeDocument/2006/relationships/image" Target="../media/image152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jpeg"/><Relationship Id="rId5" Type="http://schemas.openxmlformats.org/officeDocument/2006/relationships/image" Target="../media/image150.jpeg"/><Relationship Id="rId10" Type="http://schemas.openxmlformats.org/officeDocument/2006/relationships/image" Target="../media/image155.jpeg"/><Relationship Id="rId4" Type="http://schemas.openxmlformats.org/officeDocument/2006/relationships/image" Target="../media/image149.jpeg"/><Relationship Id="rId9" Type="http://schemas.openxmlformats.org/officeDocument/2006/relationships/image" Target="../media/image15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2.jpeg"/><Relationship Id="rId3" Type="http://schemas.openxmlformats.org/officeDocument/2006/relationships/image" Target="../media/image157.jpeg"/><Relationship Id="rId7" Type="http://schemas.openxmlformats.org/officeDocument/2006/relationships/image" Target="../media/image161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10" Type="http://schemas.openxmlformats.org/officeDocument/2006/relationships/image" Target="../media/image164.jpeg"/><Relationship Id="rId4" Type="http://schemas.openxmlformats.org/officeDocument/2006/relationships/image" Target="../media/image158.jpeg"/><Relationship Id="rId9" Type="http://schemas.openxmlformats.org/officeDocument/2006/relationships/image" Target="../media/image1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jpeg"/><Relationship Id="rId3" Type="http://schemas.openxmlformats.org/officeDocument/2006/relationships/image" Target="../media/image166.jpeg"/><Relationship Id="rId7" Type="http://schemas.openxmlformats.org/officeDocument/2006/relationships/image" Target="../media/image170.jpeg"/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9.jpeg"/><Relationship Id="rId5" Type="http://schemas.openxmlformats.org/officeDocument/2006/relationships/image" Target="../media/image168.jpeg"/><Relationship Id="rId4" Type="http://schemas.openxmlformats.org/officeDocument/2006/relationships/image" Target="../media/image167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eg"/><Relationship Id="rId3" Type="http://schemas.openxmlformats.org/officeDocument/2006/relationships/image" Target="../media/image173.png"/><Relationship Id="rId7" Type="http://schemas.openxmlformats.org/officeDocument/2006/relationships/image" Target="../media/image177.jpeg"/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5" Type="http://schemas.openxmlformats.org/officeDocument/2006/relationships/image" Target="../media/image175.jpeg"/><Relationship Id="rId10" Type="http://schemas.openxmlformats.org/officeDocument/2006/relationships/image" Target="../media/image180.jpeg"/><Relationship Id="rId4" Type="http://schemas.openxmlformats.org/officeDocument/2006/relationships/image" Target="../media/image174.jpeg"/><Relationship Id="rId9" Type="http://schemas.openxmlformats.org/officeDocument/2006/relationships/image" Target="../media/image179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8.jpeg"/><Relationship Id="rId3" Type="http://schemas.openxmlformats.org/officeDocument/2006/relationships/image" Target="../media/image193.png"/><Relationship Id="rId7" Type="http://schemas.openxmlformats.org/officeDocument/2006/relationships/image" Target="../media/image197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5.jpeg"/><Relationship Id="rId3" Type="http://schemas.openxmlformats.org/officeDocument/2006/relationships/image" Target="../media/image200.jpeg"/><Relationship Id="rId7" Type="http://schemas.openxmlformats.org/officeDocument/2006/relationships/image" Target="../media/image204.jpeg"/><Relationship Id="rId12" Type="http://schemas.openxmlformats.org/officeDocument/2006/relationships/image" Target="../media/image209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3.jpeg"/><Relationship Id="rId11" Type="http://schemas.openxmlformats.org/officeDocument/2006/relationships/image" Target="../media/image208.jpeg"/><Relationship Id="rId5" Type="http://schemas.openxmlformats.org/officeDocument/2006/relationships/image" Target="../media/image202.jpeg"/><Relationship Id="rId10" Type="http://schemas.openxmlformats.org/officeDocument/2006/relationships/image" Target="../media/image207.jpeg"/><Relationship Id="rId4" Type="http://schemas.openxmlformats.org/officeDocument/2006/relationships/image" Target="../media/image201.jpeg"/><Relationship Id="rId9" Type="http://schemas.openxmlformats.org/officeDocument/2006/relationships/image" Target="../media/image20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6.jpeg"/><Relationship Id="rId3" Type="http://schemas.openxmlformats.org/officeDocument/2006/relationships/image" Target="../media/image211.jpeg"/><Relationship Id="rId7" Type="http://schemas.openxmlformats.org/officeDocument/2006/relationships/image" Target="../media/image215.jpeg"/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4.jpeg"/><Relationship Id="rId5" Type="http://schemas.openxmlformats.org/officeDocument/2006/relationships/image" Target="../media/image213.jpeg"/><Relationship Id="rId10" Type="http://schemas.openxmlformats.org/officeDocument/2006/relationships/image" Target="../media/image218.jpeg"/><Relationship Id="rId4" Type="http://schemas.openxmlformats.org/officeDocument/2006/relationships/image" Target="../media/image212.jpeg"/><Relationship Id="rId9" Type="http://schemas.openxmlformats.org/officeDocument/2006/relationships/image" Target="../media/image21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png"/><Relationship Id="rId3" Type="http://schemas.openxmlformats.org/officeDocument/2006/relationships/image" Target="../media/image220.jpeg"/><Relationship Id="rId7" Type="http://schemas.openxmlformats.org/officeDocument/2006/relationships/image" Target="../media/image224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3.jpeg"/><Relationship Id="rId5" Type="http://schemas.openxmlformats.org/officeDocument/2006/relationships/image" Target="../media/image222.jpeg"/><Relationship Id="rId4" Type="http://schemas.openxmlformats.org/officeDocument/2006/relationships/image" Target="../media/image221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2.jpeg"/><Relationship Id="rId3" Type="http://schemas.openxmlformats.org/officeDocument/2006/relationships/image" Target="../media/image227.jpeg"/><Relationship Id="rId7" Type="http://schemas.openxmlformats.org/officeDocument/2006/relationships/image" Target="../media/image231.jpeg"/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0.jpeg"/><Relationship Id="rId11" Type="http://schemas.openxmlformats.org/officeDocument/2006/relationships/image" Target="../media/image235.jpeg"/><Relationship Id="rId5" Type="http://schemas.openxmlformats.org/officeDocument/2006/relationships/image" Target="../media/image229.jpeg"/><Relationship Id="rId10" Type="http://schemas.openxmlformats.org/officeDocument/2006/relationships/image" Target="../media/image234.jpeg"/><Relationship Id="rId4" Type="http://schemas.openxmlformats.org/officeDocument/2006/relationships/image" Target="../media/image228.jpeg"/><Relationship Id="rId9" Type="http://schemas.openxmlformats.org/officeDocument/2006/relationships/image" Target="../media/image233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eg"/><Relationship Id="rId3" Type="http://schemas.openxmlformats.org/officeDocument/2006/relationships/image" Target="../media/image237.jpeg"/><Relationship Id="rId7" Type="http://schemas.openxmlformats.org/officeDocument/2006/relationships/image" Target="../media/image241.jpeg"/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5" Type="http://schemas.openxmlformats.org/officeDocument/2006/relationships/image" Target="../media/image239.jpeg"/><Relationship Id="rId4" Type="http://schemas.openxmlformats.org/officeDocument/2006/relationships/image" Target="../media/image2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7" Type="http://schemas.openxmlformats.org/officeDocument/2006/relationships/image" Target="../media/image248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jpeg"/><Relationship Id="rId5" Type="http://schemas.openxmlformats.org/officeDocument/2006/relationships/image" Target="../media/image246.jpeg"/><Relationship Id="rId4" Type="http://schemas.openxmlformats.org/officeDocument/2006/relationships/image" Target="../media/image245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5.jpeg"/><Relationship Id="rId3" Type="http://schemas.openxmlformats.org/officeDocument/2006/relationships/image" Target="../media/image250.jpeg"/><Relationship Id="rId7" Type="http://schemas.openxmlformats.org/officeDocument/2006/relationships/image" Target="../media/image254.jpeg"/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3.jpeg"/><Relationship Id="rId5" Type="http://schemas.openxmlformats.org/officeDocument/2006/relationships/image" Target="../media/image252.jpeg"/><Relationship Id="rId4" Type="http://schemas.openxmlformats.org/officeDocument/2006/relationships/image" Target="../media/image251.jpeg"/><Relationship Id="rId9" Type="http://schemas.openxmlformats.org/officeDocument/2006/relationships/image" Target="../media/image25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3.jpeg"/><Relationship Id="rId3" Type="http://schemas.openxmlformats.org/officeDocument/2006/relationships/image" Target="../media/image258.jpeg"/><Relationship Id="rId7" Type="http://schemas.openxmlformats.org/officeDocument/2006/relationships/image" Target="../media/image262.jpeg"/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1.jpeg"/><Relationship Id="rId11" Type="http://schemas.openxmlformats.org/officeDocument/2006/relationships/image" Target="../media/image266.jpeg"/><Relationship Id="rId5" Type="http://schemas.openxmlformats.org/officeDocument/2006/relationships/image" Target="../media/image260.jpeg"/><Relationship Id="rId10" Type="http://schemas.openxmlformats.org/officeDocument/2006/relationships/image" Target="../media/image265.jpeg"/><Relationship Id="rId4" Type="http://schemas.openxmlformats.org/officeDocument/2006/relationships/image" Target="../media/image259.jpeg"/><Relationship Id="rId9" Type="http://schemas.openxmlformats.org/officeDocument/2006/relationships/image" Target="../media/image264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3"/>
          <p:cNvSpPr txBox="1">
            <a:spLocks/>
          </p:cNvSpPr>
          <p:nvPr/>
        </p:nvSpPr>
        <p:spPr>
          <a:xfrm>
            <a:off x="1000100" y="5943600"/>
            <a:ext cx="7772400" cy="557235"/>
          </a:xfrm>
          <a:prstGeom prst="rect">
            <a:avLst/>
          </a:prstGeom>
        </p:spPr>
        <p:txBody>
          <a:bodyPr vert="horz" lIns="182880" tIns="0">
            <a:normAutofit/>
          </a:bodyPr>
          <a:lstStyle/>
          <a:p>
            <a:pPr marL="36576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оловок 10"/>
          <p:cNvSpPr>
            <a:spLocks noGrp="1"/>
          </p:cNvSpPr>
          <p:nvPr>
            <p:ph type="ctrTitle"/>
          </p:nvPr>
        </p:nvSpPr>
        <p:spPr>
          <a:xfrm>
            <a:off x="323528" y="1700808"/>
            <a:ext cx="8568952" cy="1828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  <a:t/>
            </a:r>
            <a:br>
              <a:rPr lang="ru-RU" sz="2200" dirty="0" smtClean="0">
                <a:solidFill>
                  <a:schemeClr val="accent4">
                    <a:lumMod val="50000"/>
                  </a:schemeClr>
                </a:solidFill>
              </a:rPr>
            </a:b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Реализация раздела ФОП ДОО</a:t>
            </a:r>
            <a:b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«Программа воспитания» </a:t>
            </a:r>
            <a:b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</a:br>
            <a:r>
              <a:rPr lang="ru-RU" b="1" dirty="0" smtClean="0">
                <a:solidFill>
                  <a:srgbClr val="002060"/>
                </a:solidFill>
                <a:latin typeface="Book Antiqua" pitchFamily="18" charset="0"/>
              </a:rPr>
              <a:t>МБДОУ «Детский сад №7»</a:t>
            </a:r>
            <a:r>
              <a:rPr lang="ru-RU" sz="4800" dirty="0" smtClean="0"/>
              <a:t/>
            </a:r>
            <a:br>
              <a:rPr lang="ru-RU" sz="4800" dirty="0" smtClean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836714"/>
            <a:ext cx="8280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latin typeface="Book Antiqua" pitchFamily="18" charset="0"/>
                <a:cs typeface="Times New Roman" panose="02020603050405020304" pitchFamily="18" charset="0"/>
              </a:rPr>
              <a:t>муниципальное </a:t>
            </a:r>
            <a:r>
              <a:rPr lang="ru-RU" sz="1600" b="1" dirty="0" smtClean="0">
                <a:latin typeface="Book Antiqua" pitchFamily="18" charset="0"/>
                <a:cs typeface="Times New Roman" panose="02020603050405020304" pitchFamily="18" charset="0"/>
              </a:rPr>
              <a:t>бюджетное дошкольное </a:t>
            </a:r>
            <a:r>
              <a:rPr lang="ru-RU" sz="1600" b="1" dirty="0">
                <a:latin typeface="Book Antiqua" pitchFamily="18" charset="0"/>
                <a:cs typeface="Times New Roman" panose="02020603050405020304" pitchFamily="18" charset="0"/>
              </a:rPr>
              <a:t>образовательное учреждение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 smtClean="0">
                <a:latin typeface="Book Antiqua" pitchFamily="18" charset="0"/>
                <a:cs typeface="Times New Roman" panose="02020603050405020304" pitchFamily="18" charset="0"/>
              </a:rPr>
              <a:t>«Детский сад №7» г. Харовска</a:t>
            </a:r>
            <a:endParaRPr lang="ru-RU" sz="1600" b="1" dirty="0">
              <a:latin typeface="Book Antiqua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одзаголовок 4"/>
          <p:cNvSpPr txBox="1">
            <a:spLocks/>
          </p:cNvSpPr>
          <p:nvPr/>
        </p:nvSpPr>
        <p:spPr>
          <a:xfrm>
            <a:off x="4499992" y="4797153"/>
            <a:ext cx="3167394" cy="918713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Старший воспитатель: </a:t>
            </a:r>
          </a:p>
          <a:p>
            <a:pPr algn="r"/>
            <a:r>
              <a:rPr lang="ru-RU" sz="1600" b="1" dirty="0" smtClean="0">
                <a:solidFill>
                  <a:srgbClr val="002060"/>
                </a:solidFill>
                <a:latin typeface="Book Antiqua" pitchFamily="18" charset="0"/>
              </a:rPr>
              <a:t>Г.Б. Озерова</a:t>
            </a:r>
            <a:r>
              <a:rPr lang="ru-RU" sz="1600" dirty="0">
                <a:solidFill>
                  <a:schemeClr val="tx1"/>
                </a:solidFill>
              </a:rPr>
              <a:t/>
            </a:r>
            <a:br>
              <a:rPr lang="ru-RU" sz="1600" dirty="0">
                <a:solidFill>
                  <a:schemeClr val="tx1"/>
                </a:solidFill>
              </a:rPr>
            </a:br>
            <a:endParaRPr lang="ru-RU" sz="1600" dirty="0">
              <a:solidFill>
                <a:schemeClr val="tx1"/>
              </a:solidFill>
            </a:endParaRPr>
          </a:p>
        </p:txBody>
      </p:sp>
      <p:sp>
        <p:nvSpPr>
          <p:cNvPr id="9" name="Подзаголовок 4"/>
          <p:cNvSpPr txBox="1">
            <a:spLocks/>
          </p:cNvSpPr>
          <p:nvPr/>
        </p:nvSpPr>
        <p:spPr>
          <a:xfrm>
            <a:off x="2987824" y="5877272"/>
            <a:ext cx="3167394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Book Antiqua" pitchFamily="18" charset="0"/>
              </a:rPr>
              <a:t>Харовск, 2023 год</a:t>
            </a:r>
            <a:r>
              <a:rPr lang="ru-RU" sz="1400" dirty="0">
                <a:solidFill>
                  <a:schemeClr val="tx1"/>
                </a:solidFill>
              </a:rPr>
              <a:t/>
            </a:r>
            <a:br>
              <a:rPr lang="ru-RU" sz="1400" dirty="0">
                <a:solidFill>
                  <a:schemeClr val="tx1"/>
                </a:solidFill>
              </a:rPr>
            </a:br>
            <a:endParaRPr lang="ru-RU" sz="14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1346">
        <p:fade/>
      </p:transition>
    </mc:Choice>
    <mc:Fallback xmlns="">
      <p:transition spd="med" advTm="2134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4752528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188640"/>
            <a:ext cx="35092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Участие в акциях,</a:t>
            </a:r>
          </a:p>
          <a:p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 выставках, конкурсах</a:t>
            </a:r>
            <a:endParaRPr lang="ru-RU" sz="2400" dirty="0"/>
          </a:p>
        </p:txBody>
      </p:sp>
      <p:pic>
        <p:nvPicPr>
          <p:cNvPr id="8" name="Рисунок 7" descr="wDifX7bEC9w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268761"/>
            <a:ext cx="2304256" cy="1728192"/>
          </a:xfrm>
          <a:prstGeom prst="rect">
            <a:avLst/>
          </a:prstGeom>
        </p:spPr>
      </p:pic>
      <p:pic>
        <p:nvPicPr>
          <p:cNvPr id="10" name="Рисунок 9" descr="rinM8qM8tu0.jpg"/>
          <p:cNvPicPr>
            <a:picLocks noChangeAspect="1"/>
          </p:cNvPicPr>
          <p:nvPr/>
        </p:nvPicPr>
        <p:blipFill>
          <a:blip r:embed="rId3" cstate="print"/>
          <a:srcRect l="4326" t="12281" r="10626"/>
          <a:stretch>
            <a:fillRect/>
          </a:stretch>
        </p:blipFill>
        <p:spPr>
          <a:xfrm>
            <a:off x="2699792" y="1268760"/>
            <a:ext cx="2978802" cy="1728192"/>
          </a:xfrm>
          <a:prstGeom prst="rect">
            <a:avLst/>
          </a:prstGeom>
        </p:spPr>
      </p:pic>
      <p:pic>
        <p:nvPicPr>
          <p:cNvPr id="13" name="Рисунок 12" descr="auVv_i-clRI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268760"/>
            <a:ext cx="3072340" cy="1728192"/>
          </a:xfrm>
          <a:prstGeom prst="rect">
            <a:avLst/>
          </a:prstGeom>
        </p:spPr>
      </p:pic>
      <p:pic>
        <p:nvPicPr>
          <p:cNvPr id="11" name="Рисунок 10" descr="SMFESQrTtZQ.jpg"/>
          <p:cNvPicPr>
            <a:picLocks noChangeAspect="1"/>
          </p:cNvPicPr>
          <p:nvPr/>
        </p:nvPicPr>
        <p:blipFill>
          <a:blip r:embed="rId5" cstate="print"/>
          <a:srcRect t="2878" b="5026"/>
          <a:stretch>
            <a:fillRect/>
          </a:stretch>
        </p:blipFill>
        <p:spPr>
          <a:xfrm>
            <a:off x="251521" y="3068960"/>
            <a:ext cx="2664296" cy="1690596"/>
          </a:xfrm>
          <a:prstGeom prst="rect">
            <a:avLst/>
          </a:prstGeom>
        </p:spPr>
      </p:pic>
      <p:pic>
        <p:nvPicPr>
          <p:cNvPr id="14" name="Рисунок 13" descr="HaCkB3Okt4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59832" y="3068960"/>
            <a:ext cx="2944326" cy="1656184"/>
          </a:xfrm>
          <a:prstGeom prst="rect">
            <a:avLst/>
          </a:prstGeom>
        </p:spPr>
      </p:pic>
      <p:pic>
        <p:nvPicPr>
          <p:cNvPr id="15" name="Рисунок 14" descr="35I3Krb8oIU.jpg"/>
          <p:cNvPicPr>
            <a:picLocks noChangeAspect="1"/>
          </p:cNvPicPr>
          <p:nvPr/>
        </p:nvPicPr>
        <p:blipFill>
          <a:blip r:embed="rId7" cstate="print"/>
          <a:srcRect t="10256" b="11111"/>
          <a:stretch>
            <a:fillRect/>
          </a:stretch>
        </p:blipFill>
        <p:spPr>
          <a:xfrm>
            <a:off x="6156176" y="3068960"/>
            <a:ext cx="2808312" cy="1656184"/>
          </a:xfrm>
          <a:prstGeom prst="rect">
            <a:avLst/>
          </a:prstGeom>
        </p:spPr>
      </p:pic>
      <p:pic>
        <p:nvPicPr>
          <p:cNvPr id="16" name="Рисунок 15" descr="Xev1p4bXH10.jpg"/>
          <p:cNvPicPr>
            <a:picLocks noChangeAspect="1"/>
          </p:cNvPicPr>
          <p:nvPr/>
        </p:nvPicPr>
        <p:blipFill>
          <a:blip r:embed="rId8" cstate="print"/>
          <a:srcRect t="5388"/>
          <a:stretch>
            <a:fillRect/>
          </a:stretch>
        </p:blipFill>
        <p:spPr>
          <a:xfrm>
            <a:off x="251520" y="4869160"/>
            <a:ext cx="2232248" cy="1583981"/>
          </a:xfrm>
          <a:prstGeom prst="rect">
            <a:avLst/>
          </a:prstGeom>
        </p:spPr>
      </p:pic>
      <p:pic>
        <p:nvPicPr>
          <p:cNvPr id="17" name="Рисунок 16" descr="jfNZ4PZMfa4.jpg"/>
          <p:cNvPicPr>
            <a:picLocks noChangeAspect="1"/>
          </p:cNvPicPr>
          <p:nvPr/>
        </p:nvPicPr>
        <p:blipFill>
          <a:blip r:embed="rId9" cstate="print"/>
          <a:srcRect t="4851" b="5901"/>
          <a:stretch>
            <a:fillRect/>
          </a:stretch>
        </p:blipFill>
        <p:spPr>
          <a:xfrm>
            <a:off x="2555776" y="4869160"/>
            <a:ext cx="2400511" cy="1606820"/>
          </a:xfrm>
          <a:prstGeom prst="rect">
            <a:avLst/>
          </a:prstGeom>
        </p:spPr>
      </p:pic>
      <p:pic>
        <p:nvPicPr>
          <p:cNvPr id="18" name="Рисунок 17" descr="c9vS2n1ei_M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004048" y="4869160"/>
            <a:ext cx="2112235" cy="1584176"/>
          </a:xfrm>
          <a:prstGeom prst="rect">
            <a:avLst/>
          </a:prstGeom>
        </p:spPr>
      </p:pic>
      <p:pic>
        <p:nvPicPr>
          <p:cNvPr id="20" name="Рисунок 19" descr="Hfs-T8GLHNg.jpg"/>
          <p:cNvPicPr>
            <a:picLocks noChangeAspect="1"/>
          </p:cNvPicPr>
          <p:nvPr/>
        </p:nvPicPr>
        <p:blipFill>
          <a:blip r:embed="rId11" cstate="print"/>
          <a:srcRect l="8768" r="7936"/>
          <a:stretch>
            <a:fillRect/>
          </a:stretch>
        </p:blipFill>
        <p:spPr>
          <a:xfrm>
            <a:off x="7164288" y="4869160"/>
            <a:ext cx="1864072" cy="158417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7"/>
          <p:cNvGrpSpPr/>
          <p:nvPr/>
        </p:nvGrpSpPr>
        <p:grpSpPr>
          <a:xfrm>
            <a:off x="179512" y="188640"/>
            <a:ext cx="4104456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" name="Прямоугольник 5"/>
          <p:cNvSpPr/>
          <p:nvPr/>
        </p:nvSpPr>
        <p:spPr>
          <a:xfrm>
            <a:off x="251520" y="332656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«Центры природы»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jTM_qJh_bJ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3768" y="1124744"/>
            <a:ext cx="2535746" cy="3380995"/>
          </a:xfrm>
          <a:prstGeom prst="rect">
            <a:avLst/>
          </a:prstGeom>
        </p:spPr>
      </p:pic>
      <p:pic>
        <p:nvPicPr>
          <p:cNvPr id="12" name="Рисунок 11" descr="FbC9GV1iqi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05064"/>
            <a:ext cx="2088232" cy="2784309"/>
          </a:xfrm>
          <a:prstGeom prst="rect">
            <a:avLst/>
          </a:prstGeom>
        </p:spPr>
      </p:pic>
      <p:pic>
        <p:nvPicPr>
          <p:cNvPr id="13" name="Рисунок 12" descr="HZdnKI7iMZ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24744"/>
            <a:ext cx="2106234" cy="2808312"/>
          </a:xfrm>
          <a:prstGeom prst="rect">
            <a:avLst/>
          </a:prstGeom>
        </p:spPr>
      </p:pic>
      <p:pic>
        <p:nvPicPr>
          <p:cNvPr id="14" name="Рисунок 13" descr="RmJOQ4hDizI.jpg"/>
          <p:cNvPicPr>
            <a:picLocks noChangeAspect="1"/>
          </p:cNvPicPr>
          <p:nvPr/>
        </p:nvPicPr>
        <p:blipFill>
          <a:blip r:embed="rId5" cstate="print"/>
          <a:srcRect t="15407" b="10100"/>
          <a:stretch>
            <a:fillRect/>
          </a:stretch>
        </p:blipFill>
        <p:spPr>
          <a:xfrm>
            <a:off x="5580112" y="4293096"/>
            <a:ext cx="3384376" cy="2432213"/>
          </a:xfrm>
          <a:prstGeom prst="rect">
            <a:avLst/>
          </a:prstGeom>
        </p:spPr>
      </p:pic>
      <p:pic>
        <p:nvPicPr>
          <p:cNvPr id="16" name="Рисунок 15" descr="enf5_Rd-p1E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20072" y="404664"/>
            <a:ext cx="3712412" cy="2088232"/>
          </a:xfrm>
          <a:prstGeom prst="rect">
            <a:avLst/>
          </a:prstGeom>
        </p:spPr>
      </p:pic>
      <p:pic>
        <p:nvPicPr>
          <p:cNvPr id="17" name="Рисунок 16" descr="dDNf4ugoLoU.jpg"/>
          <p:cNvPicPr>
            <a:picLocks noChangeAspect="1"/>
          </p:cNvPicPr>
          <p:nvPr/>
        </p:nvPicPr>
        <p:blipFill>
          <a:blip r:embed="rId7" cstate="print"/>
          <a:srcRect t="16973"/>
          <a:stretch>
            <a:fillRect/>
          </a:stretch>
        </p:blipFill>
        <p:spPr>
          <a:xfrm>
            <a:off x="2483768" y="4581128"/>
            <a:ext cx="2952328" cy="2031240"/>
          </a:xfrm>
          <a:prstGeom prst="rect">
            <a:avLst/>
          </a:prstGeom>
        </p:spPr>
      </p:pic>
      <p:pic>
        <p:nvPicPr>
          <p:cNvPr id="18" name="Рисунок 17" descr="A7z2P9WR6sc.jpg"/>
          <p:cNvPicPr>
            <a:picLocks noChangeAspect="1"/>
          </p:cNvPicPr>
          <p:nvPr/>
        </p:nvPicPr>
        <p:blipFill>
          <a:blip r:embed="rId8" cstate="print"/>
          <a:srcRect t="34895" b="10269"/>
          <a:stretch>
            <a:fillRect/>
          </a:stretch>
        </p:blipFill>
        <p:spPr>
          <a:xfrm>
            <a:off x="5220072" y="2564904"/>
            <a:ext cx="3672408" cy="16158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7"/>
          <p:cNvGrpSpPr/>
          <p:nvPr/>
        </p:nvGrpSpPr>
        <p:grpSpPr>
          <a:xfrm>
            <a:off x="179512" y="188640"/>
            <a:ext cx="5760640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Скругленный прямоугольник 8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6" name="Прямоугольник 5"/>
          <p:cNvSpPr/>
          <p:nvPr/>
        </p:nvSpPr>
        <p:spPr>
          <a:xfrm>
            <a:off x="251520" y="332656"/>
            <a:ext cx="5904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Целевые прогулки, экскурсии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8" name="Рисунок 7" descr="L0EK8HytiX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52736"/>
            <a:ext cx="2651787" cy="1988840"/>
          </a:xfrm>
          <a:prstGeom prst="rect">
            <a:avLst/>
          </a:prstGeom>
        </p:spPr>
      </p:pic>
      <p:pic>
        <p:nvPicPr>
          <p:cNvPr id="11" name="Рисунок 10" descr="XRb8xRYWdyA.jpg"/>
          <p:cNvPicPr>
            <a:picLocks noChangeAspect="1"/>
          </p:cNvPicPr>
          <p:nvPr/>
        </p:nvPicPr>
        <p:blipFill>
          <a:blip r:embed="rId3" cstate="print"/>
          <a:srcRect t="34722" b="12500"/>
          <a:stretch>
            <a:fillRect/>
          </a:stretch>
        </p:blipFill>
        <p:spPr>
          <a:xfrm>
            <a:off x="5076056" y="1196752"/>
            <a:ext cx="3888432" cy="2736304"/>
          </a:xfrm>
          <a:prstGeom prst="rect">
            <a:avLst/>
          </a:prstGeom>
        </p:spPr>
      </p:pic>
      <p:pic>
        <p:nvPicPr>
          <p:cNvPr id="12" name="Рисунок 11" descr="Xwbwh85qdk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15816" y="1196752"/>
            <a:ext cx="2085696" cy="2780928"/>
          </a:xfrm>
          <a:prstGeom prst="rect">
            <a:avLst/>
          </a:prstGeom>
        </p:spPr>
      </p:pic>
      <p:pic>
        <p:nvPicPr>
          <p:cNvPr id="13" name="Рисунок 12" descr="JuryOuIVgno.jpg"/>
          <p:cNvPicPr>
            <a:picLocks noChangeAspect="1"/>
          </p:cNvPicPr>
          <p:nvPr/>
        </p:nvPicPr>
        <p:blipFill>
          <a:blip r:embed="rId5" cstate="print"/>
          <a:srcRect t="10909"/>
          <a:stretch>
            <a:fillRect/>
          </a:stretch>
        </p:blipFill>
        <p:spPr>
          <a:xfrm>
            <a:off x="179513" y="3068961"/>
            <a:ext cx="2640293" cy="1764196"/>
          </a:xfrm>
          <a:prstGeom prst="rect">
            <a:avLst/>
          </a:prstGeom>
        </p:spPr>
      </p:pic>
      <p:pic>
        <p:nvPicPr>
          <p:cNvPr id="14" name="Рисунок 13" descr="RKQQ0RiYxAg.jpg"/>
          <p:cNvPicPr>
            <a:picLocks noChangeAspect="1"/>
          </p:cNvPicPr>
          <p:nvPr/>
        </p:nvPicPr>
        <p:blipFill>
          <a:blip r:embed="rId6" cstate="print"/>
          <a:srcRect t="8333"/>
          <a:stretch>
            <a:fillRect/>
          </a:stretch>
        </p:blipFill>
        <p:spPr>
          <a:xfrm>
            <a:off x="5148064" y="3998661"/>
            <a:ext cx="3779912" cy="2598691"/>
          </a:xfrm>
          <a:prstGeom prst="rect">
            <a:avLst/>
          </a:prstGeom>
        </p:spPr>
      </p:pic>
      <p:pic>
        <p:nvPicPr>
          <p:cNvPr id="15" name="Рисунок 14" descr="6UzXcvzwmDU.jpg"/>
          <p:cNvPicPr>
            <a:picLocks noChangeAspect="1"/>
          </p:cNvPicPr>
          <p:nvPr/>
        </p:nvPicPr>
        <p:blipFill>
          <a:blip r:embed="rId7" cstate="print"/>
          <a:srcRect l="10626" t="16400"/>
          <a:stretch>
            <a:fillRect/>
          </a:stretch>
        </p:blipFill>
        <p:spPr>
          <a:xfrm>
            <a:off x="179512" y="4869162"/>
            <a:ext cx="2592288" cy="1818591"/>
          </a:xfrm>
          <a:prstGeom prst="rect">
            <a:avLst/>
          </a:prstGeom>
        </p:spPr>
      </p:pic>
      <p:pic>
        <p:nvPicPr>
          <p:cNvPr id="16" name="Рисунок 15" descr="XZSYammH3xY.jpg"/>
          <p:cNvPicPr>
            <a:picLocks noChangeAspect="1"/>
          </p:cNvPicPr>
          <p:nvPr/>
        </p:nvPicPr>
        <p:blipFill>
          <a:blip r:embed="rId8" cstate="print"/>
          <a:srcRect l="14667" t="20736" r="12611"/>
          <a:stretch>
            <a:fillRect/>
          </a:stretch>
        </p:blipFill>
        <p:spPr>
          <a:xfrm rot="16200000">
            <a:off x="2641480" y="4279404"/>
            <a:ext cx="2636911" cy="208823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158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«Моя семья»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Группа 7"/>
          <p:cNvGrpSpPr/>
          <p:nvPr/>
        </p:nvGrpSpPr>
        <p:grpSpPr>
          <a:xfrm>
            <a:off x="179512" y="188640"/>
            <a:ext cx="6912768" cy="1008112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5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" name="Скругленный прямоугольник 25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pic>
        <p:nvPicPr>
          <p:cNvPr id="10" name="Рисунок 9" descr="Np69GHXSKcA.jpg"/>
          <p:cNvPicPr>
            <a:picLocks noChangeAspect="1"/>
          </p:cNvPicPr>
          <p:nvPr/>
        </p:nvPicPr>
        <p:blipFill>
          <a:blip r:embed="rId2" cstate="print"/>
          <a:srcRect l="19050"/>
          <a:stretch>
            <a:fillRect/>
          </a:stretch>
        </p:blipFill>
        <p:spPr>
          <a:xfrm>
            <a:off x="179512" y="1196752"/>
            <a:ext cx="2520280" cy="1837327"/>
          </a:xfrm>
          <a:prstGeom prst="rect">
            <a:avLst/>
          </a:prstGeom>
        </p:spPr>
      </p:pic>
      <p:pic>
        <p:nvPicPr>
          <p:cNvPr id="11" name="Рисунок 10" descr="NMGWWkY5qyI.jpg"/>
          <p:cNvPicPr>
            <a:picLocks noChangeAspect="1"/>
          </p:cNvPicPr>
          <p:nvPr/>
        </p:nvPicPr>
        <p:blipFill>
          <a:blip r:embed="rId3" cstate="print"/>
          <a:srcRect t="7143" b="10714"/>
          <a:stretch>
            <a:fillRect/>
          </a:stretch>
        </p:blipFill>
        <p:spPr>
          <a:xfrm>
            <a:off x="3131839" y="3212976"/>
            <a:ext cx="2961835" cy="1728192"/>
          </a:xfrm>
          <a:prstGeom prst="rect">
            <a:avLst/>
          </a:prstGeom>
        </p:spPr>
      </p:pic>
      <p:pic>
        <p:nvPicPr>
          <p:cNvPr id="12" name="Рисунок 11" descr="YZ6nqNtuQBc.jpg"/>
          <p:cNvPicPr>
            <a:picLocks noChangeAspect="1"/>
          </p:cNvPicPr>
          <p:nvPr/>
        </p:nvPicPr>
        <p:blipFill>
          <a:blip r:embed="rId4" cstate="print"/>
          <a:srcRect t="23633"/>
          <a:stretch>
            <a:fillRect/>
          </a:stretch>
        </p:blipFill>
        <p:spPr>
          <a:xfrm>
            <a:off x="5940152" y="1196752"/>
            <a:ext cx="2800544" cy="1800200"/>
          </a:xfrm>
          <a:prstGeom prst="rect">
            <a:avLst/>
          </a:prstGeom>
        </p:spPr>
      </p:pic>
      <p:pic>
        <p:nvPicPr>
          <p:cNvPr id="16" name="Рисунок 15" descr="tCYvdgWs4nQ.jpg"/>
          <p:cNvPicPr>
            <a:picLocks noChangeAspect="1"/>
          </p:cNvPicPr>
          <p:nvPr/>
        </p:nvPicPr>
        <p:blipFill>
          <a:blip r:embed="rId5" cstate="print"/>
          <a:srcRect l="11430" t="14241" r="10464"/>
          <a:stretch>
            <a:fillRect/>
          </a:stretch>
        </p:blipFill>
        <p:spPr>
          <a:xfrm>
            <a:off x="179512" y="3212976"/>
            <a:ext cx="2808312" cy="1734452"/>
          </a:xfrm>
          <a:prstGeom prst="rect">
            <a:avLst/>
          </a:prstGeom>
        </p:spPr>
      </p:pic>
      <p:pic>
        <p:nvPicPr>
          <p:cNvPr id="17" name="Рисунок 16" descr="_DSC9152.JPG"/>
          <p:cNvPicPr>
            <a:picLocks noChangeAspect="1"/>
          </p:cNvPicPr>
          <p:nvPr/>
        </p:nvPicPr>
        <p:blipFill>
          <a:blip r:embed="rId6" cstate="print"/>
          <a:srcRect l="5102" t="4000" r="6018" b="4000"/>
          <a:stretch>
            <a:fillRect/>
          </a:stretch>
        </p:blipFill>
        <p:spPr>
          <a:xfrm>
            <a:off x="6228184" y="3212976"/>
            <a:ext cx="2531239" cy="1656184"/>
          </a:xfrm>
          <a:prstGeom prst="rect">
            <a:avLst/>
          </a:prstGeom>
        </p:spPr>
      </p:pic>
      <p:sp>
        <p:nvSpPr>
          <p:cNvPr id="13" name="Заголовок 1"/>
          <p:cNvSpPr txBox="1">
            <a:spLocks/>
          </p:cNvSpPr>
          <p:nvPr/>
        </p:nvSpPr>
        <p:spPr>
          <a:xfrm>
            <a:off x="-396552" y="188640"/>
            <a:ext cx="7992888" cy="764704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Times New Roman" panose="02020603050405020304" pitchFamily="18" charset="0"/>
              </a:rPr>
              <a:t>Участие родителей в мероприятиях и режимных моментах: </a:t>
            </a:r>
            <a:br>
              <a:rPr kumimoji="0" lang="ru-RU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Book Antiqua" pitchFamily="18" charset="0"/>
                <a:ea typeface="+mj-ea"/>
                <a:cs typeface="Times New Roman" panose="02020603050405020304" pitchFamily="18" charset="0"/>
              </a:rPr>
            </a:b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Book Antiqua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print"/>
          <a:srcRect l="13818" t="3409" r="19638" b="22689"/>
          <a:stretch/>
        </p:blipFill>
        <p:spPr>
          <a:xfrm>
            <a:off x="2843808" y="1196752"/>
            <a:ext cx="2889795" cy="1800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5085184"/>
            <a:ext cx="2688298" cy="1512168"/>
          </a:xfrm>
          <a:prstGeom prst="rect">
            <a:avLst/>
          </a:prstGeom>
        </p:spPr>
      </p:pic>
      <p:pic>
        <p:nvPicPr>
          <p:cNvPr id="18" name="Объект 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5085184"/>
            <a:ext cx="2016224" cy="151216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292080" y="5085184"/>
            <a:ext cx="2016224" cy="151216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print">
            <a:alphaModFix/>
            <a:lum/>
          </a:blip>
          <a:srcRect b="11789"/>
          <a:stretch>
            <a:fillRect/>
          </a:stretch>
        </p:blipFill>
        <p:spPr>
          <a:xfrm>
            <a:off x="7524328" y="5072493"/>
            <a:ext cx="1296376" cy="152485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па 7"/>
          <p:cNvGrpSpPr/>
          <p:nvPr/>
        </p:nvGrpSpPr>
        <p:grpSpPr>
          <a:xfrm>
            <a:off x="0" y="188641"/>
            <a:ext cx="7524328" cy="648072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Скругленный прямоугольник 17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536" y="260648"/>
            <a:ext cx="7992888" cy="764704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>Совместные выставки родителей и детей: </a:t>
            </a:r>
            <a:b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92378" y="2506662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140968"/>
            <a:ext cx="2175769" cy="187220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980728"/>
            <a:ext cx="2561852" cy="20882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3140968"/>
            <a:ext cx="2016224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92080" y="5085184"/>
            <a:ext cx="1745322" cy="148467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7" y="3140968"/>
            <a:ext cx="2482163" cy="18722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79712" y="980728"/>
            <a:ext cx="2362327" cy="207626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36296" y="836712"/>
            <a:ext cx="1759008" cy="290541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9" cstate="print"/>
          <a:srcRect l="4101" t="17570" r="4036"/>
          <a:stretch/>
        </p:blipFill>
        <p:spPr>
          <a:xfrm>
            <a:off x="179512" y="980728"/>
            <a:ext cx="1690352" cy="2068535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236296" y="3861048"/>
            <a:ext cx="1727684" cy="259081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1" cstate="print"/>
          <a:srcRect l="14325" t="-1469" r="17906"/>
          <a:stretch/>
        </p:blipFill>
        <p:spPr>
          <a:xfrm>
            <a:off x="251520" y="5085184"/>
            <a:ext cx="1732665" cy="145929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2" cstate="print"/>
          <a:srcRect l="9744" t="11661" b="31179"/>
          <a:stretch/>
        </p:blipFill>
        <p:spPr>
          <a:xfrm rot="5400000">
            <a:off x="2212871" y="5037791"/>
            <a:ext cx="1405890" cy="1584176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13" cstate="print"/>
          <a:srcRect l="1797" t="13269" b="22275"/>
          <a:stretch/>
        </p:blipFill>
        <p:spPr>
          <a:xfrm>
            <a:off x="3851920" y="5157192"/>
            <a:ext cx="1241797" cy="1450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7072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7"/>
          <p:cNvGrpSpPr/>
          <p:nvPr/>
        </p:nvGrpSpPr>
        <p:grpSpPr>
          <a:xfrm>
            <a:off x="0" y="188640"/>
            <a:ext cx="4499992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6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13" name="TextBox 12"/>
          <p:cNvSpPr txBox="1"/>
          <p:nvPr/>
        </p:nvSpPr>
        <p:spPr>
          <a:xfrm>
            <a:off x="1" y="193184"/>
            <a:ext cx="7534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>Участие родителей </a:t>
            </a:r>
          </a:p>
          <a:p>
            <a:r>
              <a:rPr lang="ru-RU" sz="24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>в спортивных мероприятиях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6518" t="15112" r="9612" b="20047"/>
          <a:stretch/>
        </p:blipFill>
        <p:spPr>
          <a:xfrm>
            <a:off x="179512" y="1124744"/>
            <a:ext cx="3672408" cy="159703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2852936"/>
            <a:ext cx="3670226" cy="216024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 cstate="print"/>
          <a:srcRect l="4773" t="8385" r="20365" b="22196"/>
          <a:stretch/>
        </p:blipFill>
        <p:spPr>
          <a:xfrm>
            <a:off x="5828647" y="2852936"/>
            <a:ext cx="3164592" cy="1872208"/>
          </a:xfrm>
          <a:prstGeom prst="rect">
            <a:avLst/>
          </a:prstGeom>
        </p:spPr>
      </p:pic>
      <p:pic>
        <p:nvPicPr>
          <p:cNvPr id="21" name="Объект 3"/>
          <p:cNvPicPr>
            <a:picLocks noChangeAspect="1"/>
          </p:cNvPicPr>
          <p:nvPr/>
        </p:nvPicPr>
        <p:blipFill>
          <a:blip r:embed="rId5" cstate="print"/>
          <a:srcRect t="15424" b="13624"/>
          <a:stretch>
            <a:fillRect/>
          </a:stretch>
        </p:blipFill>
        <p:spPr>
          <a:xfrm>
            <a:off x="5868144" y="1124744"/>
            <a:ext cx="3112332" cy="165618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/>
          <a:srcRect l="6533" t="33124" r="8291" b="34286"/>
          <a:stretch/>
        </p:blipFill>
        <p:spPr>
          <a:xfrm>
            <a:off x="5796136" y="4795691"/>
            <a:ext cx="3186916" cy="162580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/>
          <a:srcRect l="9282" t="6881"/>
          <a:stretch/>
        </p:blipFill>
        <p:spPr>
          <a:xfrm>
            <a:off x="3923928" y="1124744"/>
            <a:ext cx="1800200" cy="246549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/>
          <a:srcRect l="4120" t="19477" b="13468"/>
          <a:stretch/>
        </p:blipFill>
        <p:spPr>
          <a:xfrm>
            <a:off x="2123728" y="5085184"/>
            <a:ext cx="1777284" cy="1584176"/>
          </a:xfrm>
          <a:prstGeom prst="rect">
            <a:avLst/>
          </a:prstGeom>
        </p:spPr>
      </p:pic>
      <p:pic>
        <p:nvPicPr>
          <p:cNvPr id="25" name="Объект 3"/>
          <p:cNvPicPr>
            <a:picLocks noChangeAspect="1"/>
          </p:cNvPicPr>
          <p:nvPr/>
        </p:nvPicPr>
        <p:blipFill rotWithShape="1">
          <a:blip r:embed="rId9" cstate="print"/>
          <a:srcRect l="10218" t="14925" r="12220"/>
          <a:stretch/>
        </p:blipFill>
        <p:spPr>
          <a:xfrm>
            <a:off x="179512" y="5085184"/>
            <a:ext cx="1872208" cy="1540155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0" cstate="print"/>
          <a:srcRect t="17011" r="15011"/>
          <a:stretch>
            <a:fillRect/>
          </a:stretch>
        </p:blipFill>
        <p:spPr>
          <a:xfrm>
            <a:off x="3923928" y="3645024"/>
            <a:ext cx="1800200" cy="2343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41138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7"/>
          <p:cNvGrpSpPr/>
          <p:nvPr/>
        </p:nvGrpSpPr>
        <p:grpSpPr>
          <a:xfrm>
            <a:off x="0" y="188641"/>
            <a:ext cx="6804248" cy="576064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7886700" cy="720080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>Заседания семейного клуба «Доверие»</a:t>
            </a:r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1">
                  <a:lumMod val="50000"/>
                </a:schemeClr>
              </a:solidFill>
              <a:latin typeface="Book Antiqua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2808312" cy="224375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31840" y="980728"/>
            <a:ext cx="2976331" cy="2232248"/>
          </a:xfrm>
          <a:prstGeom prst="rect">
            <a:avLst/>
          </a:prstGeom>
        </p:spPr>
      </p:pic>
      <p:pic>
        <p:nvPicPr>
          <p:cNvPr id="12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/>
          <a:srcRect l="5174" t="12208"/>
          <a:stretch/>
        </p:blipFill>
        <p:spPr>
          <a:xfrm>
            <a:off x="179512" y="3356992"/>
            <a:ext cx="2808312" cy="195000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/>
          <a:srcRect l="6568" t="2105" r="27222"/>
          <a:stretch/>
        </p:blipFill>
        <p:spPr>
          <a:xfrm>
            <a:off x="6300192" y="980728"/>
            <a:ext cx="2664296" cy="2215809"/>
          </a:xfrm>
          <a:prstGeom prst="rect">
            <a:avLst/>
          </a:prstGeom>
        </p:spPr>
      </p:pic>
      <p:pic>
        <p:nvPicPr>
          <p:cNvPr id="14" name="Объект 3"/>
          <p:cNvPicPr>
            <a:picLocks noChangeAspect="1"/>
          </p:cNvPicPr>
          <p:nvPr/>
        </p:nvPicPr>
        <p:blipFill rotWithShape="1">
          <a:blip r:embed="rId6" cstate="print"/>
          <a:srcRect l="27412" t="20487" r="19958" b="10542"/>
          <a:stretch/>
        </p:blipFill>
        <p:spPr>
          <a:xfrm>
            <a:off x="3131840" y="3356992"/>
            <a:ext cx="2644804" cy="1944216"/>
          </a:xfrm>
          <a:prstGeom prst="rect">
            <a:avLst/>
          </a:prstGeom>
        </p:spPr>
      </p:pic>
      <p:pic>
        <p:nvPicPr>
          <p:cNvPr id="15" name="Объект 3"/>
          <p:cNvPicPr>
            <a:picLocks noChangeAspect="1"/>
          </p:cNvPicPr>
          <p:nvPr/>
        </p:nvPicPr>
        <p:blipFill rotWithShape="1">
          <a:blip r:embed="rId7" cstate="print"/>
          <a:srcRect l="2923" t="14766" r="13432" b="17300"/>
          <a:stretch/>
        </p:blipFill>
        <p:spPr>
          <a:xfrm>
            <a:off x="179512" y="5373216"/>
            <a:ext cx="2768884" cy="126670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8" cstate="print"/>
          <a:srcRect l="146" t="10075" r="3889"/>
          <a:stretch/>
        </p:blipFill>
        <p:spPr>
          <a:xfrm>
            <a:off x="5940152" y="3356992"/>
            <a:ext cx="2736304" cy="192306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9" cstate="print"/>
          <a:srcRect l="419" t="21422" r="2052"/>
          <a:stretch/>
        </p:blipFill>
        <p:spPr>
          <a:xfrm>
            <a:off x="6156176" y="5373216"/>
            <a:ext cx="2808313" cy="12691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10" cstate="print"/>
          <a:srcRect l="5251" t="23463" r="2766" b="14076"/>
          <a:stretch/>
        </p:blipFill>
        <p:spPr>
          <a:xfrm>
            <a:off x="3203848" y="5373216"/>
            <a:ext cx="2592288" cy="1320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363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«Основы здорового образа жизни»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4968552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332656"/>
            <a:ext cx="54726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Праздники и развлечения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6zEfQacDpIg.jpg"/>
          <p:cNvPicPr>
            <a:picLocks noChangeAspect="1"/>
          </p:cNvPicPr>
          <p:nvPr/>
        </p:nvPicPr>
        <p:blipFill>
          <a:blip r:embed="rId2" cstate="print"/>
          <a:srcRect t="4337" b="11101"/>
          <a:stretch>
            <a:fillRect/>
          </a:stretch>
        </p:blipFill>
        <p:spPr>
          <a:xfrm>
            <a:off x="179512" y="1124744"/>
            <a:ext cx="3065528" cy="1944216"/>
          </a:xfrm>
          <a:prstGeom prst="rect">
            <a:avLst/>
          </a:prstGeom>
        </p:spPr>
      </p:pic>
      <p:pic>
        <p:nvPicPr>
          <p:cNvPr id="11" name="Рисунок 10" descr="z3DMvY-mnDE.jpg"/>
          <p:cNvPicPr>
            <a:picLocks noChangeAspect="1"/>
          </p:cNvPicPr>
          <p:nvPr/>
        </p:nvPicPr>
        <p:blipFill>
          <a:blip r:embed="rId3" cstate="print"/>
          <a:srcRect r="15350"/>
          <a:stretch>
            <a:fillRect/>
          </a:stretch>
        </p:blipFill>
        <p:spPr>
          <a:xfrm>
            <a:off x="5940152" y="1124744"/>
            <a:ext cx="2933961" cy="1944215"/>
          </a:xfrm>
          <a:prstGeom prst="rect">
            <a:avLst/>
          </a:prstGeom>
        </p:spPr>
      </p:pic>
      <p:pic>
        <p:nvPicPr>
          <p:cNvPr id="12" name="Рисунок 11" descr="hapDJT0oSEk.jpg"/>
          <p:cNvPicPr>
            <a:picLocks noChangeAspect="1"/>
          </p:cNvPicPr>
          <p:nvPr/>
        </p:nvPicPr>
        <p:blipFill>
          <a:blip r:embed="rId4" cstate="print"/>
          <a:srcRect l="20075" t="2304" r="3460" b="14752"/>
          <a:stretch>
            <a:fillRect/>
          </a:stretch>
        </p:blipFill>
        <p:spPr>
          <a:xfrm>
            <a:off x="179512" y="4856954"/>
            <a:ext cx="2952328" cy="1801421"/>
          </a:xfrm>
          <a:prstGeom prst="rect">
            <a:avLst/>
          </a:prstGeom>
        </p:spPr>
      </p:pic>
      <p:pic>
        <p:nvPicPr>
          <p:cNvPr id="17" name="Рисунок 16" descr="sVczFKRVQNU.jpg"/>
          <p:cNvPicPr>
            <a:picLocks noChangeAspect="1"/>
          </p:cNvPicPr>
          <p:nvPr/>
        </p:nvPicPr>
        <p:blipFill>
          <a:blip r:embed="rId5" cstate="print"/>
          <a:srcRect t="7092" r="15977"/>
          <a:stretch>
            <a:fillRect/>
          </a:stretch>
        </p:blipFill>
        <p:spPr>
          <a:xfrm>
            <a:off x="6012160" y="4869160"/>
            <a:ext cx="2943497" cy="1825690"/>
          </a:xfrm>
          <a:prstGeom prst="rect">
            <a:avLst/>
          </a:prstGeom>
        </p:spPr>
      </p:pic>
      <p:pic>
        <p:nvPicPr>
          <p:cNvPr id="13" name="Рисунок 12" descr="X35bP4lUqW4.jpg"/>
          <p:cNvPicPr>
            <a:picLocks noChangeAspect="1"/>
          </p:cNvPicPr>
          <p:nvPr/>
        </p:nvPicPr>
        <p:blipFill>
          <a:blip r:embed="rId6" cstate="print"/>
          <a:srcRect t="4444" b="22223"/>
          <a:stretch>
            <a:fillRect/>
          </a:stretch>
        </p:blipFill>
        <p:spPr>
          <a:xfrm>
            <a:off x="3347864" y="1124744"/>
            <a:ext cx="2430270" cy="2376264"/>
          </a:xfrm>
          <a:prstGeom prst="rect">
            <a:avLst/>
          </a:prstGeom>
        </p:spPr>
      </p:pic>
      <p:pic>
        <p:nvPicPr>
          <p:cNvPr id="14" name="Рисунок 13" descr="P8lEjuD-YG8.jpg"/>
          <p:cNvPicPr>
            <a:picLocks noChangeAspect="1"/>
          </p:cNvPicPr>
          <p:nvPr/>
        </p:nvPicPr>
        <p:blipFill>
          <a:blip r:embed="rId7" cstate="print"/>
          <a:srcRect t="4282"/>
          <a:stretch>
            <a:fillRect/>
          </a:stretch>
        </p:blipFill>
        <p:spPr>
          <a:xfrm>
            <a:off x="179512" y="3140968"/>
            <a:ext cx="2987030" cy="1609765"/>
          </a:xfrm>
          <a:prstGeom prst="rect">
            <a:avLst/>
          </a:prstGeom>
        </p:spPr>
      </p:pic>
      <p:pic>
        <p:nvPicPr>
          <p:cNvPr id="15" name="Рисунок 14" descr="C6x8lhTTjNI.jpg"/>
          <p:cNvPicPr>
            <a:picLocks noChangeAspect="1"/>
          </p:cNvPicPr>
          <p:nvPr/>
        </p:nvPicPr>
        <p:blipFill>
          <a:blip r:embed="rId8" cstate="print"/>
          <a:srcRect t="36484" b="21322"/>
          <a:stretch>
            <a:fillRect/>
          </a:stretch>
        </p:blipFill>
        <p:spPr>
          <a:xfrm>
            <a:off x="6012160" y="3140968"/>
            <a:ext cx="2880320" cy="1619138"/>
          </a:xfrm>
          <a:prstGeom prst="rect">
            <a:avLst/>
          </a:prstGeom>
        </p:spPr>
      </p:pic>
      <p:pic>
        <p:nvPicPr>
          <p:cNvPr id="16" name="Рисунок 15" descr="ur7oz_-eyCk.jpg"/>
          <p:cNvPicPr>
            <a:picLocks noChangeAspect="1"/>
          </p:cNvPicPr>
          <p:nvPr/>
        </p:nvPicPr>
        <p:blipFill>
          <a:blip r:embed="rId9" cstate="print"/>
          <a:srcRect t="9524" b="14286"/>
          <a:stretch>
            <a:fillRect/>
          </a:stretch>
        </p:blipFill>
        <p:spPr>
          <a:xfrm>
            <a:off x="3275856" y="3573016"/>
            <a:ext cx="2688298" cy="1152128"/>
          </a:xfrm>
          <a:prstGeom prst="rect">
            <a:avLst/>
          </a:prstGeom>
        </p:spPr>
      </p:pic>
      <p:pic>
        <p:nvPicPr>
          <p:cNvPr id="20" name="Рисунок 19" descr="N7IQIIAtozk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03848" y="4869160"/>
            <a:ext cx="2666364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17552" y="496011"/>
            <a:ext cx="4586496" cy="1221287"/>
            <a:chOff x="102" y="535784"/>
            <a:chExt cx="1233582" cy="714380"/>
          </a:xfrm>
        </p:grpSpPr>
        <p:sp>
          <p:nvSpPr>
            <p:cNvPr id="8" name="Скругленный прямоугольник 7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3" name="Объект 2"/>
          <p:cNvSpPr txBox="1">
            <a:spLocks/>
          </p:cNvSpPr>
          <p:nvPr/>
        </p:nvSpPr>
        <p:spPr>
          <a:xfrm>
            <a:off x="498188" y="1484784"/>
            <a:ext cx="7422184" cy="3474720"/>
          </a:xfrm>
          <a:prstGeom prst="rect">
            <a:avLst/>
          </a:prstGeom>
        </p:spPr>
        <p:txBody>
          <a:bodyPr/>
          <a:lstStyle>
            <a:lvl1pPr marL="265176" indent="-265176" algn="l" rtl="0" eaLnBrk="1" latinLnBrk="0" hangingPunct="1">
              <a:spcBef>
                <a:spcPts val="250"/>
              </a:spcBef>
              <a:buClr>
                <a:schemeClr val="accent1"/>
              </a:buClr>
              <a:buSzPct val="80000"/>
              <a:buFont typeface="Wingdings 2"/>
              <a:buChar char=""/>
              <a:defRPr kumimoji="0" sz="28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548640" indent="-201168" algn="l" rtl="0" eaLnBrk="1" latinLnBrk="0" hangingPunct="1">
              <a:spcBef>
                <a:spcPts val="250"/>
              </a:spcBef>
              <a:buClr>
                <a:schemeClr val="accent1"/>
              </a:buClr>
              <a:buSzPct val="100000"/>
              <a:buFont typeface="Verdana"/>
              <a:buChar char="◦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86384" indent="-182880" algn="l" rtl="0" eaLnBrk="1" latinLnBrk="0" hangingPunct="1">
              <a:spcBef>
                <a:spcPts val="250"/>
              </a:spcBef>
              <a:buClr>
                <a:schemeClr val="accent2">
                  <a:tint val="85000"/>
                  <a:satMod val="285000"/>
                </a:schemeClr>
              </a:buClr>
              <a:buSzPct val="100000"/>
              <a:buFont typeface="Wingdings 2"/>
              <a:buChar char="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4128" indent="-182880" algn="l" rtl="0" eaLnBrk="1" latinLnBrk="0" hangingPunct="1">
              <a:spcBef>
                <a:spcPts val="230"/>
              </a:spcBef>
              <a:buClr>
                <a:schemeClr val="accent2">
                  <a:tint val="85000"/>
                  <a:satMod val="285000"/>
                </a:schemeClr>
              </a:buClr>
              <a:buSzPct val="112000"/>
              <a:buFont typeface="Verdana"/>
              <a:buChar char="◦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182880" algn="l" rtl="0" eaLnBrk="1" latinLnBrk="0" hangingPunct="1">
              <a:spcBef>
                <a:spcPts val="250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7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00784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0240" indent="-182880" algn="l" rtl="0" eaLnBrk="1" latinLnBrk="0" hangingPunct="1">
              <a:spcBef>
                <a:spcPts val="257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Verdana"/>
              <a:buChar char="◦"/>
              <a:defRPr kumimoji="0" sz="15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48840" indent="-182880" algn="l" rtl="0" eaLnBrk="1" latinLnBrk="0" hangingPunct="1">
              <a:spcBef>
                <a:spcPts val="255"/>
              </a:spcBef>
              <a:buClr>
                <a:schemeClr val="accent3">
                  <a:tint val="85000"/>
                  <a:satMod val="275000"/>
                </a:schemeClr>
              </a:buClr>
              <a:buSzPct val="100000"/>
              <a:buFont typeface="Wingdings 2"/>
              <a:buChar char=""/>
              <a:defRPr kumimoji="0"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45720" indent="0" algn="ctr">
              <a:buFont typeface="Wingdings 2"/>
              <a:buNone/>
            </a:pPr>
            <a:endParaRPr lang="ru-RU"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23528" y="54868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69863">
              <a:lnSpc>
                <a:spcPct val="100000"/>
              </a:lnSpc>
              <a:spcBef>
                <a:spcPts val="113"/>
              </a:spcBef>
            </a:pPr>
            <a:r>
              <a:rPr lang="en-US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Стратегии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реализации государственной</a:t>
            </a:r>
            <a:r>
              <a:rPr lang="ru-RU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en-US" altLang="ru-RU" sz="2400" b="1" dirty="0" smtClean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политики </a:t>
            </a:r>
            <a:r>
              <a:rPr lang="en-US" altLang="ru-RU" sz="2400" b="1" dirty="0">
                <a:solidFill>
                  <a:schemeClr val="accent4">
                    <a:lumMod val="50000"/>
                  </a:schemeClr>
                </a:solidFill>
                <a:latin typeface="Book Antiqua" pitchFamily="18" charset="0"/>
              </a:rPr>
              <a:t>в сфере воспитания</a:t>
            </a:r>
          </a:p>
        </p:txBody>
      </p:sp>
      <p:pic>
        <p:nvPicPr>
          <p:cNvPr id="5" name="Picture 2" descr="https://1.bp.blogspot.com/-tl-tQUOyfz4/YMPMhznjy9I/AAAAAAAAL2k/EmvZSLLCBLsnJBRRIHq3NiFnUkjOxBxdACLcBGAsYHQ/s1081/%25D0%25B3%25D0%25B5%25D1%2580%25D0%25B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1917957"/>
            <a:ext cx="2171637" cy="2608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347866" y="2348880"/>
            <a:ext cx="50860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Book Antiqua" pitchFamily="18" charset="0"/>
                <a:cs typeface="Times New Roman" panose="02020603050405020304" pitchFamily="18" charset="0"/>
              </a:rPr>
              <a:t>Указ Президента Российской Федерации от 7 мая 2018 года №204 </a:t>
            </a:r>
          </a:p>
          <a:p>
            <a:pPr marL="4572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Book Antiqua" pitchFamily="18" charset="0"/>
                <a:cs typeface="Times New Roman" panose="02020603050405020304" pitchFamily="18" charset="0"/>
              </a:rPr>
              <a:t>«О национальных целях и стратегических задачах Российской Федерации на период до до 2024 года»</a:t>
            </a:r>
            <a:endParaRPr lang="ru-RU" sz="2000" b="1" dirty="0">
              <a:solidFill>
                <a:schemeClr val="accent2"/>
              </a:solidFill>
              <a:latin typeface="Book Antiqua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83568" y="4797152"/>
            <a:ext cx="792088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 smtClean="0">
                <a:solidFill>
                  <a:schemeClr val="accent2"/>
                </a:solidFill>
                <a:latin typeface="Book Antiqua" pitchFamily="18" charset="0"/>
                <a:cs typeface="Times New Roman" panose="02020603050405020304" pitchFamily="18" charset="0"/>
              </a:rPr>
              <a:t>Цели и целевые показатели</a:t>
            </a:r>
            <a:r>
              <a:rPr lang="ru-RU" sz="2000" dirty="0" smtClean="0">
                <a:latin typeface="Book Antiqua" pitchFamily="18" charset="0"/>
                <a:cs typeface="Times New Roman" panose="02020603050405020304" pitchFamily="18" charset="0"/>
              </a:rPr>
              <a:t>: 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традиций.</a:t>
            </a:r>
            <a:endParaRPr lang="ru-RU" sz="2000" dirty="0">
              <a:latin typeface="Book Antiqua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2414">
        <p14:reveal/>
      </p:transition>
    </mc:Choice>
    <mc:Fallback xmlns="">
      <p:transition spd="slow" advTm="124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4752528" cy="84475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332656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Неделя здоровья в ДОО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2" name="Рисунок 11" descr="_mL267Ymi5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861048"/>
            <a:ext cx="2065158" cy="2753544"/>
          </a:xfrm>
          <a:prstGeom prst="rect">
            <a:avLst/>
          </a:prstGeom>
        </p:spPr>
      </p:pic>
      <p:pic>
        <p:nvPicPr>
          <p:cNvPr id="13" name="Рисунок 12" descr="1Q2Gqj6uT7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24744"/>
            <a:ext cx="2016224" cy="2688299"/>
          </a:xfrm>
          <a:prstGeom prst="rect">
            <a:avLst/>
          </a:prstGeom>
        </p:spPr>
      </p:pic>
      <p:pic>
        <p:nvPicPr>
          <p:cNvPr id="15" name="Рисунок 14" descr="IS4Iz3ckSy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75648" y="1124744"/>
            <a:ext cx="3264363" cy="2448272"/>
          </a:xfrm>
          <a:prstGeom prst="rect">
            <a:avLst/>
          </a:prstGeom>
        </p:spPr>
      </p:pic>
      <p:pic>
        <p:nvPicPr>
          <p:cNvPr id="16" name="Рисунок 15" descr="MCNFB8ujMF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411760" y="3717032"/>
            <a:ext cx="3905976" cy="2929482"/>
          </a:xfrm>
          <a:prstGeom prst="rect">
            <a:avLst/>
          </a:prstGeom>
        </p:spPr>
      </p:pic>
      <p:pic>
        <p:nvPicPr>
          <p:cNvPr id="17" name="Рисунок 16" descr="rffLLt5sPPQ.jpg"/>
          <p:cNvPicPr>
            <a:picLocks noChangeAspect="1"/>
          </p:cNvPicPr>
          <p:nvPr/>
        </p:nvPicPr>
        <p:blipFill>
          <a:blip r:embed="rId6" cstate="print"/>
          <a:srcRect l="37950"/>
          <a:stretch>
            <a:fillRect/>
          </a:stretch>
        </p:blipFill>
        <p:spPr>
          <a:xfrm>
            <a:off x="6516216" y="3668812"/>
            <a:ext cx="2459832" cy="2973214"/>
          </a:xfrm>
          <a:prstGeom prst="rect">
            <a:avLst/>
          </a:prstGeom>
        </p:spPr>
      </p:pic>
      <p:pic>
        <p:nvPicPr>
          <p:cNvPr id="18" name="Рисунок 17" descr="nTN8OFP-qL4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267744" y="1124744"/>
            <a:ext cx="3312368" cy="248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0" y="188641"/>
            <a:ext cx="5796136" cy="648072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0" y="188642"/>
            <a:ext cx="89644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Сотрудничество </a:t>
            </a:r>
            <a:r>
              <a:rPr lang="ru-RU" altLang="ru-RU" sz="2800" b="1" dirty="0" smtClean="0">
                <a:solidFill>
                  <a:srgbClr val="002060"/>
                </a:solidFill>
                <a:latin typeface="Constantia" pitchFamily="18" charset="0"/>
              </a:rPr>
              <a:t>с  </a:t>
            </a:r>
            <a:r>
              <a:rPr lang="ru-RU" sz="2800" b="1" dirty="0" smtClean="0">
                <a:solidFill>
                  <a:srgbClr val="002060"/>
                </a:solidFill>
                <a:latin typeface="Constantia" pitchFamily="18" charset="0"/>
              </a:rPr>
              <a:t>социумом</a:t>
            </a:r>
            <a:endParaRPr lang="en-US" altLang="ru-RU" sz="2800" b="1" dirty="0">
              <a:solidFill>
                <a:srgbClr val="002060"/>
              </a:solidFill>
              <a:latin typeface="Constantia" pitchFamily="18" charset="0"/>
            </a:endParaRPr>
          </a:p>
        </p:txBody>
      </p:sp>
      <p:pic>
        <p:nvPicPr>
          <p:cNvPr id="8" name="Рисунок 7" descr="k3EUkreCx2s.jpg"/>
          <p:cNvPicPr>
            <a:picLocks noChangeAspect="1"/>
          </p:cNvPicPr>
          <p:nvPr/>
        </p:nvPicPr>
        <p:blipFill>
          <a:blip r:embed="rId2" cstate="print"/>
          <a:srcRect b="16344"/>
          <a:stretch>
            <a:fillRect/>
          </a:stretch>
        </p:blipFill>
        <p:spPr>
          <a:xfrm>
            <a:off x="179512" y="2649570"/>
            <a:ext cx="2736304" cy="1716804"/>
          </a:xfrm>
          <a:prstGeom prst="rect">
            <a:avLst/>
          </a:prstGeom>
        </p:spPr>
      </p:pic>
      <p:pic>
        <p:nvPicPr>
          <p:cNvPr id="9" name="Рисунок 8" descr="oPAS72ZwTzw.jpg"/>
          <p:cNvPicPr>
            <a:picLocks noChangeAspect="1"/>
          </p:cNvPicPr>
          <p:nvPr/>
        </p:nvPicPr>
        <p:blipFill>
          <a:blip r:embed="rId3" cstate="print"/>
          <a:srcRect l="3482" r="4040"/>
          <a:stretch>
            <a:fillRect/>
          </a:stretch>
        </p:blipFill>
        <p:spPr>
          <a:xfrm>
            <a:off x="179512" y="921706"/>
            <a:ext cx="2664296" cy="1616048"/>
          </a:xfrm>
          <a:prstGeom prst="rect">
            <a:avLst/>
          </a:prstGeom>
        </p:spPr>
      </p:pic>
      <p:pic>
        <p:nvPicPr>
          <p:cNvPr id="11" name="Рисунок 10" descr="TOnsxs0yxlY.jpg"/>
          <p:cNvPicPr>
            <a:picLocks noChangeAspect="1"/>
          </p:cNvPicPr>
          <p:nvPr/>
        </p:nvPicPr>
        <p:blipFill>
          <a:blip r:embed="rId4" cstate="print"/>
          <a:srcRect l="18411" t="19472" r="10626" b="5869"/>
          <a:stretch>
            <a:fillRect/>
          </a:stretch>
        </p:blipFill>
        <p:spPr>
          <a:xfrm>
            <a:off x="5580112" y="4797152"/>
            <a:ext cx="3384376" cy="1872207"/>
          </a:xfrm>
          <a:prstGeom prst="rect">
            <a:avLst/>
          </a:prstGeom>
        </p:spPr>
      </p:pic>
      <p:pic>
        <p:nvPicPr>
          <p:cNvPr id="12" name="Рисунок 11" descr="mvOPQnAIT0c.jpg"/>
          <p:cNvPicPr>
            <a:picLocks noChangeAspect="1"/>
          </p:cNvPicPr>
          <p:nvPr/>
        </p:nvPicPr>
        <p:blipFill>
          <a:blip r:embed="rId5" cstate="print"/>
          <a:srcRect l="17713" t="23326" r="13776" b="19115"/>
          <a:stretch>
            <a:fillRect/>
          </a:stretch>
        </p:blipFill>
        <p:spPr>
          <a:xfrm>
            <a:off x="4860032" y="908721"/>
            <a:ext cx="4104456" cy="1934284"/>
          </a:xfrm>
          <a:prstGeom prst="rect">
            <a:avLst/>
          </a:prstGeom>
        </p:spPr>
      </p:pic>
      <p:pic>
        <p:nvPicPr>
          <p:cNvPr id="13" name="Рисунок 12" descr="873kesDSlU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4509120"/>
            <a:ext cx="2747797" cy="2132856"/>
          </a:xfrm>
          <a:prstGeom prst="rect">
            <a:avLst/>
          </a:prstGeom>
        </p:spPr>
      </p:pic>
      <p:pic>
        <p:nvPicPr>
          <p:cNvPr id="14" name="Рисунок 13" descr="U0olasywcMA.jpg"/>
          <p:cNvPicPr>
            <a:picLocks noChangeAspect="1"/>
          </p:cNvPicPr>
          <p:nvPr/>
        </p:nvPicPr>
        <p:blipFill>
          <a:blip r:embed="rId7" cstate="print"/>
          <a:srcRect t="21023"/>
          <a:stretch>
            <a:fillRect/>
          </a:stretch>
        </p:blipFill>
        <p:spPr>
          <a:xfrm>
            <a:off x="3059832" y="908720"/>
            <a:ext cx="1674186" cy="1893544"/>
          </a:xfrm>
          <a:prstGeom prst="rect">
            <a:avLst/>
          </a:prstGeom>
        </p:spPr>
      </p:pic>
      <p:pic>
        <p:nvPicPr>
          <p:cNvPr id="15" name="Рисунок 14" descr="6r81gCkeJR8.jpg"/>
          <p:cNvPicPr>
            <a:picLocks noChangeAspect="1"/>
          </p:cNvPicPr>
          <p:nvPr/>
        </p:nvPicPr>
        <p:blipFill>
          <a:blip r:embed="rId8" cstate="print"/>
          <a:srcRect l="16925" t="26900" r="6688" b="15351"/>
          <a:stretch>
            <a:fillRect/>
          </a:stretch>
        </p:blipFill>
        <p:spPr>
          <a:xfrm>
            <a:off x="5580112" y="2924944"/>
            <a:ext cx="3384376" cy="1852804"/>
          </a:xfrm>
          <a:prstGeom prst="rect">
            <a:avLst/>
          </a:prstGeom>
        </p:spPr>
      </p:pic>
      <p:pic>
        <p:nvPicPr>
          <p:cNvPr id="16" name="Рисунок 15" descr="bZTk_DVdqtA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996952"/>
            <a:ext cx="2376264" cy="1633681"/>
          </a:xfrm>
          <a:prstGeom prst="rect">
            <a:avLst/>
          </a:prstGeom>
        </p:spPr>
      </p:pic>
      <p:pic>
        <p:nvPicPr>
          <p:cNvPr id="17" name="Рисунок 16" descr="6Gf-37ThDWI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75856" y="4653136"/>
            <a:ext cx="2016224" cy="20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KWi7jwiND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908720"/>
            <a:ext cx="2664296" cy="1998222"/>
          </a:xfrm>
          <a:prstGeom prst="rect">
            <a:avLst/>
          </a:prstGeom>
        </p:spPr>
      </p:pic>
      <p:pic>
        <p:nvPicPr>
          <p:cNvPr id="10" name="Рисунок 9" descr="Np69GHXSKcA.jpg"/>
          <p:cNvPicPr>
            <a:picLocks noChangeAspect="1"/>
          </p:cNvPicPr>
          <p:nvPr/>
        </p:nvPicPr>
        <p:blipFill>
          <a:blip r:embed="rId3" cstate="print"/>
          <a:srcRect l="19050"/>
          <a:stretch>
            <a:fillRect/>
          </a:stretch>
        </p:blipFill>
        <p:spPr>
          <a:xfrm>
            <a:off x="3131841" y="404664"/>
            <a:ext cx="2880320" cy="1995903"/>
          </a:xfrm>
          <a:prstGeom prst="rect">
            <a:avLst/>
          </a:prstGeom>
        </p:spPr>
      </p:pic>
      <p:pic>
        <p:nvPicPr>
          <p:cNvPr id="11" name="Рисунок 10" descr="NMGWWkY5qyI.jpg"/>
          <p:cNvPicPr>
            <a:picLocks noChangeAspect="1"/>
          </p:cNvPicPr>
          <p:nvPr/>
        </p:nvPicPr>
        <p:blipFill>
          <a:blip r:embed="rId4" cstate="print"/>
          <a:srcRect t="7143" b="10714"/>
          <a:stretch>
            <a:fillRect/>
          </a:stretch>
        </p:blipFill>
        <p:spPr>
          <a:xfrm>
            <a:off x="251520" y="2996952"/>
            <a:ext cx="2688298" cy="1728192"/>
          </a:xfrm>
          <a:prstGeom prst="rect">
            <a:avLst/>
          </a:prstGeom>
        </p:spPr>
      </p:pic>
      <p:pic>
        <p:nvPicPr>
          <p:cNvPr id="12" name="Рисунок 11" descr="YZ6nqNtuQBc.jpg"/>
          <p:cNvPicPr>
            <a:picLocks noChangeAspect="1"/>
          </p:cNvPicPr>
          <p:nvPr/>
        </p:nvPicPr>
        <p:blipFill>
          <a:blip r:embed="rId5" cstate="print"/>
          <a:srcRect t="6752"/>
          <a:stretch>
            <a:fillRect/>
          </a:stretch>
        </p:blipFill>
        <p:spPr>
          <a:xfrm>
            <a:off x="6084168" y="908720"/>
            <a:ext cx="2843808" cy="1988840"/>
          </a:xfrm>
          <a:prstGeom prst="rect">
            <a:avLst/>
          </a:prstGeom>
        </p:spPr>
      </p:pic>
      <p:pic>
        <p:nvPicPr>
          <p:cNvPr id="16" name="Рисунок 15" descr="tCYvdgWs4nQ.jpg"/>
          <p:cNvPicPr>
            <a:picLocks noChangeAspect="1"/>
          </p:cNvPicPr>
          <p:nvPr/>
        </p:nvPicPr>
        <p:blipFill>
          <a:blip r:embed="rId6" cstate="print"/>
          <a:srcRect l="11430" t="14241" r="10464"/>
          <a:stretch>
            <a:fillRect/>
          </a:stretch>
        </p:blipFill>
        <p:spPr>
          <a:xfrm>
            <a:off x="3131840" y="2564904"/>
            <a:ext cx="2808312" cy="1734452"/>
          </a:xfrm>
          <a:prstGeom prst="rect">
            <a:avLst/>
          </a:prstGeom>
        </p:spPr>
      </p:pic>
      <p:pic>
        <p:nvPicPr>
          <p:cNvPr id="17" name="Рисунок 16" descr="_DSC9152.JPG"/>
          <p:cNvPicPr>
            <a:picLocks noChangeAspect="1"/>
          </p:cNvPicPr>
          <p:nvPr/>
        </p:nvPicPr>
        <p:blipFill>
          <a:blip r:embed="rId7" cstate="print"/>
          <a:srcRect l="5102" r="6018"/>
          <a:stretch>
            <a:fillRect/>
          </a:stretch>
        </p:blipFill>
        <p:spPr>
          <a:xfrm>
            <a:off x="6084168" y="2996952"/>
            <a:ext cx="2851232" cy="1800200"/>
          </a:xfrm>
          <a:prstGeom prst="rect">
            <a:avLst/>
          </a:prstGeom>
        </p:spPr>
      </p:pic>
      <p:pic>
        <p:nvPicPr>
          <p:cNvPr id="19" name="Рисунок 18" descr="0D1p6KqyTE8.jpg"/>
          <p:cNvPicPr>
            <a:picLocks noChangeAspect="1"/>
          </p:cNvPicPr>
          <p:nvPr/>
        </p:nvPicPr>
        <p:blipFill>
          <a:blip r:embed="rId8" cstate="print"/>
          <a:srcRect t="25211" b="18501"/>
          <a:stretch>
            <a:fillRect/>
          </a:stretch>
        </p:blipFill>
        <p:spPr>
          <a:xfrm>
            <a:off x="3275856" y="4437112"/>
            <a:ext cx="2520280" cy="2276542"/>
          </a:xfrm>
          <a:prstGeom prst="rect">
            <a:avLst/>
          </a:prstGeom>
        </p:spPr>
      </p:pic>
      <p:pic>
        <p:nvPicPr>
          <p:cNvPr id="20" name="Рисунок 19" descr="Co1qvb2TARU.jpg"/>
          <p:cNvPicPr>
            <a:picLocks noChangeAspect="1"/>
          </p:cNvPicPr>
          <p:nvPr/>
        </p:nvPicPr>
        <p:blipFill>
          <a:blip r:embed="rId9" cstate="print"/>
          <a:srcRect b="8175"/>
          <a:stretch>
            <a:fillRect/>
          </a:stretch>
        </p:blipFill>
        <p:spPr>
          <a:xfrm>
            <a:off x="6156176" y="4869160"/>
            <a:ext cx="2520280" cy="1735676"/>
          </a:xfrm>
          <a:prstGeom prst="rect">
            <a:avLst/>
          </a:prstGeom>
        </p:spPr>
      </p:pic>
      <p:pic>
        <p:nvPicPr>
          <p:cNvPr id="21" name="Рисунок 20" descr="uY61AR7nkgY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51519" y="4797152"/>
            <a:ext cx="2704261" cy="1728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15824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«В мире прекрасного»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5976664" cy="963488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188640"/>
            <a:ext cx="6589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Различные формы организации деятельности детей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0aj-cB5MdwI.jpg"/>
          <p:cNvPicPr>
            <a:picLocks noChangeAspect="1"/>
          </p:cNvPicPr>
          <p:nvPr/>
        </p:nvPicPr>
        <p:blipFill>
          <a:blip r:embed="rId2" cstate="print"/>
          <a:srcRect l="4333" r="11178"/>
          <a:stretch>
            <a:fillRect/>
          </a:stretch>
        </p:blipFill>
        <p:spPr>
          <a:xfrm>
            <a:off x="6156176" y="1268760"/>
            <a:ext cx="2808312" cy="2492896"/>
          </a:xfrm>
          <a:prstGeom prst="rect">
            <a:avLst/>
          </a:prstGeom>
        </p:spPr>
      </p:pic>
      <p:pic>
        <p:nvPicPr>
          <p:cNvPr id="13" name="Рисунок 12" descr="YBSrtF92XzU.jpg"/>
          <p:cNvPicPr>
            <a:picLocks noChangeAspect="1"/>
          </p:cNvPicPr>
          <p:nvPr/>
        </p:nvPicPr>
        <p:blipFill>
          <a:blip r:embed="rId3" cstate="print"/>
          <a:srcRect b="11011"/>
          <a:stretch>
            <a:fillRect/>
          </a:stretch>
        </p:blipFill>
        <p:spPr>
          <a:xfrm>
            <a:off x="3491880" y="1268759"/>
            <a:ext cx="2592288" cy="4104457"/>
          </a:xfrm>
          <a:prstGeom prst="rect">
            <a:avLst/>
          </a:prstGeom>
        </p:spPr>
      </p:pic>
      <p:pic>
        <p:nvPicPr>
          <p:cNvPr id="14" name="Рисунок 13" descr="2jUxsROj3RM.jpg"/>
          <p:cNvPicPr>
            <a:picLocks noChangeAspect="1"/>
          </p:cNvPicPr>
          <p:nvPr/>
        </p:nvPicPr>
        <p:blipFill>
          <a:blip r:embed="rId4" cstate="print"/>
          <a:srcRect l="17713" t="23750" r="32675" b="12201"/>
          <a:stretch>
            <a:fillRect/>
          </a:stretch>
        </p:blipFill>
        <p:spPr>
          <a:xfrm>
            <a:off x="6158536" y="3933056"/>
            <a:ext cx="2805951" cy="2716873"/>
          </a:xfrm>
          <a:prstGeom prst="rect">
            <a:avLst/>
          </a:prstGeom>
        </p:spPr>
      </p:pic>
      <p:pic>
        <p:nvPicPr>
          <p:cNvPr id="16" name="Рисунок 15" descr="ZaOdNQCJs8M.jpg"/>
          <p:cNvPicPr>
            <a:picLocks noChangeAspect="1"/>
          </p:cNvPicPr>
          <p:nvPr/>
        </p:nvPicPr>
        <p:blipFill>
          <a:blip r:embed="rId5" cstate="print"/>
          <a:srcRect t="23112"/>
          <a:stretch>
            <a:fillRect/>
          </a:stretch>
        </p:blipFill>
        <p:spPr>
          <a:xfrm>
            <a:off x="251519" y="1268760"/>
            <a:ext cx="3130249" cy="1800200"/>
          </a:xfrm>
          <a:prstGeom prst="rect">
            <a:avLst/>
          </a:prstGeom>
        </p:spPr>
      </p:pic>
      <p:pic>
        <p:nvPicPr>
          <p:cNvPr id="23" name="Рисунок 22" descr="eRmM-s0gEBU.jpg"/>
          <p:cNvPicPr>
            <a:picLocks noChangeAspect="1"/>
          </p:cNvPicPr>
          <p:nvPr/>
        </p:nvPicPr>
        <p:blipFill>
          <a:blip r:embed="rId6" cstate="print"/>
          <a:srcRect t="17708" b="15625"/>
          <a:stretch>
            <a:fillRect/>
          </a:stretch>
        </p:blipFill>
        <p:spPr>
          <a:xfrm>
            <a:off x="251520" y="5085184"/>
            <a:ext cx="3168352" cy="1584176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56" b="6392"/>
          <a:stretch>
            <a:fillRect/>
          </a:stretch>
        </p:blipFill>
        <p:spPr bwMode="auto">
          <a:xfrm>
            <a:off x="3491880" y="5484465"/>
            <a:ext cx="2592288" cy="1179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Рисунок 24" descr="LqI8_X7d-4I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3212976"/>
            <a:ext cx="3096344" cy="17416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51520" y="0"/>
            <a:ext cx="6408712" cy="864096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0"/>
            <a:ext cx="65892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Бинарные занятия,  эстетотерапия, эвритмия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ndxy52qgZy0.jpg"/>
          <p:cNvPicPr>
            <a:picLocks noChangeAspect="1"/>
          </p:cNvPicPr>
          <p:nvPr/>
        </p:nvPicPr>
        <p:blipFill>
          <a:blip r:embed="rId2" cstate="print"/>
          <a:srcRect l="8163"/>
          <a:stretch>
            <a:fillRect/>
          </a:stretch>
        </p:blipFill>
        <p:spPr>
          <a:xfrm>
            <a:off x="179512" y="2780928"/>
            <a:ext cx="2880320" cy="2048228"/>
          </a:xfrm>
          <a:prstGeom prst="rect">
            <a:avLst/>
          </a:prstGeom>
        </p:spPr>
      </p:pic>
      <p:pic>
        <p:nvPicPr>
          <p:cNvPr id="13" name="Рисунок 12" descr="10.jpg"/>
          <p:cNvPicPr>
            <a:picLocks noChangeAspect="1"/>
          </p:cNvPicPr>
          <p:nvPr/>
        </p:nvPicPr>
        <p:blipFill>
          <a:blip r:embed="rId3" cstate="print"/>
          <a:srcRect r="9980"/>
          <a:stretch>
            <a:fillRect/>
          </a:stretch>
        </p:blipFill>
        <p:spPr>
          <a:xfrm>
            <a:off x="6184954" y="980728"/>
            <a:ext cx="2765726" cy="1728192"/>
          </a:xfrm>
          <a:prstGeom prst="rect">
            <a:avLst/>
          </a:prstGeom>
        </p:spPr>
      </p:pic>
      <p:pic>
        <p:nvPicPr>
          <p:cNvPr id="15" name="Рисунок 14" descr="RJhlx7a2_-U.jpg"/>
          <p:cNvPicPr>
            <a:picLocks noChangeAspect="1"/>
          </p:cNvPicPr>
          <p:nvPr/>
        </p:nvPicPr>
        <p:blipFill>
          <a:blip r:embed="rId4" cstate="print"/>
          <a:srcRect l="18500" t="11694" r="25588" b="28667"/>
          <a:stretch>
            <a:fillRect/>
          </a:stretch>
        </p:blipFill>
        <p:spPr>
          <a:xfrm>
            <a:off x="179513" y="980728"/>
            <a:ext cx="2880320" cy="1728192"/>
          </a:xfrm>
          <a:prstGeom prst="rect">
            <a:avLst/>
          </a:prstGeom>
        </p:spPr>
      </p:pic>
      <p:pic>
        <p:nvPicPr>
          <p:cNvPr id="12" name="Picture 3" descr="C:\Users\Люба\Desktop\ФОТО ПО САМООБРАЗОВАНИЮ ТЕАТРАЛИЗАЦИЯ\ДЕНЬ МАТЕРИ\XLC31prsi5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852936"/>
            <a:ext cx="2736304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 descr="p570ri383l8.jpg"/>
          <p:cNvPicPr>
            <a:picLocks noChangeAspect="1"/>
          </p:cNvPicPr>
          <p:nvPr/>
        </p:nvPicPr>
        <p:blipFill>
          <a:blip r:embed="rId6" cstate="print"/>
          <a:srcRect t="11111"/>
          <a:stretch>
            <a:fillRect/>
          </a:stretch>
        </p:blipFill>
        <p:spPr>
          <a:xfrm>
            <a:off x="3275856" y="980728"/>
            <a:ext cx="2736305" cy="1728193"/>
          </a:xfrm>
          <a:prstGeom prst="rect">
            <a:avLst/>
          </a:prstGeom>
        </p:spPr>
      </p:pic>
      <p:pic>
        <p:nvPicPr>
          <p:cNvPr id="17" name="Picture 3" descr="C:\Users\Люба\Desktop\Новая папка\IMG_20220331_083301_2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5"/>
          <a:stretch>
            <a:fillRect/>
          </a:stretch>
        </p:blipFill>
        <p:spPr bwMode="auto">
          <a:xfrm>
            <a:off x="3203848" y="2780928"/>
            <a:ext cx="2880320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Люба\Desktop\ФОТО ПО САМООБРАЗОВАНИЮ ТЕАТРАЛИЗАЦИЯ\ДЕНЬ ЗНАНИЙ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22" b="39355"/>
          <a:stretch/>
        </p:blipFill>
        <p:spPr bwMode="auto">
          <a:xfrm>
            <a:off x="3203848" y="4941168"/>
            <a:ext cx="2834396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 descr="GVmfAQ36Vgs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4941168"/>
            <a:ext cx="2944326" cy="1656184"/>
          </a:xfrm>
          <a:prstGeom prst="rect">
            <a:avLst/>
          </a:prstGeom>
        </p:spPr>
      </p:pic>
      <p:pic>
        <p:nvPicPr>
          <p:cNvPr id="20" name="Picture 5" descr="C:\Users\Люба\Desktop\ФОТО ПО САМООБРАЗОВАНИЮ ТЕАТРАЛИЗАЦИЯ\НОВЫЙ ГОД\AitbHHc7ids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27"/>
          <a:stretch>
            <a:fillRect/>
          </a:stretch>
        </p:blipFill>
        <p:spPr bwMode="auto">
          <a:xfrm>
            <a:off x="6084168" y="4941168"/>
            <a:ext cx="2872591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40088" y="107785"/>
            <a:ext cx="4896544" cy="684929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188640"/>
            <a:ext cx="6589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     Народные традиции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6" name="Рисунок 5" descr="slVlDL1jS6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0728"/>
            <a:ext cx="3168352" cy="1777248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671"/>
          <a:stretch>
            <a:fillRect/>
          </a:stretch>
        </p:blipFill>
        <p:spPr bwMode="auto">
          <a:xfrm>
            <a:off x="5580112" y="188640"/>
            <a:ext cx="3312368" cy="1771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 descr="-9eJ4C-a2pA.jpg"/>
          <p:cNvPicPr>
            <a:picLocks noChangeAspect="1"/>
          </p:cNvPicPr>
          <p:nvPr/>
        </p:nvPicPr>
        <p:blipFill>
          <a:blip r:embed="rId4" cstate="print"/>
          <a:srcRect l="21650" t="24800"/>
          <a:stretch>
            <a:fillRect/>
          </a:stretch>
        </p:blipFill>
        <p:spPr>
          <a:xfrm>
            <a:off x="5580112" y="1988840"/>
            <a:ext cx="3301067" cy="2376264"/>
          </a:xfrm>
          <a:prstGeom prst="rect">
            <a:avLst/>
          </a:prstGeom>
        </p:spPr>
      </p:pic>
      <p:pic>
        <p:nvPicPr>
          <p:cNvPr id="14" name="Рисунок 13" descr="2VOrrbjQO-U.jpg"/>
          <p:cNvPicPr>
            <a:picLocks noChangeAspect="1"/>
          </p:cNvPicPr>
          <p:nvPr/>
        </p:nvPicPr>
        <p:blipFill>
          <a:blip r:embed="rId5" cstate="print"/>
          <a:srcRect t="6131"/>
          <a:stretch>
            <a:fillRect/>
          </a:stretch>
        </p:blipFill>
        <p:spPr>
          <a:xfrm>
            <a:off x="179512" y="2780928"/>
            <a:ext cx="3131840" cy="2088232"/>
          </a:xfrm>
          <a:prstGeom prst="rect">
            <a:avLst/>
          </a:prstGeom>
        </p:spPr>
      </p:pic>
      <p:pic>
        <p:nvPicPr>
          <p:cNvPr id="15" name="Рисунок 14" descr="qSUqZBKfrDs.jpg"/>
          <p:cNvPicPr>
            <a:picLocks noChangeAspect="1"/>
          </p:cNvPicPr>
          <p:nvPr/>
        </p:nvPicPr>
        <p:blipFill>
          <a:blip r:embed="rId6" cstate="print"/>
          <a:srcRect t="21964"/>
          <a:stretch>
            <a:fillRect/>
          </a:stretch>
        </p:blipFill>
        <p:spPr>
          <a:xfrm>
            <a:off x="179512" y="4941168"/>
            <a:ext cx="3059832" cy="1728192"/>
          </a:xfrm>
          <a:prstGeom prst="rect">
            <a:avLst/>
          </a:prstGeom>
        </p:spPr>
      </p:pic>
      <p:pic>
        <p:nvPicPr>
          <p:cNvPr id="16" name="Рисунок 15" descr="CF0DcpLkOE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91880" y="980728"/>
            <a:ext cx="1923678" cy="2564904"/>
          </a:xfrm>
          <a:prstGeom prst="rect">
            <a:avLst/>
          </a:prstGeom>
        </p:spPr>
      </p:pic>
      <p:pic>
        <p:nvPicPr>
          <p:cNvPr id="17" name="Рисунок 16" descr="Gill6W-EU-g.jpg"/>
          <p:cNvPicPr>
            <a:picLocks noChangeAspect="1"/>
          </p:cNvPicPr>
          <p:nvPr/>
        </p:nvPicPr>
        <p:blipFill>
          <a:blip r:embed="rId8" cstate="print"/>
          <a:srcRect t="6349"/>
          <a:stretch>
            <a:fillRect/>
          </a:stretch>
        </p:blipFill>
        <p:spPr>
          <a:xfrm>
            <a:off x="5580112" y="4429397"/>
            <a:ext cx="3240360" cy="2275967"/>
          </a:xfrm>
          <a:prstGeom prst="rect">
            <a:avLst/>
          </a:prstGeom>
        </p:spPr>
      </p:pic>
      <p:pic>
        <p:nvPicPr>
          <p:cNvPr id="18" name="Рисунок 17" descr="emOXB7dkr4Y.jpg"/>
          <p:cNvPicPr>
            <a:picLocks noChangeAspect="1"/>
          </p:cNvPicPr>
          <p:nvPr/>
        </p:nvPicPr>
        <p:blipFill>
          <a:blip r:embed="rId9" cstate="print"/>
          <a:srcRect l="11765" r="5882"/>
          <a:stretch>
            <a:fillRect/>
          </a:stretch>
        </p:blipFill>
        <p:spPr>
          <a:xfrm>
            <a:off x="3491880" y="3645024"/>
            <a:ext cx="1872208" cy="30311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3024336" cy="648072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188640"/>
            <a:ext cx="65892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Театрализация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3hu1Gwrtenk.jpg"/>
          <p:cNvPicPr>
            <a:picLocks noChangeAspect="1"/>
          </p:cNvPicPr>
          <p:nvPr/>
        </p:nvPicPr>
        <p:blipFill>
          <a:blip r:embed="rId2" cstate="print"/>
          <a:srcRect t="16260"/>
          <a:stretch>
            <a:fillRect/>
          </a:stretch>
        </p:blipFill>
        <p:spPr>
          <a:xfrm>
            <a:off x="251520" y="2348880"/>
            <a:ext cx="2952328" cy="1854206"/>
          </a:xfrm>
          <a:prstGeom prst="rect">
            <a:avLst/>
          </a:prstGeom>
        </p:spPr>
      </p:pic>
      <p:pic>
        <p:nvPicPr>
          <p:cNvPr id="11" name="Рисунок 10" descr="3z4hxBkXblM.jpg"/>
          <p:cNvPicPr>
            <a:picLocks noChangeAspect="1"/>
          </p:cNvPicPr>
          <p:nvPr/>
        </p:nvPicPr>
        <p:blipFill>
          <a:blip r:embed="rId3" cstate="print"/>
          <a:srcRect t="10000" b="20000"/>
          <a:stretch>
            <a:fillRect/>
          </a:stretch>
        </p:blipFill>
        <p:spPr>
          <a:xfrm>
            <a:off x="251520" y="764704"/>
            <a:ext cx="2880320" cy="1512168"/>
          </a:xfrm>
          <a:prstGeom prst="rect">
            <a:avLst/>
          </a:prstGeom>
        </p:spPr>
      </p:pic>
      <p:pic>
        <p:nvPicPr>
          <p:cNvPr id="13" name="Рисунок 12" descr="47ddHRtrlps.jpg"/>
          <p:cNvPicPr>
            <a:picLocks noChangeAspect="1"/>
          </p:cNvPicPr>
          <p:nvPr/>
        </p:nvPicPr>
        <p:blipFill>
          <a:blip r:embed="rId4" cstate="print"/>
          <a:srcRect t="16667" r="6447"/>
          <a:stretch>
            <a:fillRect/>
          </a:stretch>
        </p:blipFill>
        <p:spPr>
          <a:xfrm>
            <a:off x="6300192" y="2492896"/>
            <a:ext cx="2604797" cy="1800200"/>
          </a:xfrm>
          <a:prstGeom prst="rect">
            <a:avLst/>
          </a:prstGeom>
        </p:spPr>
      </p:pic>
      <p:pic>
        <p:nvPicPr>
          <p:cNvPr id="15" name="Рисунок 14" descr="XW_xqDOLtXY.jpg"/>
          <p:cNvPicPr>
            <a:picLocks noChangeAspect="1"/>
          </p:cNvPicPr>
          <p:nvPr/>
        </p:nvPicPr>
        <p:blipFill>
          <a:blip r:embed="rId5" cstate="print"/>
          <a:srcRect b="8473"/>
          <a:stretch>
            <a:fillRect/>
          </a:stretch>
        </p:blipFill>
        <p:spPr>
          <a:xfrm>
            <a:off x="179512" y="4365104"/>
            <a:ext cx="3251853" cy="223224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27592" t="23366" r="18855" b="11782"/>
          <a:stretch>
            <a:fillRect/>
          </a:stretch>
        </p:blipFill>
        <p:spPr bwMode="auto">
          <a:xfrm>
            <a:off x="3563888" y="4365104"/>
            <a:ext cx="33843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https://sun9-32.userapi.com/impg/DYWhIgGLAkf_04AFhU3ABMOSgfW4Ow0mzDhM6Q/-48EQs5DyZg.jpg?size=1280x960&amp;quality=95&amp;sign=69a4ed823ce1b054ed233705e121b404&amp;type=album"/>
          <p:cNvPicPr>
            <a:picLocks noChangeAspect="1" noChangeArrowheads="1"/>
          </p:cNvPicPr>
          <p:nvPr/>
        </p:nvPicPr>
        <p:blipFill>
          <a:blip r:embed="rId7" cstate="print"/>
          <a:srcRect t="24619" b="21220"/>
          <a:stretch>
            <a:fillRect/>
          </a:stretch>
        </p:blipFill>
        <p:spPr bwMode="auto">
          <a:xfrm>
            <a:off x="5004048" y="764704"/>
            <a:ext cx="3899925" cy="1584176"/>
          </a:xfrm>
          <a:prstGeom prst="rect">
            <a:avLst/>
          </a:prstGeom>
          <a:noFill/>
        </p:spPr>
      </p:pic>
      <p:pic>
        <p:nvPicPr>
          <p:cNvPr id="1030" name="Picture 6" descr="https://sun9-7.userapi.com/impf/LqXhLJnco0u8BGWFpy4_OrJ-0651ka2bz35Biw/3Te8rc1P6cU.jpg?size=810x1080&amp;quality=95&amp;sign=ab81d604ce3113776989642ffaccc399&amp;type=album"/>
          <p:cNvPicPr>
            <a:picLocks noChangeAspect="1" noChangeArrowheads="1"/>
          </p:cNvPicPr>
          <p:nvPr/>
        </p:nvPicPr>
        <p:blipFill>
          <a:blip r:embed="rId8" cstate="print"/>
          <a:srcRect b="7000"/>
          <a:stretch>
            <a:fillRect/>
          </a:stretch>
        </p:blipFill>
        <p:spPr bwMode="auto">
          <a:xfrm>
            <a:off x="7092280" y="4365104"/>
            <a:ext cx="1800200" cy="2232248"/>
          </a:xfrm>
          <a:prstGeom prst="rect">
            <a:avLst/>
          </a:prstGeom>
          <a:noFill/>
        </p:spPr>
      </p:pic>
      <p:pic>
        <p:nvPicPr>
          <p:cNvPr id="1032" name="Picture 8" descr="https://sun9-6.userapi.com/impf/3ehtr3Lym83NS8IawbErCVzUVHr7dncZGIXWAQ/u4PE7NTRP8A.jpg?size=810x1080&amp;quality=95&amp;sign=3c9478d87ad12ef8141bce602455618a&amp;type=album"/>
          <p:cNvPicPr>
            <a:picLocks noChangeAspect="1" noChangeArrowheads="1"/>
          </p:cNvPicPr>
          <p:nvPr/>
        </p:nvPicPr>
        <p:blipFill>
          <a:blip r:embed="rId9" cstate="print"/>
          <a:srcRect t="6532" b="8556"/>
          <a:stretch>
            <a:fillRect/>
          </a:stretch>
        </p:blipFill>
        <p:spPr bwMode="auto">
          <a:xfrm>
            <a:off x="3275856" y="764704"/>
            <a:ext cx="1653648" cy="1872208"/>
          </a:xfrm>
          <a:prstGeom prst="rect">
            <a:avLst/>
          </a:prstGeom>
          <a:noFill/>
        </p:spPr>
      </p:pic>
      <p:pic>
        <p:nvPicPr>
          <p:cNvPr id="1034" name="Picture 10" descr="https://sun9-52.userapi.com/impf/NrC_WCook2DFJ0HXpfeC_Y7RMTBZUMF2iNEY7Q/dass2dSZhWs.jpg?size=810x1080&amp;quality=96&amp;sign=db79534741f6b3e0ca6c4548735896eb&amp;type=album"/>
          <p:cNvPicPr>
            <a:picLocks noChangeAspect="1" noChangeArrowheads="1"/>
          </p:cNvPicPr>
          <p:nvPr/>
        </p:nvPicPr>
        <p:blipFill>
          <a:blip r:embed="rId10" cstate="print"/>
          <a:srcRect b="47917"/>
          <a:stretch>
            <a:fillRect/>
          </a:stretch>
        </p:blipFill>
        <p:spPr bwMode="auto">
          <a:xfrm>
            <a:off x="3563888" y="2420888"/>
            <a:ext cx="2592288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«Первые шаги в мире профессий»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2736304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0" y="260650"/>
            <a:ext cx="30598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Экскурсии</a:t>
            </a:r>
          </a:p>
        </p:txBody>
      </p:sp>
      <p:pic>
        <p:nvPicPr>
          <p:cNvPr id="5" name="Рисунок 4" descr="-cC81JlB37w.jpg"/>
          <p:cNvPicPr>
            <a:picLocks noChangeAspect="1"/>
          </p:cNvPicPr>
          <p:nvPr/>
        </p:nvPicPr>
        <p:blipFill>
          <a:blip r:embed="rId2" cstate="print"/>
          <a:srcRect l="20075" t="45800" r="27163" b="12201"/>
          <a:stretch>
            <a:fillRect/>
          </a:stretch>
        </p:blipFill>
        <p:spPr>
          <a:xfrm>
            <a:off x="251520" y="1124744"/>
            <a:ext cx="3168352" cy="1891553"/>
          </a:xfrm>
          <a:prstGeom prst="rect">
            <a:avLst/>
          </a:prstGeom>
        </p:spPr>
      </p:pic>
      <p:pic>
        <p:nvPicPr>
          <p:cNvPr id="69636" name="Picture 4" descr="https://sun9-68.userapi.com/impf/QEJb9Is4S1jUE5VAIY3I0B653cbFXVWfYkJm-w/Tc6TUNwgQrw.jpg?size=1280x960&amp;quality=96&amp;sign=dfe50815b6a7b8f022c388e0a4bd240f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1124744"/>
            <a:ext cx="2304256" cy="1728192"/>
          </a:xfrm>
          <a:prstGeom prst="rect">
            <a:avLst/>
          </a:prstGeom>
          <a:noFill/>
        </p:spPr>
      </p:pic>
      <p:pic>
        <p:nvPicPr>
          <p:cNvPr id="69638" name="Picture 6" descr="https://sun9-78.userapi.com/impf/I7bTvBbQmeICVm5nxowv0u9FBVEBqARHxIIufg/Ui1hMEQAEVU.jpg?size=1280x960&amp;quality=96&amp;sign=793b099daa12221eab7aa79b4cabada2&amp;type=album"/>
          <p:cNvPicPr>
            <a:picLocks noChangeAspect="1" noChangeArrowheads="1"/>
          </p:cNvPicPr>
          <p:nvPr/>
        </p:nvPicPr>
        <p:blipFill>
          <a:blip r:embed="rId4" cstate="print"/>
          <a:srcRect b="6897"/>
          <a:stretch>
            <a:fillRect/>
          </a:stretch>
        </p:blipFill>
        <p:spPr bwMode="auto">
          <a:xfrm>
            <a:off x="251520" y="3068960"/>
            <a:ext cx="2784309" cy="1944216"/>
          </a:xfrm>
          <a:prstGeom prst="rect">
            <a:avLst/>
          </a:prstGeom>
          <a:noFill/>
        </p:spPr>
      </p:pic>
      <p:pic>
        <p:nvPicPr>
          <p:cNvPr id="69640" name="Picture 8" descr="https://sun9-55.userapi.com/impf/YmkVJb3eUIn4wfEdfGi3RL8IgV8uZ40gb1zSsg/OwEqxp4uHXg.jpg?size=1280x960&amp;quality=96&amp;sign=7981be23e238124ba709dc5e92da65e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068960"/>
            <a:ext cx="2592288" cy="1944216"/>
          </a:xfrm>
          <a:prstGeom prst="rect">
            <a:avLst/>
          </a:prstGeom>
          <a:noFill/>
        </p:spPr>
      </p:pic>
      <p:pic>
        <p:nvPicPr>
          <p:cNvPr id="69642" name="Picture 10" descr="https://sun9-44.userapi.com/impf/42fmkY_CwZGLT2PgC8QnMWtmeuUYVPy8DbmUUw/ABA9tsz5yik.jpg?size=1280x960&amp;quality=96&amp;sign=8c4dcc6ff796334606ed8a87dcaccd21&amp;type=album"/>
          <p:cNvPicPr>
            <a:picLocks noChangeAspect="1" noChangeArrowheads="1"/>
          </p:cNvPicPr>
          <p:nvPr/>
        </p:nvPicPr>
        <p:blipFill>
          <a:blip r:embed="rId6" cstate="print"/>
          <a:srcRect l="5205" t="17847"/>
          <a:stretch>
            <a:fillRect/>
          </a:stretch>
        </p:blipFill>
        <p:spPr bwMode="auto">
          <a:xfrm>
            <a:off x="5868144" y="3068960"/>
            <a:ext cx="3059832" cy="1944216"/>
          </a:xfrm>
          <a:prstGeom prst="rect">
            <a:avLst/>
          </a:prstGeom>
          <a:noFill/>
        </p:spPr>
      </p:pic>
      <p:pic>
        <p:nvPicPr>
          <p:cNvPr id="69644" name="Picture 12" descr="https://sun9-46.userapi.com/impf/agR9Vjr3RRgZ8PhZAzi1qMw5PM5eLM30wVJOZQ/FSwGAjdB5jA.jpg?size=1280x960&amp;quality=96&amp;sign=2a4c922b183a260e34e06841e559cbe1&amp;type=album"/>
          <p:cNvPicPr>
            <a:picLocks noChangeAspect="1" noChangeArrowheads="1"/>
          </p:cNvPicPr>
          <p:nvPr/>
        </p:nvPicPr>
        <p:blipFill>
          <a:blip r:embed="rId7" cstate="print"/>
          <a:srcRect t="29195"/>
          <a:stretch>
            <a:fillRect/>
          </a:stretch>
        </p:blipFill>
        <p:spPr bwMode="auto">
          <a:xfrm>
            <a:off x="251520" y="5157192"/>
            <a:ext cx="2959754" cy="1571744"/>
          </a:xfrm>
          <a:prstGeom prst="rect">
            <a:avLst/>
          </a:prstGeom>
          <a:noFill/>
        </p:spPr>
      </p:pic>
      <p:pic>
        <p:nvPicPr>
          <p:cNvPr id="69646" name="Picture 14" descr="https://sun9-73.userapi.com/impf/spDuWfBNUzspKAkBVOf8knxcpMsiaDz0wl_eYA/kSj7W71BGMc.jpg?size=1280x960&amp;quality=96&amp;sign=f5059f66f407680cab3efcff7324d23c&amp;type=album"/>
          <p:cNvPicPr>
            <a:picLocks noChangeAspect="1" noChangeArrowheads="1"/>
          </p:cNvPicPr>
          <p:nvPr/>
        </p:nvPicPr>
        <p:blipFill>
          <a:blip r:embed="rId8" cstate="print"/>
          <a:srcRect t="17934" b="8732"/>
          <a:stretch>
            <a:fillRect/>
          </a:stretch>
        </p:blipFill>
        <p:spPr bwMode="auto">
          <a:xfrm>
            <a:off x="3347864" y="5085184"/>
            <a:ext cx="2880320" cy="1584176"/>
          </a:xfrm>
          <a:prstGeom prst="rect">
            <a:avLst/>
          </a:prstGeom>
          <a:noFill/>
        </p:spPr>
      </p:pic>
      <p:pic>
        <p:nvPicPr>
          <p:cNvPr id="69648" name="Picture 16" descr="https://sun9-8.userapi.com/impf/iTWoz7OId4OsIO0E2MUj2O6VzOQxS_nZ1MeAuw/yFi3lDa2aU4.jpg?size=1280x960&amp;quality=96&amp;sign=005d4d6eebae3fd3a16e436deb96021c&amp;type=album"/>
          <p:cNvPicPr>
            <a:picLocks noChangeAspect="1" noChangeArrowheads="1"/>
          </p:cNvPicPr>
          <p:nvPr/>
        </p:nvPicPr>
        <p:blipFill>
          <a:blip r:embed="rId9" cstate="print"/>
          <a:srcRect t="24138" r="6447"/>
          <a:stretch>
            <a:fillRect/>
          </a:stretch>
        </p:blipFill>
        <p:spPr bwMode="auto">
          <a:xfrm>
            <a:off x="6359691" y="5085184"/>
            <a:ext cx="2604797" cy="1584176"/>
          </a:xfrm>
          <a:prstGeom prst="rect">
            <a:avLst/>
          </a:prstGeom>
          <a:noFill/>
        </p:spPr>
      </p:pic>
      <p:pic>
        <p:nvPicPr>
          <p:cNvPr id="69650" name="Picture 18" descr="https://sun9-27.userapi.com/impg/2gUlrEQTqdH0RXJZGGoPWJBtszKUCZxf2cl3jg/c6dEmiqxW80.jpg?size=1280x718&amp;quality=96&amp;sign=ca9a29e1923b31d6268f267a866fb8cf&amp;type=album"/>
          <p:cNvPicPr>
            <a:picLocks noChangeAspect="1" noChangeArrowheads="1"/>
          </p:cNvPicPr>
          <p:nvPr/>
        </p:nvPicPr>
        <p:blipFill>
          <a:blip r:embed="rId10" cstate="print"/>
          <a:srcRect r="7837"/>
          <a:stretch>
            <a:fillRect/>
          </a:stretch>
        </p:blipFill>
        <p:spPr bwMode="auto">
          <a:xfrm>
            <a:off x="5940152" y="1052736"/>
            <a:ext cx="2957750" cy="18002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3417" y="6449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075">
              <a:lnSpc>
                <a:spcPct val="100000"/>
              </a:lnSpc>
              <a:spcBef>
                <a:spcPts val="113"/>
              </a:spcBef>
            </a:pPr>
            <a:endParaRPr lang="en-US" alt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7" y="260649"/>
            <a:ext cx="42098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МБДОУ «Детский сад №7»</a:t>
            </a:r>
            <a:endParaRPr lang="en-US" altLang="ru-RU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6" t="12216" r="13953" b="8526"/>
          <a:stretch/>
        </p:blipFill>
        <p:spPr bwMode="auto">
          <a:xfrm>
            <a:off x="251520" y="1124744"/>
            <a:ext cx="7680685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417" y="2276872"/>
            <a:ext cx="391165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66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554461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71682" name="Picture 2" descr="https://sun9-14.userapi.com/impg/e6PzYTkfyF5MVgBwHrAERqjiziLVTNxYTZVO8Q/kvjroplpyt8.jpg?size=1280x960&amp;quality=95&amp;sign=7fa7c5aec36e7c04933d82ffc71e1997&amp;type=album"/>
          <p:cNvPicPr>
            <a:picLocks noChangeAspect="1" noChangeArrowheads="1"/>
          </p:cNvPicPr>
          <p:nvPr/>
        </p:nvPicPr>
        <p:blipFill>
          <a:blip r:embed="rId2" cstate="print"/>
          <a:srcRect t="10526" b="9256"/>
          <a:stretch>
            <a:fillRect/>
          </a:stretch>
        </p:blipFill>
        <p:spPr bwMode="auto">
          <a:xfrm>
            <a:off x="179512" y="1052736"/>
            <a:ext cx="3111875" cy="187220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51520" y="188640"/>
            <a:ext cx="5472608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Различные формы организации деятельности </a:t>
            </a: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детей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71684" name="Picture 4" descr="https://sun9-74.userapi.com/impg/zdlWuqhBj-Iru9YEXWvroXouIY12viBukcVRiA/iEDkSPv7dLQ.jpg?size=1280x720&amp;quality=95&amp;sign=3647c18960b172149019385e25c492f0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1052736"/>
            <a:ext cx="3400377" cy="1912712"/>
          </a:xfrm>
          <a:prstGeom prst="rect">
            <a:avLst/>
          </a:prstGeom>
          <a:noFill/>
        </p:spPr>
      </p:pic>
      <p:pic>
        <p:nvPicPr>
          <p:cNvPr id="71686" name="Picture 6" descr="https://sun9-38.userapi.com/impg/N8dHNLoQAPsTgTlpna4XJ0cAkatGu9a79ty-MA/xSCsVSb6eBo.jpg?size=1280x960&amp;quality=95&amp;sign=37202a96e3e536a53edd4cd0d1a94dbc&amp;type=album"/>
          <p:cNvPicPr>
            <a:picLocks noChangeAspect="1" noChangeArrowheads="1"/>
          </p:cNvPicPr>
          <p:nvPr/>
        </p:nvPicPr>
        <p:blipFill>
          <a:blip r:embed="rId4" cstate="print"/>
          <a:srcRect b="11111"/>
          <a:stretch>
            <a:fillRect/>
          </a:stretch>
        </p:blipFill>
        <p:spPr bwMode="auto">
          <a:xfrm>
            <a:off x="251520" y="2996952"/>
            <a:ext cx="2592288" cy="1728192"/>
          </a:xfrm>
          <a:prstGeom prst="rect">
            <a:avLst/>
          </a:prstGeom>
          <a:noFill/>
        </p:spPr>
      </p:pic>
      <p:pic>
        <p:nvPicPr>
          <p:cNvPr id="71688" name="Picture 8" descr="https://sun9-81.userapi.com/impg/NrrDJEfmQr-f3YhaNb22iyUhtJet2myR6dAMYg/8H-dZVIHpjA.jpg?size=959x719&amp;quality=96&amp;sign=5316697c1e579e8add17f86c6a6f6289&amp;type=album"/>
          <p:cNvPicPr>
            <a:picLocks noChangeAspect="1" noChangeArrowheads="1"/>
          </p:cNvPicPr>
          <p:nvPr/>
        </p:nvPicPr>
        <p:blipFill>
          <a:blip r:embed="rId5" cstate="print"/>
          <a:srcRect t="11249"/>
          <a:stretch>
            <a:fillRect/>
          </a:stretch>
        </p:blipFill>
        <p:spPr bwMode="auto">
          <a:xfrm>
            <a:off x="251520" y="4869160"/>
            <a:ext cx="2664296" cy="1772816"/>
          </a:xfrm>
          <a:prstGeom prst="rect">
            <a:avLst/>
          </a:prstGeom>
          <a:noFill/>
        </p:spPr>
      </p:pic>
      <p:pic>
        <p:nvPicPr>
          <p:cNvPr id="71690" name="Picture 10" descr="https://sun9-54.userapi.com/impg/1IXkT0nhumCVxm146PsSvCAAZ999muKap0LJ2g/YC5vUY5usjk.jpg?size=1280x718&amp;quality=96&amp;sign=fde5ccc706b43f64d3c194498594cf3c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3068960"/>
            <a:ext cx="2824159" cy="1584176"/>
          </a:xfrm>
          <a:prstGeom prst="rect">
            <a:avLst/>
          </a:prstGeom>
          <a:noFill/>
        </p:spPr>
      </p:pic>
      <p:pic>
        <p:nvPicPr>
          <p:cNvPr id="71692" name="Picture 12" descr="https://sun9-67.userapi.com/impf/8CLUJi9fxDaVeoCFw_MRhC25xeYNe5eqyMjfxA/hpUXcE3dEBU.jpg?size=1280x960&amp;quality=96&amp;sign=f07ef310464b2b7c05a29024e17c368b&amp;type=album"/>
          <p:cNvPicPr>
            <a:picLocks noChangeAspect="1" noChangeArrowheads="1"/>
          </p:cNvPicPr>
          <p:nvPr/>
        </p:nvPicPr>
        <p:blipFill>
          <a:blip r:embed="rId7" cstate="print"/>
          <a:srcRect b="12271"/>
          <a:stretch>
            <a:fillRect/>
          </a:stretch>
        </p:blipFill>
        <p:spPr bwMode="auto">
          <a:xfrm>
            <a:off x="6228184" y="2996952"/>
            <a:ext cx="2407693" cy="1584176"/>
          </a:xfrm>
          <a:prstGeom prst="rect">
            <a:avLst/>
          </a:prstGeom>
          <a:noFill/>
        </p:spPr>
      </p:pic>
      <p:pic>
        <p:nvPicPr>
          <p:cNvPr id="11" name="Picture 2" descr="http://spec.sasovo3.reg-school.ru/upload/photo/21-05-18/45_11_38_01_yKDO-3.jpg"/>
          <p:cNvPicPr>
            <a:picLocks noChangeAspect="1" noChangeArrowheads="1"/>
          </p:cNvPicPr>
          <p:nvPr/>
        </p:nvPicPr>
        <p:blipFill>
          <a:blip r:embed="rId8" cstate="print"/>
          <a:srcRect l="2274" t="1031"/>
          <a:stretch>
            <a:fillRect/>
          </a:stretch>
        </p:blipFill>
        <p:spPr bwMode="auto">
          <a:xfrm>
            <a:off x="3491880" y="1052736"/>
            <a:ext cx="1875886" cy="1438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2" descr="https://sun9-70.userapi.com/impg/lixUdrJ3bhGQgV7mbMnrW5uZd1WgWLsWImO1_Q/YZx3-lhwnhA.jpg?size=1280x960&amp;quality=95&amp;sign=4bdd36fa4193a7b6a2545e18bcfc060f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3" y="4725144"/>
            <a:ext cx="2496277" cy="1872208"/>
          </a:xfrm>
          <a:prstGeom prst="rect">
            <a:avLst/>
          </a:prstGeom>
          <a:noFill/>
        </p:spPr>
      </p:pic>
      <p:pic>
        <p:nvPicPr>
          <p:cNvPr id="29700" name="Picture 4" descr="https://sun9-10.userapi.com/impg/1_9REj8rc-7se9UBTDBpuMh83GKbMW4WudK1tg/4C5FEXbY1RU.jpg?size=1280x960&amp;quality=95&amp;sign=d64a733206d378d2ea446404fd66ee30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03848" y="4805772"/>
            <a:ext cx="2736304" cy="205222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https://sun9-47.userapi.com/impg/H0kKB0vl_FkJ7GvWAMLSaNO7BSujZAC36qj3JA/h4SfjuVfLvk.jpg?size=810x1080&amp;quality=95&amp;sign=8f5abdade0964589610a361f054ce31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2484276" cy="3312368"/>
          </a:xfrm>
          <a:prstGeom prst="rect">
            <a:avLst/>
          </a:prstGeom>
          <a:noFill/>
        </p:spPr>
      </p:pic>
      <p:pic>
        <p:nvPicPr>
          <p:cNvPr id="3" name="Рисунок 2" descr="qOtea0coyB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077072"/>
            <a:ext cx="3024336" cy="2268252"/>
          </a:xfrm>
          <a:prstGeom prst="rect">
            <a:avLst/>
          </a:prstGeom>
        </p:spPr>
      </p:pic>
      <p:pic>
        <p:nvPicPr>
          <p:cNvPr id="4" name="Рисунок 3" descr="Froqi4zEAYE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72200" y="332656"/>
            <a:ext cx="2448272" cy="3264362"/>
          </a:xfrm>
          <a:prstGeom prst="rect">
            <a:avLst/>
          </a:prstGeom>
        </p:spPr>
      </p:pic>
      <p:pic>
        <p:nvPicPr>
          <p:cNvPr id="7" name="Рисунок 10"/>
          <p:cNvPicPr>
            <a:picLocks noChangeAspect="1"/>
          </p:cNvPicPr>
          <p:nvPr/>
        </p:nvPicPr>
        <p:blipFill>
          <a:blip r:embed="rId5" cstate="print"/>
          <a:srcRect t="6892"/>
          <a:stretch>
            <a:fillRect/>
          </a:stretch>
        </p:blipFill>
        <p:spPr bwMode="auto">
          <a:xfrm>
            <a:off x="5796136" y="4293096"/>
            <a:ext cx="3095625" cy="2162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s://sun9-5.userapi.com/impg/J3mNTl5yReAr6R9dbiNAU5fY5mogAogs-JYLFQ/sldHIXYT7bY.jpg?size=1280x949&amp;quality=96&amp;sign=6153c3eec4b60bf780343be776f9c9d6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71800" y="548680"/>
            <a:ext cx="3494628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 descr="https://sun9-28.userapi.com/impf/r-Enic6bImMETZasaJbntDoFffe5V67_2Bg-pg/DA6a4z8Ob9c.jpg?size=1280x931&amp;quality=95&amp;sign=9cd44cb5c38f86c85ba9147511d86ffd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2830468" y="3658366"/>
            <a:ext cx="3267043" cy="2376264"/>
          </a:xfrm>
          <a:prstGeom prst="rect">
            <a:avLst/>
          </a:prstGeom>
          <a:noFill/>
        </p:spPr>
      </p:pic>
      <p:sp>
        <p:nvSpPr>
          <p:cNvPr id="11" name="Скругленный прямоугольник 10"/>
          <p:cNvSpPr/>
          <p:nvPr/>
        </p:nvSpPr>
        <p:spPr>
          <a:xfrm>
            <a:off x="179512" y="188640"/>
            <a:ext cx="4104456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Прямоугольник 9"/>
          <p:cNvSpPr/>
          <p:nvPr/>
        </p:nvSpPr>
        <p:spPr>
          <a:xfrm>
            <a:off x="323528" y="1886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b="1" dirty="0" smtClean="0">
                <a:solidFill>
                  <a:srgbClr val="002060"/>
                </a:solidFill>
                <a:latin typeface="Book Antiqua" pitchFamily="18" charset="0"/>
              </a:rPr>
              <a:t>Различные формы организации деятельности детей</a:t>
            </a:r>
            <a:endParaRPr lang="en-US" altLang="ru-RU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2" name="Picture 2" descr="https://sun9-86.userapi.com/impg/9B02psTx_WkeRxteEy6GdiI4xUSwz3lYpEUTiQ/zusSom4I8oc.jpg?size=1280x718&amp;quality=96&amp;sign=9c4de5f35cb5a00ec6cf3bdd6b26a790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084168" y="2924944"/>
            <a:ext cx="2339752" cy="131245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 cstate="print"/>
          <a:srcRect t="15548" r="33563" b="6710"/>
          <a:stretch>
            <a:fillRect/>
          </a:stretch>
        </p:blipFill>
        <p:spPr bwMode="auto">
          <a:xfrm>
            <a:off x="179512" y="4581128"/>
            <a:ext cx="31741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3" cstate="print"/>
          <a:srcRect t="18500" r="36718" b="5704"/>
          <a:stretch>
            <a:fillRect/>
          </a:stretch>
        </p:blipFill>
        <p:spPr bwMode="auto">
          <a:xfrm>
            <a:off x="5796136" y="4509120"/>
            <a:ext cx="3193207" cy="2150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9" name="Picture 5" descr="https://sun9-61.userapi.com/impf/6TBflzo5zbmdzDDf6J_6GuIGwQqhzZoiVehutA/xMberZFpSUE.jpg?size=810x1080&amp;quality=95&amp;sign=a7d10f4152ba84bfd59da1139893a6de&amp;type=album"/>
          <p:cNvPicPr>
            <a:picLocks noChangeAspect="1" noChangeArrowheads="1"/>
          </p:cNvPicPr>
          <p:nvPr/>
        </p:nvPicPr>
        <p:blipFill>
          <a:blip r:embed="rId4" cstate="print"/>
          <a:srcRect t="25838" b="20640"/>
          <a:stretch>
            <a:fillRect/>
          </a:stretch>
        </p:blipFill>
        <p:spPr bwMode="auto">
          <a:xfrm>
            <a:off x="179512" y="620688"/>
            <a:ext cx="2926222" cy="2088232"/>
          </a:xfrm>
          <a:prstGeom prst="rect">
            <a:avLst/>
          </a:prstGeom>
          <a:noFill/>
        </p:spPr>
      </p:pic>
      <p:pic>
        <p:nvPicPr>
          <p:cNvPr id="72711" name="Picture 7" descr="https://sun9-10.userapi.com/impg/AOa2D6_utaA6PXBp80LlJjmLrbZZ_9y7to1Xkg/QhQOd5LCMG0.jpg?size=1280x720&amp;quality=95&amp;sign=2da58dd58d047018719efca3141151c8&amp;type=album"/>
          <p:cNvPicPr>
            <a:picLocks noChangeAspect="1" noChangeArrowheads="1"/>
          </p:cNvPicPr>
          <p:nvPr/>
        </p:nvPicPr>
        <p:blipFill>
          <a:blip r:embed="rId5" cstate="print"/>
          <a:srcRect l="17457" r="12716"/>
          <a:stretch>
            <a:fillRect/>
          </a:stretch>
        </p:blipFill>
        <p:spPr bwMode="auto">
          <a:xfrm>
            <a:off x="3275856" y="620688"/>
            <a:ext cx="2592288" cy="2088232"/>
          </a:xfrm>
          <a:prstGeom prst="rect">
            <a:avLst/>
          </a:prstGeom>
          <a:noFill/>
        </p:spPr>
      </p:pic>
      <p:pic>
        <p:nvPicPr>
          <p:cNvPr id="72713" name="Picture 9" descr="https://sun9-24.userapi.com/impf/nmouiBFLiL4bH4x-czH_8PJ46CiDLq6lyEcQHA/qrW35hvAygA.jpg?size=1280x960&amp;quality=96&amp;sign=01a0aa6012e31c7e344bcf9be6ba2637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71866" y="4653136"/>
            <a:ext cx="2424269" cy="1818202"/>
          </a:xfrm>
          <a:prstGeom prst="rect">
            <a:avLst/>
          </a:prstGeom>
          <a:noFill/>
        </p:spPr>
      </p:pic>
      <p:pic>
        <p:nvPicPr>
          <p:cNvPr id="72715" name="Picture 11" descr="https://sun9-35.userapi.com/impg/X6U1OIZa-GOskDwnkgU184Bfs21PCARknJK0Mw/tWK4BWWdWQo.jpg?size=948x711&amp;quality=96&amp;sign=358f8c6c791cf9e22d7d1bb6f2edc9e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2160" y="620688"/>
            <a:ext cx="2784308" cy="2088232"/>
          </a:xfrm>
          <a:prstGeom prst="rect">
            <a:avLst/>
          </a:prstGeom>
          <a:noFill/>
        </p:spPr>
      </p:pic>
      <p:pic>
        <p:nvPicPr>
          <p:cNvPr id="72717" name="Picture 13" descr="https://sun9-33.userapi.com/impg/Uz9I8PJCXZv-QGWWO1iZ1WnEhZjavjAxVb2Epg/HBfcCutR64Y.jpg?size=802x602&amp;quality=96&amp;sign=f0dd31f1afb145d0d1c53cf8684eb419&amp;type=album"/>
          <p:cNvPicPr>
            <a:picLocks noChangeAspect="1" noChangeArrowheads="1"/>
          </p:cNvPicPr>
          <p:nvPr/>
        </p:nvPicPr>
        <p:blipFill>
          <a:blip r:embed="rId8" cstate="print"/>
          <a:srcRect t="15385"/>
          <a:stretch>
            <a:fillRect/>
          </a:stretch>
        </p:blipFill>
        <p:spPr bwMode="auto">
          <a:xfrm>
            <a:off x="179512" y="2780927"/>
            <a:ext cx="2664296" cy="1692209"/>
          </a:xfrm>
          <a:prstGeom prst="rect">
            <a:avLst/>
          </a:prstGeom>
          <a:noFill/>
        </p:spPr>
      </p:pic>
      <p:pic>
        <p:nvPicPr>
          <p:cNvPr id="72719" name="Picture 15" descr="https://sun9-80.userapi.com/impg/c85ME4xf2KpHrUV6X9klQ4Jw2a7oPMSIEVrk2Q/_XQotqedBv0.jpg?size=1280x960&amp;quality=96&amp;sign=79e82ae8da50a4f0696cbff08444e7c6&amp;type=album"/>
          <p:cNvPicPr>
            <a:picLocks noChangeAspect="1" noChangeArrowheads="1"/>
          </p:cNvPicPr>
          <p:nvPr/>
        </p:nvPicPr>
        <p:blipFill>
          <a:blip r:embed="rId9" cstate="print"/>
          <a:srcRect t="20489"/>
          <a:stretch>
            <a:fillRect/>
          </a:stretch>
        </p:blipFill>
        <p:spPr bwMode="auto">
          <a:xfrm>
            <a:off x="3203848" y="2780928"/>
            <a:ext cx="2808312" cy="1674684"/>
          </a:xfrm>
          <a:prstGeom prst="rect">
            <a:avLst/>
          </a:prstGeom>
          <a:noFill/>
        </p:spPr>
      </p:pic>
      <p:pic>
        <p:nvPicPr>
          <p:cNvPr id="72721" name="Picture 17" descr="https://sun9-27.userapi.com/impg/TTqodwtX10qUmRrW8U0GxUMqf2JoyzGPAdYCsw/3BnEzg4s0o0.jpg?size=810x1080&amp;quality=95&amp;sign=1441c241528b6a5e56e2d50d770de8ea&amp;type=album"/>
          <p:cNvPicPr>
            <a:picLocks noChangeAspect="1" noChangeArrowheads="1"/>
          </p:cNvPicPr>
          <p:nvPr/>
        </p:nvPicPr>
        <p:blipFill>
          <a:blip r:embed="rId10" cstate="print"/>
          <a:srcRect t="13059" b="34441"/>
          <a:stretch>
            <a:fillRect/>
          </a:stretch>
        </p:blipFill>
        <p:spPr bwMode="auto">
          <a:xfrm>
            <a:off x="6228184" y="2780927"/>
            <a:ext cx="2376264" cy="16633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«Воспитывающая РППС ДОО»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 txBox="1">
            <a:spLocks noGrp="1"/>
          </p:cNvSpPr>
          <p:nvPr>
            <p:ph type="title" idx="4294967295"/>
          </p:nvPr>
        </p:nvSpPr>
        <p:spPr>
          <a:xfrm>
            <a:off x="-396552" y="0"/>
            <a:ext cx="8228763" cy="1497292"/>
          </a:xfrm>
        </p:spPr>
        <p:txBody>
          <a:bodyPr vert="horz">
            <a:no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rtl="0">
              <a:buNone/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Центры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для организации работы </a:t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по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воспитанию 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</a:rPr>
              <a:t>в ДОО: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1556792"/>
            <a:ext cx="6857575" cy="3918477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 познания;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книги;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природы;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экспериментирования;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конструирования;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патриотического воспитания;</a:t>
            </a:r>
          </a:p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3200" b="1" i="0" u="none" strike="noStrike" kern="1200" cap="none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latin typeface="Book Antiqua" pitchFamily="18" charset="0"/>
                <a:ea typeface="Microsoft YaHei" pitchFamily="2"/>
                <a:cs typeface="Lucida Sans" pitchFamily="2"/>
              </a:rPr>
              <a:t>- Центр художественно-эстетического развития.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652120" y="4077072"/>
            <a:ext cx="3101183" cy="2029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868144" y="1196752"/>
            <a:ext cx="2496277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alphaModFix/>
            <a:lum/>
          </a:blip>
          <a:srcRect/>
          <a:stretch>
            <a:fillRect/>
          </a:stretch>
        </p:blipFill>
        <p:spPr>
          <a:xfrm>
            <a:off x="179512" y="836712"/>
            <a:ext cx="2622186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 t="12166"/>
          <a:stretch>
            <a:fillRect/>
          </a:stretch>
        </p:blipFill>
        <p:spPr>
          <a:xfrm>
            <a:off x="179512" y="2708920"/>
            <a:ext cx="232671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 b="11270"/>
          <a:stretch>
            <a:fillRect/>
          </a:stretch>
        </p:blipFill>
        <p:spPr>
          <a:xfrm>
            <a:off x="2843808" y="836712"/>
            <a:ext cx="2701898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 b="11294"/>
          <a:stretch>
            <a:fillRect/>
          </a:stretch>
        </p:blipFill>
        <p:spPr>
          <a:xfrm>
            <a:off x="2915816" y="2708920"/>
            <a:ext cx="2375500" cy="1806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alphaModFix/>
            <a:lum/>
          </a:blip>
          <a:srcRect/>
          <a:stretch>
            <a:fillRect/>
          </a:stretch>
        </p:blipFill>
        <p:spPr>
          <a:xfrm>
            <a:off x="3059832" y="4581128"/>
            <a:ext cx="2088232" cy="18459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alphaModFix/>
            <a:lum/>
          </a:blip>
          <a:srcRect t="10037" b="20651"/>
          <a:stretch>
            <a:fillRect/>
          </a:stretch>
        </p:blipFill>
        <p:spPr>
          <a:xfrm>
            <a:off x="5652120" y="2708920"/>
            <a:ext cx="3347992" cy="1728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alphaModFix/>
            <a:lum/>
          </a:blip>
          <a:srcRect/>
          <a:stretch>
            <a:fillRect/>
          </a:stretch>
        </p:blipFill>
        <p:spPr>
          <a:xfrm>
            <a:off x="179512" y="4581128"/>
            <a:ext cx="2160240" cy="19097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alphaModFix/>
            <a:lum/>
          </a:blip>
          <a:srcRect/>
          <a:stretch>
            <a:fillRect/>
          </a:stretch>
        </p:blipFill>
        <p:spPr>
          <a:xfrm>
            <a:off x="5645464" y="836712"/>
            <a:ext cx="3354600" cy="18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alphaModFix/>
            <a:lum/>
          </a:blip>
          <a:srcRect/>
          <a:stretch>
            <a:fillRect/>
          </a:stretch>
        </p:blipFill>
        <p:spPr>
          <a:xfrm>
            <a:off x="5652119" y="4509120"/>
            <a:ext cx="3328673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«Ключевые общие дела ДОО»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5760640" cy="648072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0" y="260650"/>
            <a:ext cx="58681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Участие в мероприятиях</a:t>
            </a:r>
          </a:p>
        </p:txBody>
      </p:sp>
      <p:pic>
        <p:nvPicPr>
          <p:cNvPr id="16386" name="Picture 2" descr="https://sun9-28.userapi.com/impf/VuqodEvYCw8MG3T7YWqyUhTjO929vjp7X6yoLQ/2DUL39ieSjQ.jpg?size=810x1080&amp;quality=96&amp;sign=a5be36cdd52faaf01618615fcdc17bba&amp;type=album"/>
          <p:cNvPicPr>
            <a:picLocks noChangeAspect="1" noChangeArrowheads="1"/>
          </p:cNvPicPr>
          <p:nvPr/>
        </p:nvPicPr>
        <p:blipFill>
          <a:blip r:embed="rId2" cstate="print"/>
          <a:srcRect t="2885"/>
          <a:stretch>
            <a:fillRect/>
          </a:stretch>
        </p:blipFill>
        <p:spPr bwMode="auto">
          <a:xfrm>
            <a:off x="323528" y="1052736"/>
            <a:ext cx="1872208" cy="2424269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18206" r="22210"/>
          <a:stretch>
            <a:fillRect/>
          </a:stretch>
        </p:blipFill>
        <p:spPr bwMode="auto">
          <a:xfrm>
            <a:off x="2339752" y="1052736"/>
            <a:ext cx="2592288" cy="2446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5" descr="https://sun9-10.userapi.com/impf/3TTtBtRKYeDmffhrRG3LcClSAtDwEgyRw76kGQ/di8HJdNoZ70.jpg?size=1280x960&amp;quality=96&amp;sign=58f2ace3ffdc785de0ff7e5e82c468e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077072"/>
            <a:ext cx="2976330" cy="2232248"/>
          </a:xfrm>
          <a:prstGeom prst="rect">
            <a:avLst/>
          </a:prstGeom>
          <a:noFill/>
        </p:spPr>
      </p:pic>
      <p:pic>
        <p:nvPicPr>
          <p:cNvPr id="16391" name="Picture 7" descr="https://sun9-42.userapi.com/impf/uw8uwfkV8kluQrdosxDY_MlEOhaFATi6YLnyoQ/FlvEPWw6-7c.jpg?size=1280x960&amp;quality=96&amp;sign=aa947f4c851696497bec6b43b712ef61&amp;type=album"/>
          <p:cNvPicPr>
            <a:picLocks noChangeAspect="1" noChangeArrowheads="1"/>
          </p:cNvPicPr>
          <p:nvPr/>
        </p:nvPicPr>
        <p:blipFill>
          <a:blip r:embed="rId5" cstate="print"/>
          <a:srcRect l="18295" r="11250"/>
          <a:stretch>
            <a:fillRect/>
          </a:stretch>
        </p:blipFill>
        <p:spPr bwMode="auto">
          <a:xfrm flipH="1">
            <a:off x="5076056" y="1052736"/>
            <a:ext cx="2232248" cy="2448272"/>
          </a:xfrm>
          <a:prstGeom prst="rect">
            <a:avLst/>
          </a:prstGeom>
          <a:noFill/>
        </p:spPr>
      </p:pic>
      <p:pic>
        <p:nvPicPr>
          <p:cNvPr id="16393" name="Picture 9" descr="https://sun9-28.userapi.com/impf/RFD7QrpUiCTQFyanIX3ylIva5w_DFL_0sgPkBQ/Qv7rnV4p6Ws.jpg?size=959x719&amp;quality=96&amp;sign=6d61f6f38cdbf89808d1883b6c1172ca&amp;type=album"/>
          <p:cNvPicPr>
            <a:picLocks noChangeAspect="1" noChangeArrowheads="1"/>
          </p:cNvPicPr>
          <p:nvPr/>
        </p:nvPicPr>
        <p:blipFill>
          <a:blip r:embed="rId6" cstate="print"/>
          <a:srcRect r="6029"/>
          <a:stretch>
            <a:fillRect/>
          </a:stretch>
        </p:blipFill>
        <p:spPr bwMode="auto">
          <a:xfrm>
            <a:off x="6156176" y="4077072"/>
            <a:ext cx="2797853" cy="2232248"/>
          </a:xfrm>
          <a:prstGeom prst="rect">
            <a:avLst/>
          </a:prstGeom>
          <a:noFill/>
        </p:spPr>
      </p:pic>
      <p:pic>
        <p:nvPicPr>
          <p:cNvPr id="16395" name="Picture 11" descr="https://sun9-87.userapi.com/impg/9tUU7Oxr_cV2GwKDAQYCbTxH0u3ZFiHf0-yeSQ/FH3G6glW1Fo.jpg?size=339x452&amp;quality=96&amp;sign=f61187b74a944ebd6955f26b1a3422c0&amp;type=album"/>
          <p:cNvPicPr>
            <a:picLocks noChangeAspect="1" noChangeArrowheads="1"/>
          </p:cNvPicPr>
          <p:nvPr/>
        </p:nvPicPr>
        <p:blipFill>
          <a:blip r:embed="rId7" cstate="print"/>
          <a:srcRect l="22301" t="41814" r="33098" b="9683"/>
          <a:stretch>
            <a:fillRect/>
          </a:stretch>
        </p:blipFill>
        <p:spPr bwMode="auto">
          <a:xfrm>
            <a:off x="7380312" y="1124744"/>
            <a:ext cx="1589142" cy="2304256"/>
          </a:xfrm>
          <a:prstGeom prst="rect">
            <a:avLst/>
          </a:prstGeom>
          <a:noFill/>
        </p:spPr>
      </p:pic>
      <p:pic>
        <p:nvPicPr>
          <p:cNvPr id="10" name="Picture 6" descr="https://sun9-88.userapi.com/impg/22_mSYu0zbK_RjTlLZA2f2_GrWWADmqKjueJiA/eoQ9ZxAZt2c.jpg?size=1280x718&amp;quality=96&amp;sign=0705893f7defd78088601e6bc4d71aa9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47864" y="3645024"/>
            <a:ext cx="2770803" cy="171581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1"/>
            <a:ext cx="4680520" cy="648072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260648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Традиции детского сада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5362" name="Picture 2" descr="https://sun9-44.userapi.com/impg/achO4A3r6nISltvxeiceBPG5aUz6PQSNRs7vYA/7RVKW-5ixPQ.jpg?size=1280x761&amp;quality=96&amp;sign=41836743f7b7f65c8f7f6ff063439373&amp;type=album"/>
          <p:cNvPicPr>
            <a:picLocks noChangeAspect="1" noChangeArrowheads="1"/>
          </p:cNvPicPr>
          <p:nvPr/>
        </p:nvPicPr>
        <p:blipFill>
          <a:blip r:embed="rId2" cstate="print"/>
          <a:srcRect l="19951" r="3079"/>
          <a:stretch>
            <a:fillRect/>
          </a:stretch>
        </p:blipFill>
        <p:spPr bwMode="auto">
          <a:xfrm rot="16200000">
            <a:off x="7575097" y="5135950"/>
            <a:ext cx="1567798" cy="1210990"/>
          </a:xfrm>
          <a:prstGeom prst="rect">
            <a:avLst/>
          </a:prstGeom>
          <a:noFill/>
        </p:spPr>
      </p:pic>
      <p:pic>
        <p:nvPicPr>
          <p:cNvPr id="15364" name="Picture 4" descr="https://sun9-77.userapi.com/impg/X2nKda7ZHyoGiNQ0oeq98ypbsEtEbpavu1Ux2Q/WO56T3Fjn-w.jpg?size=1280x784&amp;quality=96&amp;sign=ebee251759049097531792d729425c19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052736"/>
            <a:ext cx="2592288" cy="1587776"/>
          </a:xfrm>
          <a:prstGeom prst="rect">
            <a:avLst/>
          </a:prstGeom>
          <a:noFill/>
        </p:spPr>
      </p:pic>
      <p:pic>
        <p:nvPicPr>
          <p:cNvPr id="15368" name="Picture 8" descr="https://sun9-30.userapi.com/impg/-x40bskh629-gzuC3mHry9_2xu2hKSumJFiVYA/SiB84JOnokQ.jpg?size=1280x669&amp;quality=96&amp;sign=de2532399030cbeba241cd5e98989417&amp;type=album"/>
          <p:cNvPicPr>
            <a:picLocks noChangeAspect="1" noChangeArrowheads="1"/>
          </p:cNvPicPr>
          <p:nvPr/>
        </p:nvPicPr>
        <p:blipFill>
          <a:blip r:embed="rId4" cstate="print"/>
          <a:srcRect l="22040"/>
          <a:stretch>
            <a:fillRect/>
          </a:stretch>
        </p:blipFill>
        <p:spPr bwMode="auto">
          <a:xfrm>
            <a:off x="251520" y="1052736"/>
            <a:ext cx="2362986" cy="1584176"/>
          </a:xfrm>
          <a:prstGeom prst="rect">
            <a:avLst/>
          </a:prstGeom>
          <a:noFill/>
        </p:spPr>
      </p:pic>
      <p:pic>
        <p:nvPicPr>
          <p:cNvPr id="21506" name="Picture 2" descr="https://sun9-61.userapi.com/impf/Bzt0n7BSa5FvlmjtNEczdHfy4ki8K82QG-2V6A/SeZ1y_prmcs.jpg?size=1280x960&amp;quality=96&amp;sign=d86b6664503cfd9712e6d5b46399626d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052736"/>
            <a:ext cx="2112234" cy="1584176"/>
          </a:xfrm>
          <a:prstGeom prst="rect">
            <a:avLst/>
          </a:prstGeom>
          <a:noFill/>
        </p:spPr>
      </p:pic>
      <p:pic>
        <p:nvPicPr>
          <p:cNvPr id="21508" name="Picture 4" descr="https://sun9-29.userapi.com/impf/SlCYDK_8svxy3W2t-1U1zbgBhAgNskjxnEpv1Q/dHw-kFCO7Go.jpg?size=1280x960&amp;quality=96&amp;sign=866f2e95a23418637989760e810f79e8&amp;type=album"/>
          <p:cNvPicPr>
            <a:picLocks noChangeAspect="1" noChangeArrowheads="1"/>
          </p:cNvPicPr>
          <p:nvPr/>
        </p:nvPicPr>
        <p:blipFill>
          <a:blip r:embed="rId6" cstate="print"/>
          <a:srcRect r="4878" b="8943"/>
          <a:stretch>
            <a:fillRect/>
          </a:stretch>
        </p:blipFill>
        <p:spPr bwMode="auto">
          <a:xfrm>
            <a:off x="3347864" y="2708920"/>
            <a:ext cx="2808312" cy="2016224"/>
          </a:xfrm>
          <a:prstGeom prst="rect">
            <a:avLst/>
          </a:prstGeom>
          <a:noFill/>
        </p:spPr>
      </p:pic>
      <p:pic>
        <p:nvPicPr>
          <p:cNvPr id="21510" name="Picture 6" descr="https://sun9-35.userapi.com/impg/3Zd1aCtdnBzC5E-oVyB9DaXc7a9D6sDE-X9v0A/gz-bMVRL6ZQ.jpg?size=606x1080&amp;quality=96&amp;sign=d62b88fd91e030139e2f83ce5c9321df&amp;type=album"/>
          <p:cNvPicPr>
            <a:picLocks noChangeAspect="1" noChangeArrowheads="1"/>
          </p:cNvPicPr>
          <p:nvPr/>
        </p:nvPicPr>
        <p:blipFill>
          <a:blip r:embed="rId7" cstate="print"/>
          <a:srcRect t="8333" b="21389"/>
          <a:stretch>
            <a:fillRect/>
          </a:stretch>
        </p:blipFill>
        <p:spPr bwMode="auto">
          <a:xfrm>
            <a:off x="7668344" y="980728"/>
            <a:ext cx="1322329" cy="1656184"/>
          </a:xfrm>
          <a:prstGeom prst="rect">
            <a:avLst/>
          </a:prstGeom>
          <a:noFill/>
        </p:spPr>
      </p:pic>
      <p:pic>
        <p:nvPicPr>
          <p:cNvPr id="22530" name="Picture 2" descr="https://sun9-87.userapi.com/impf/RZmqRiKPdYRRCg3O7B5taYkay3W2w0A5ltDrSQ/x1H8AbMLpqI.jpg?size=810x1080&amp;quality=96&amp;sign=02ab3bca0acb3ba66860bcc66b470607&amp;type=album"/>
          <p:cNvPicPr>
            <a:picLocks noChangeAspect="1" noChangeArrowheads="1"/>
          </p:cNvPicPr>
          <p:nvPr/>
        </p:nvPicPr>
        <p:blipFill>
          <a:blip r:embed="rId8" cstate="print"/>
          <a:srcRect t="20339" b="23729"/>
          <a:stretch>
            <a:fillRect/>
          </a:stretch>
        </p:blipFill>
        <p:spPr bwMode="auto">
          <a:xfrm>
            <a:off x="323528" y="4941168"/>
            <a:ext cx="2160240" cy="1611026"/>
          </a:xfrm>
          <a:prstGeom prst="rect">
            <a:avLst/>
          </a:prstGeom>
          <a:noFill/>
        </p:spPr>
      </p:pic>
      <p:pic>
        <p:nvPicPr>
          <p:cNvPr id="22532" name="Picture 4" descr="https://sun9-53.userapi.com/impf/QMEY2i3sdsiJRGG1Xd5bMjAjxptO7dqFibNYyA/vr2y58Zs6m0.jpg?size=1280x960&amp;quality=96&amp;sign=f064398467e9c50ad2a82f094ba8e2d0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8184" y="2708920"/>
            <a:ext cx="2784310" cy="2088232"/>
          </a:xfrm>
          <a:prstGeom prst="rect">
            <a:avLst/>
          </a:prstGeom>
          <a:noFill/>
        </p:spPr>
      </p:pic>
      <p:pic>
        <p:nvPicPr>
          <p:cNvPr id="22534" name="Picture 6" descr="https://sun9-44.userapi.com/impf/cTvlfeEmgtdWocEWjKTFIYCBqzcqCdog712eXg/uGRU1ThcfSI.jpg?size=1280x960&amp;quality=95&amp;sign=abdfc914d499287a2b32fd9ffdd180b3&amp;type=album"/>
          <p:cNvPicPr>
            <a:picLocks noChangeAspect="1" noChangeArrowheads="1"/>
          </p:cNvPicPr>
          <p:nvPr/>
        </p:nvPicPr>
        <p:blipFill>
          <a:blip r:embed="rId10" cstate="print"/>
          <a:srcRect t="15385"/>
          <a:stretch>
            <a:fillRect/>
          </a:stretch>
        </p:blipFill>
        <p:spPr bwMode="auto">
          <a:xfrm>
            <a:off x="2627784" y="4941168"/>
            <a:ext cx="2496277" cy="1584176"/>
          </a:xfrm>
          <a:prstGeom prst="rect">
            <a:avLst/>
          </a:prstGeom>
          <a:noFill/>
        </p:spPr>
      </p:pic>
      <p:pic>
        <p:nvPicPr>
          <p:cNvPr id="22536" name="Picture 8" descr="https://sun9-60.userapi.com/impf/Z4pzZUZi2QaNrhEA1OJpLR6tSXQA3dgvQ4Micw/RqZNIBlD_uA.jpg?size=1280x720&amp;quality=95&amp;sign=ee3118bbcd86cbda85de9c32e5d62ccb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20072" y="4941168"/>
            <a:ext cx="2448272" cy="1584176"/>
          </a:xfrm>
          <a:prstGeom prst="rect">
            <a:avLst/>
          </a:prstGeom>
          <a:noFill/>
        </p:spPr>
      </p:pic>
      <p:pic>
        <p:nvPicPr>
          <p:cNvPr id="22538" name="Picture 10" descr="https://sun9-75.userapi.com/impf/GKEQSDu5hMfcOgrmqhlBRX5XNvu3eGflL4bBrg/DfSXjeb9-2U.jpg?size=1280x720&amp;quality=95&amp;sign=4c9e2d799b5915fec4113cdaab446fc5&amp;type=album"/>
          <p:cNvPicPr>
            <a:picLocks noChangeAspect="1" noChangeArrowheads="1"/>
          </p:cNvPicPr>
          <p:nvPr/>
        </p:nvPicPr>
        <p:blipFill>
          <a:blip r:embed="rId12" cstate="print"/>
          <a:srcRect r="13616"/>
          <a:stretch>
            <a:fillRect/>
          </a:stretch>
        </p:blipFill>
        <p:spPr bwMode="auto">
          <a:xfrm>
            <a:off x="179512" y="2708920"/>
            <a:ext cx="3096344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0"/>
            <a:ext cx="4032448" cy="576064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395536" y="188640"/>
            <a:ext cx="66247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Ежегодные праздники</a:t>
            </a:r>
            <a:endParaRPr lang="ru-RU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NBQLMKJeEh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08720"/>
            <a:ext cx="2699792" cy="1516524"/>
          </a:xfrm>
          <a:prstGeom prst="rect">
            <a:avLst/>
          </a:prstGeom>
        </p:spPr>
      </p:pic>
      <p:pic>
        <p:nvPicPr>
          <p:cNvPr id="11" name="Рисунок 10" descr="rDeDLN2R1hQ.jpg"/>
          <p:cNvPicPr>
            <a:picLocks noChangeAspect="1"/>
          </p:cNvPicPr>
          <p:nvPr/>
        </p:nvPicPr>
        <p:blipFill>
          <a:blip r:embed="rId3" cstate="print"/>
          <a:srcRect t="15026" b="6085"/>
          <a:stretch>
            <a:fillRect/>
          </a:stretch>
        </p:blipFill>
        <p:spPr>
          <a:xfrm>
            <a:off x="3131840" y="908720"/>
            <a:ext cx="2555776" cy="1512168"/>
          </a:xfrm>
          <a:prstGeom prst="rect">
            <a:avLst/>
          </a:prstGeom>
        </p:spPr>
      </p:pic>
      <p:pic>
        <p:nvPicPr>
          <p:cNvPr id="12" name="Рисунок 11" descr="2aUEv4KStyc.jpg"/>
          <p:cNvPicPr>
            <a:picLocks noChangeAspect="1"/>
          </p:cNvPicPr>
          <p:nvPr/>
        </p:nvPicPr>
        <p:blipFill>
          <a:blip r:embed="rId4" cstate="print"/>
          <a:srcRect l="11597" r="4328"/>
          <a:stretch>
            <a:fillRect/>
          </a:stretch>
        </p:blipFill>
        <p:spPr>
          <a:xfrm>
            <a:off x="5940152" y="908720"/>
            <a:ext cx="2895617" cy="1512168"/>
          </a:xfrm>
          <a:prstGeom prst="rect">
            <a:avLst/>
          </a:prstGeom>
        </p:spPr>
      </p:pic>
      <p:pic>
        <p:nvPicPr>
          <p:cNvPr id="13" name="Рисунок 12" descr="GwgePMycjD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2749424"/>
            <a:ext cx="2736304" cy="1539171"/>
          </a:xfrm>
          <a:prstGeom prst="rect">
            <a:avLst/>
          </a:prstGeom>
        </p:spPr>
      </p:pic>
      <p:pic>
        <p:nvPicPr>
          <p:cNvPr id="21506" name="Picture 2" descr="https://sun9-25.userapi.com/impf/ru8dwmfy76CVPI4V1h2otdi9ODgRlIwmK3wyQQ/4QxnIRkfj6o.jpg?size=1280x720&amp;quality=95&amp;sign=43c27aa862d37e3abcc28eda8226d569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9832" y="2708920"/>
            <a:ext cx="2808312" cy="1579676"/>
          </a:xfrm>
          <a:prstGeom prst="rect">
            <a:avLst/>
          </a:prstGeom>
          <a:noFill/>
        </p:spPr>
      </p:pic>
      <p:pic>
        <p:nvPicPr>
          <p:cNvPr id="21508" name="Picture 4" descr="https://sun9-9.userapi.com/impg/baqJlUurDWVcW1SQy14QFoSXqwZQZ1VaCDkeBw/W5JMyU22wwA.jpg?size=1280x960&amp;quality=95&amp;sign=8b28654430443df3392604393bda52dc&amp;type=album"/>
          <p:cNvPicPr>
            <a:picLocks noChangeAspect="1" noChangeArrowheads="1"/>
          </p:cNvPicPr>
          <p:nvPr/>
        </p:nvPicPr>
        <p:blipFill>
          <a:blip r:embed="rId7" cstate="print"/>
          <a:srcRect t="10526" b="10526"/>
          <a:stretch>
            <a:fillRect/>
          </a:stretch>
        </p:blipFill>
        <p:spPr bwMode="auto">
          <a:xfrm>
            <a:off x="6084168" y="2708920"/>
            <a:ext cx="2736304" cy="1563331"/>
          </a:xfrm>
          <a:prstGeom prst="rect">
            <a:avLst/>
          </a:prstGeom>
          <a:noFill/>
        </p:spPr>
      </p:pic>
      <p:pic>
        <p:nvPicPr>
          <p:cNvPr id="21510" name="Picture 6" descr="https://sun9-44.userapi.com/impg/1UpgxuAXQtU6XuWp4xY4ANDJABUU7qY_HL3-wg/Keg-0DaXFUI.jpg?size=1280x960&amp;quality=96&amp;sign=82caef5b99d3df6e73722be484c130d3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12" y="4473116"/>
            <a:ext cx="2808312" cy="2106235"/>
          </a:xfrm>
          <a:prstGeom prst="rect">
            <a:avLst/>
          </a:prstGeom>
          <a:noFill/>
        </p:spPr>
      </p:pic>
      <p:pic>
        <p:nvPicPr>
          <p:cNvPr id="21512" name="Picture 8" descr="https://sun9-87.userapi.com/impg/KY6PI1PgGwHC5wagekuqMKdy8DpsSpdC3iIuZg/DWfUoaqLPqo.jpg?size=1280x960&amp;quality=96&amp;sign=613e5eb8e3197c03a3d6c4c2709ccea6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31840" y="4509120"/>
            <a:ext cx="2736304" cy="2052228"/>
          </a:xfrm>
          <a:prstGeom prst="rect">
            <a:avLst/>
          </a:prstGeom>
          <a:noFill/>
        </p:spPr>
      </p:pic>
      <p:pic>
        <p:nvPicPr>
          <p:cNvPr id="21514" name="Picture 10" descr="https://sun9-78.userapi.com/impg/i_TkNzGDT_nDFmCWUEPwEex77NFXm6I0yvKAFA/kw-Ywxg6sL8.jpg?size=1280x960&amp;quality=96&amp;sign=bc66d4a0c0b11cce44be99248701f008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84167" y="4509120"/>
            <a:ext cx="2784309" cy="20882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251520" y="394213"/>
            <a:ext cx="8568952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Задачи:</a:t>
            </a:r>
          </a:p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В воспитании детей младшего дошкольного возраста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Обеспечение позитивной социализации, мотивации, поддержки и развития индивидуальности детей через общение, игру, участие в исследовательской деятельности и других формах активности.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развивать положительное отношение ребенка к себе и другим людям;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сформировать коммуникативную и социальную компетентности;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развивать у детей интерес к эстетической стороне действительности, ознакомление с разными видами и жанрами искусства (словесного, музыкального, изобразительного), в том числе народного творчества;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содействовать становлению у детей ценностей здорового образа жизни;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– сформировать стремление быть причастным к труду взрослых (помогает поливать и убирать участок, расчищать дорожки от снега, ремонтировать игрушки и книги и др.), стремление оказывать посильную помощь, поддерживать чувство удовлетворения от участия в различных видах деятельности, в том числе творческой;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сформировать представление о России как своей стране, узнавать и называть символику своей страны (флаг, герб, гимн).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В воспитании детей старшего дошкольного возраста: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Обеспечение развития общей культуры личности ребенка, интеллектуально- познавательных способностей, социально-нравственных, эстетических, физических качеств.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ea typeface="Times New Roman" pitchFamily="18" charset="0"/>
                <a:cs typeface="Arial" pitchFamily="34" charset="0"/>
              </a:rPr>
              <a:t>Задачи: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обогащать представления детей о многообразии культурных норм и ценностей, принятых в обществе;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поддерживать самостоятельное взаимодействие и сотрудничество с взрослыми и сверстниками в разных видах деятельности, становление детского сообщества;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воспитывать чувство ответственности, самостоятельности, инициативности, формирование основ патриотизма;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углублять представления детей о правилах безопасного поведения и умение следовать им в различных ситуациях; содействовать становлению ценностей здорового образа жизни;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сформировать систему ценностей, основанную на непотребительском отношении к природе и понимании самоценности природы;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развивать предпосылки восприятия и понимания произведений искусства (живопись, графика, скульптура, архитектура) в многообразии его жанров (портрет, пейзаж, натюрморт); художественных литературных произведений и музыки; интерес к русскому языку, языкам других народов;</a:t>
            </a:r>
          </a:p>
          <a:p>
            <a:pPr marL="0" marR="0" lvl="0" indent="449263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поощрять проявления морально-волевых качеств.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1"/>
            <a:ext cx="4104456" cy="504056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251520" y="188640"/>
            <a:ext cx="7272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Проектная деятельность</a:t>
            </a:r>
            <a:r>
              <a:rPr lang="ru-RU" dirty="0" smtClean="0"/>
              <a:t> </a:t>
            </a:r>
            <a:endParaRPr lang="ru-RU" dirty="0"/>
          </a:p>
        </p:txBody>
      </p:sp>
      <p:pic>
        <p:nvPicPr>
          <p:cNvPr id="7" name="Рисунок 6" descr="C:\Users\Люба\Desktop\Новая папка\Новая папка\IMG_20220201_103825_986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90"/>
          <a:stretch>
            <a:fillRect/>
          </a:stretch>
        </p:blipFill>
        <p:spPr bwMode="auto">
          <a:xfrm>
            <a:off x="3923928" y="4149080"/>
            <a:ext cx="4680519" cy="23921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57" name="Picture 1" descr="C:\Users\79005\Desktop\Документы\2021 - 2022 учебный год\Районный конкурс исследовательских проектов\Проект Г.Б. Озерова Волшебные Круги Луллия\uLp9Owyui7g.jpg"/>
          <p:cNvPicPr>
            <a:picLocks noChangeAspect="1" noChangeArrowheads="1"/>
          </p:cNvPicPr>
          <p:nvPr/>
        </p:nvPicPr>
        <p:blipFill>
          <a:blip r:embed="rId3" cstate="print"/>
          <a:srcRect l="5609"/>
          <a:stretch>
            <a:fillRect/>
          </a:stretch>
        </p:blipFill>
        <p:spPr bwMode="auto">
          <a:xfrm>
            <a:off x="6077554" y="2371382"/>
            <a:ext cx="2862254" cy="1705690"/>
          </a:xfrm>
          <a:prstGeom prst="rect">
            <a:avLst/>
          </a:prstGeom>
          <a:noFill/>
        </p:spPr>
      </p:pic>
      <p:pic>
        <p:nvPicPr>
          <p:cNvPr id="19459" name="Picture 3" descr="https://sun9-86.userapi.com/impf/t8pg5lBGPL8lOP_gl_OwzlxAFM3zDlar-Q1YAg/PFmtBOi-G-c.jpg?size=810x1080&amp;quality=96&amp;sign=5e64b2f245966f209ef4147511c1f0e8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19872" y="836712"/>
            <a:ext cx="2448272" cy="3264363"/>
          </a:xfrm>
          <a:prstGeom prst="rect">
            <a:avLst/>
          </a:prstGeom>
          <a:noFill/>
        </p:spPr>
      </p:pic>
      <p:pic>
        <p:nvPicPr>
          <p:cNvPr id="19461" name="Picture 5" descr="https://sun9-29.userapi.com/impf/oS-UiFeMYyJ0XxrvvWkW4WzbRnzcZkH5npPvWg/DajUF_zFnSM.jpg?size=1280x960&amp;quality=96&amp;sign=786e5c693b45be3d1363e74b0c67076b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260648"/>
            <a:ext cx="2760306" cy="2070230"/>
          </a:xfrm>
          <a:prstGeom prst="rect">
            <a:avLst/>
          </a:prstGeom>
          <a:noFill/>
        </p:spPr>
      </p:pic>
      <p:pic>
        <p:nvPicPr>
          <p:cNvPr id="19463" name="Picture 7" descr="https://sun9-3.userapi.com/impf/tJrq4zg9Z0hFZlhRLYKBUw3r1kHOJquQza8e9w/4s1q4IiheLw.jpg?size=1280x960&amp;quality=96&amp;sign=0f89a2b7fac85dfba4b5e24fb4cf244a&amp;type=album"/>
          <p:cNvPicPr>
            <a:picLocks noChangeAspect="1" noChangeArrowheads="1"/>
          </p:cNvPicPr>
          <p:nvPr/>
        </p:nvPicPr>
        <p:blipFill>
          <a:blip r:embed="rId6" cstate="print"/>
          <a:srcRect t="13333"/>
          <a:stretch>
            <a:fillRect/>
          </a:stretch>
        </p:blipFill>
        <p:spPr bwMode="auto">
          <a:xfrm>
            <a:off x="251520" y="836712"/>
            <a:ext cx="2880320" cy="1872208"/>
          </a:xfrm>
          <a:prstGeom prst="rect">
            <a:avLst/>
          </a:prstGeom>
          <a:noFill/>
        </p:spPr>
      </p:pic>
      <p:pic>
        <p:nvPicPr>
          <p:cNvPr id="19465" name="Picture 9" descr="https://sun9-82.userapi.com/impg/rnUDMRHJaC84WSV0CTNDQtlWEW2jhVe3587Xtw/To-E4_ybKcQ.jpg?size=1280x960&amp;quality=96&amp;sign=d52fbe992738836d252ae31317cc35bc&amp;type=album"/>
          <p:cNvPicPr>
            <a:picLocks noChangeAspect="1" noChangeArrowheads="1"/>
          </p:cNvPicPr>
          <p:nvPr/>
        </p:nvPicPr>
        <p:blipFill>
          <a:blip r:embed="rId7" cstate="print"/>
          <a:srcRect t="3448" b="13793"/>
          <a:stretch>
            <a:fillRect/>
          </a:stretch>
        </p:blipFill>
        <p:spPr bwMode="auto">
          <a:xfrm>
            <a:off x="323528" y="2780928"/>
            <a:ext cx="2784309" cy="1728192"/>
          </a:xfrm>
          <a:prstGeom prst="rect">
            <a:avLst/>
          </a:prstGeom>
          <a:noFill/>
        </p:spPr>
      </p:pic>
      <p:pic>
        <p:nvPicPr>
          <p:cNvPr id="19466" name="Picture 10"/>
          <p:cNvPicPr>
            <a:picLocks noChangeAspect="1" noChangeArrowheads="1"/>
          </p:cNvPicPr>
          <p:nvPr/>
        </p:nvPicPr>
        <p:blipFill>
          <a:blip r:embed="rId8" cstate="print"/>
          <a:srcRect l="12704" t="12912" r="12884" b="12841"/>
          <a:stretch>
            <a:fillRect/>
          </a:stretch>
        </p:blipFill>
        <p:spPr bwMode="auto">
          <a:xfrm>
            <a:off x="323528" y="4581128"/>
            <a:ext cx="3456384" cy="19389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339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«Конкурсное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движение»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79512" y="188641"/>
            <a:ext cx="5112568" cy="720080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251520" y="260648"/>
            <a:ext cx="597666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Дипломы и благодарности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3" name="Picture 2" descr="https://sun9-38.userapi.com/impf/LFpBRV9ombDMdZZ4974bw_Xwe7StT9759hYjzw/_M94AQIEsUE.jpg?size=634x905&amp;quality=95&amp;sign=3365e509080572120898679678ba14c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052736"/>
            <a:ext cx="1728192" cy="2466899"/>
          </a:xfrm>
          <a:prstGeom prst="rect">
            <a:avLst/>
          </a:prstGeom>
          <a:noFill/>
        </p:spPr>
      </p:pic>
      <p:pic>
        <p:nvPicPr>
          <p:cNvPr id="14" name="Picture 12" descr="https://sun9-11.userapi.com/impf/c-FwpqDeVwEEQsCHUEcg0F0uXjtucyi1iot5Kw/x3OvUJfghmc.jpg?size=633x896&amp;quality=95&amp;sign=c6fe462d037f0085591c43c34224063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052736"/>
            <a:ext cx="1728192" cy="2446226"/>
          </a:xfrm>
          <a:prstGeom prst="rect">
            <a:avLst/>
          </a:prstGeom>
          <a:noFill/>
        </p:spPr>
      </p:pic>
      <p:pic>
        <p:nvPicPr>
          <p:cNvPr id="86018" name="Picture 2" descr="https://sun9-12.userapi.com/impf/wnx7g64hmnfp-4YivwyDXZCY3Z5Z9O1h9IfpFQ/6uE4tcA3WbY.jpg?size=642x918&amp;quality=95&amp;sign=76b6d133566666ebc56c57225a4abfc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1" y="1052736"/>
            <a:ext cx="1728193" cy="2471155"/>
          </a:xfrm>
          <a:prstGeom prst="rect">
            <a:avLst/>
          </a:prstGeom>
          <a:noFill/>
        </p:spPr>
      </p:pic>
      <p:pic>
        <p:nvPicPr>
          <p:cNvPr id="15" name="Picture 4" descr="https://sun9-30.userapi.com/impf/x5gbl_7oM2Q2niYz3ADTrnsfowxFy36zqqcVuQ/0F3O_KV1Sq4.jpg?size=627x887&amp;quality=95&amp;sign=3546f56dea69646b2018a9e9361b77e0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1052736"/>
            <a:ext cx="1748000" cy="2472849"/>
          </a:xfrm>
          <a:prstGeom prst="rect">
            <a:avLst/>
          </a:prstGeom>
          <a:noFill/>
        </p:spPr>
      </p:pic>
      <p:pic>
        <p:nvPicPr>
          <p:cNvPr id="16" name="Picture 2" descr="https://sun9-60.userapi.com/impf/rpZAYYou3vE8vjo_M9tsdQyDOpp9K7-9apRlug/q8ZyJ95nRKY.jpg?size=665x944&amp;quality=95&amp;sign=f1652aed2f1b650b2db0be664ed02f3a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08304" y="1052736"/>
            <a:ext cx="1724683" cy="2448272"/>
          </a:xfrm>
          <a:prstGeom prst="rect">
            <a:avLst/>
          </a:prstGeom>
          <a:noFill/>
        </p:spPr>
      </p:pic>
      <p:pic>
        <p:nvPicPr>
          <p:cNvPr id="17" name="Picture 4" descr="https://sun9-31.userapi.com/impf/3mb4SWfLeEZjN5w_5Dp3dsNTQrlINyaia3hR8w/US-pplOlY4Q.jpg?size=663x930&amp;quality=95&amp;sign=f5b4d304ace54abf24311216703d9c69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9512" y="3645024"/>
            <a:ext cx="1796716" cy="2520280"/>
          </a:xfrm>
          <a:prstGeom prst="rect">
            <a:avLst/>
          </a:prstGeom>
          <a:noFill/>
        </p:spPr>
      </p:pic>
      <p:pic>
        <p:nvPicPr>
          <p:cNvPr id="18" name="Picture 6" descr="https://sun9-87.userapi.com/impf/QPxtj203a4khkF6OKvcQY2rogPJ_rsHowUxZGw/yYV2QiFXlyE.jpg?size=916x626&amp;quality=95&amp;sign=416b92407b01a9aeafeace866cdd8f37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1619671" y="4077073"/>
            <a:ext cx="2520282" cy="1656184"/>
          </a:xfrm>
          <a:prstGeom prst="rect">
            <a:avLst/>
          </a:prstGeom>
          <a:noFill/>
        </p:spPr>
      </p:pic>
      <p:pic>
        <p:nvPicPr>
          <p:cNvPr id="19" name="Picture 12" descr="https://sun9-35.userapi.com/impf/2OdcnZZbYH81yojD8YdIUozeBdwI6lzj0flzFQ/5pKF4QCTZtE.jpg?size=672x932&amp;quality=95&amp;sign=9058430054c555bbe4795c5ec5d43431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779912" y="3645024"/>
            <a:ext cx="1817197" cy="2520280"/>
          </a:xfrm>
          <a:prstGeom prst="rect">
            <a:avLst/>
          </a:prstGeom>
          <a:noFill/>
        </p:spPr>
      </p:pic>
      <p:pic>
        <p:nvPicPr>
          <p:cNvPr id="20" name="Picture 4" descr="https://sun9-61.userapi.com/impf/qvp3VVDU5ngibn8-JpYHygG9EFe4mKSKAJAf7Q/fHkDqcxoALA.jpg?size=680x951&amp;quality=95&amp;sign=d9098a8957e78941bb76305d25fb02ff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52121" y="3645024"/>
            <a:ext cx="1728192" cy="2520280"/>
          </a:xfrm>
          <a:prstGeom prst="rect">
            <a:avLst/>
          </a:prstGeom>
          <a:noFill/>
        </p:spPr>
      </p:pic>
      <p:pic>
        <p:nvPicPr>
          <p:cNvPr id="21" name="Picture 12" descr="https://sun9-46.userapi.com/impf/sOUh8v2nGqPbuBlCip5Ia9rf2Kwi-mPqiULtcQ/q84qPZoes-w.jpg?size=908x643&amp;quality=95&amp;sign=02bccc292bb742bbeae152d1f5aa08a6&amp;type=album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6200000">
            <a:off x="6991854" y="4105489"/>
            <a:ext cx="2520280" cy="15993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80" name="Picture 4" descr="https://sun9-81.userapi.com/impf/xsFAHu9il4hrXKXpZr-tlblNq9ozbk9i6wxFPg/1g1rTqOmvTU.jpg?size=685x962&amp;quality=95&amp;sign=af26fb80e48be1da899e61de64476d75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2358599" cy="3312368"/>
          </a:xfrm>
          <a:prstGeom prst="rect">
            <a:avLst/>
          </a:prstGeom>
          <a:noFill/>
        </p:spPr>
      </p:pic>
      <p:pic>
        <p:nvPicPr>
          <p:cNvPr id="75782" name="Picture 6" descr="https://sun9-42.userapi.com/impf/Bcv-2Lw61fhEJJ-PfAjCHg9YN4Eut1kjg-upGw/8wAkMADYzus.jpg?size=656x926&amp;quality=95&amp;sign=4c279355766892a6993ee0de2298c4ba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7" y="404664"/>
            <a:ext cx="2346559" cy="3312368"/>
          </a:xfrm>
          <a:prstGeom prst="rect">
            <a:avLst/>
          </a:prstGeom>
          <a:noFill/>
        </p:spPr>
      </p:pic>
      <p:pic>
        <p:nvPicPr>
          <p:cNvPr id="75784" name="Picture 8" descr="https://sun9-61.userapi.com/impf/3XcynknX9GVhG8a3YJ17hHc4XhSMBC0DepBWmA/ZCt8m13TkSI.jpg?size=900x635&amp;quality=95&amp;sign=5eef8c432d02a5a15d14a23e20fa39a0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2140129" y="892319"/>
            <a:ext cx="3312369" cy="2337060"/>
          </a:xfrm>
          <a:prstGeom prst="rect">
            <a:avLst/>
          </a:prstGeom>
          <a:noFill/>
        </p:spPr>
      </p:pic>
      <p:pic>
        <p:nvPicPr>
          <p:cNvPr id="75788" name="Picture 12" descr="https://sun9-88.userapi.com/impf/KaDBzxMdqxhP5oOL0YgmyW1yUhk0rlfvVErCTA/Mx7aK9rah4I.jpg?size=940x667&amp;quality=95&amp;sign=da979f7a031410d22062ed921a2b98d7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6975393" y="4301463"/>
            <a:ext cx="2537014" cy="1800200"/>
          </a:xfrm>
          <a:prstGeom prst="rect">
            <a:avLst/>
          </a:prstGeom>
          <a:noFill/>
        </p:spPr>
      </p:pic>
      <p:pic>
        <p:nvPicPr>
          <p:cNvPr id="8" name="Picture 4" descr="https://sun9-82.userapi.com/impf/Y7PLL_jn6DqmX-RPPYK8bFyAb7iIjBebvUeNHA/2ljvpQESB1c.jpg?size=602x847&amp;quality=95&amp;sign=c50ead36b0e8dd956a5daa8566f759dd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5400000">
            <a:off x="692360" y="3420208"/>
            <a:ext cx="2520281" cy="3545977"/>
          </a:xfrm>
          <a:prstGeom prst="rect">
            <a:avLst/>
          </a:prstGeom>
          <a:noFill/>
        </p:spPr>
      </p:pic>
      <p:pic>
        <p:nvPicPr>
          <p:cNvPr id="9" name="Picture 2" descr="https://sun9-64.userapi.com/impf/EmPScrNhHyWR7kD_Vv1lnMoFsC3Cp_AAszHtPw/cTzt_w9E1iE.jpg?size=658x914&amp;quality=95&amp;sign=a1e75829a7a882ab1e508606e42a311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4270181" y="3442789"/>
            <a:ext cx="2520280" cy="3500815"/>
          </a:xfrm>
          <a:prstGeom prst="rect">
            <a:avLst/>
          </a:prstGeom>
          <a:noFill/>
        </p:spPr>
      </p:pic>
      <p:pic>
        <p:nvPicPr>
          <p:cNvPr id="10" name="Picture 10" descr="https://sun9-36.userapi.com/impf/5TyQbHqUWSEo6zwaWWJGZG7RfrJpDq5r0enREQ/aarSVQKUUNY.jpg?size=917x650&amp;quality=95&amp;sign=c1f7c2fd03a7e57117fadbe2a8799e41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979987" y="1565477"/>
            <a:ext cx="2532738" cy="179528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8" name="Picture 8" descr="https://sun9-86.userapi.com/impf/PBYK8buNT1mN7amgOgbBDn-Kp7pMLO1uo2ydag/8xSZRE7HRBk.jpg?size=885x639&amp;quality=95&amp;sign=f9a3f73300c0d3b7aa3ce0213dbbbbb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611560" y="3645024"/>
            <a:ext cx="3744416" cy="2703596"/>
          </a:xfrm>
          <a:prstGeom prst="rect">
            <a:avLst/>
          </a:prstGeom>
          <a:noFill/>
        </p:spPr>
      </p:pic>
      <p:pic>
        <p:nvPicPr>
          <p:cNvPr id="81930" name="Picture 10" descr="https://sun9-75.userapi.com/impf/Z0JS_A731WLk6jD-PB5FTFb2tIF5nWfFjAq9mw/7MY1tV2p2gI.jpg?size=879x616&amp;quality=95&amp;sign=cffd54377987678e9e554753f22bbd06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>
            <a:off x="4644008" y="3573016"/>
            <a:ext cx="3960440" cy="2775462"/>
          </a:xfrm>
          <a:prstGeom prst="rect">
            <a:avLst/>
          </a:prstGeom>
          <a:noFill/>
        </p:spPr>
      </p:pic>
      <p:pic>
        <p:nvPicPr>
          <p:cNvPr id="8" name="Picture 8" descr="https://sun9-87.userapi.com/impf/GMincnZHpnqsvP7JSd-MdBZZsphAMou4bYKZkw/FdGXxtX0mno.jpg?size=929x652&amp;quality=95&amp;sign=1ac21789be915744d073cee0f532e695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294669" y="806837"/>
            <a:ext cx="3180610" cy="2232248"/>
          </a:xfrm>
          <a:prstGeom prst="rect">
            <a:avLst/>
          </a:prstGeom>
          <a:noFill/>
        </p:spPr>
      </p:pic>
      <p:pic>
        <p:nvPicPr>
          <p:cNvPr id="9" name="Picture 2" descr="https://sun9-21.userapi.com/impf/rggyMkejwSy5Yv-_xEiCtTdPU4hswlgUCa3h9Q/XzW5Z535Vvk.jpg?size=906x643&amp;quality=95&amp;sign=bf1e01484eaaf1a5e7738beaa64526ea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095911" y="792522"/>
            <a:ext cx="3168352" cy="2248621"/>
          </a:xfrm>
          <a:prstGeom prst="rect">
            <a:avLst/>
          </a:prstGeom>
          <a:noFill/>
        </p:spPr>
      </p:pic>
      <p:pic>
        <p:nvPicPr>
          <p:cNvPr id="10" name="Picture 16" descr="https://sun9-43.userapi.com/impf/aChsnHfpZ5379JuGlAb2V7Wsp-G_Ogk-d6ELZA/vDuEDRepyYA.jpg?size=707x998&amp;quality=95&amp;sign=3bdf5fef32c94e85ed727366c0f3b498&amp;type=albu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404664"/>
            <a:ext cx="2193502" cy="3096344"/>
          </a:xfrm>
          <a:prstGeom prst="rect">
            <a:avLst/>
          </a:prstGeom>
          <a:noFill/>
        </p:spPr>
      </p:pic>
      <p:pic>
        <p:nvPicPr>
          <p:cNvPr id="11" name="Picture 14" descr="https://sun9-20.userapi.com/impf/qWQRmfRmHQ8_ymIwKQkxU7kzEjGpYeuJC1cYTA/WY8IK-1OuN8.jpg?size=971x652&amp;quality=95&amp;sign=f8b60fbc72c392f8f06c72d01853f764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16200000">
            <a:off x="6624207" y="971936"/>
            <a:ext cx="3015057" cy="202452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8" name="Picture 4" descr="https://sun9-86.userapi.com/impf/MwKpRNqe5qX6A1BJf6SL1ULQhrAGA9seJ2YIAg/O_uuQ7-hsaM.jpg?size=803x568&amp;quality=95&amp;sign=2b297472e92b7b691f7df12e46dd75a7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-97937" y="3922476"/>
            <a:ext cx="2880320" cy="2037387"/>
          </a:xfrm>
          <a:prstGeom prst="rect">
            <a:avLst/>
          </a:prstGeom>
          <a:noFill/>
        </p:spPr>
      </p:pic>
      <p:pic>
        <p:nvPicPr>
          <p:cNvPr id="82950" name="Picture 6" descr="https://sun9-22.userapi.com/impf/2Fqzl9gaXEt_qsx4JG0DIckhVmQRoLev8_r2Zw/yMWHwhgG19Q.jpg?size=871x635&amp;quality=95&amp;sign=8f95830a3c9c4fc6ffe4f5a70f7cc76b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2167727" y="3905047"/>
            <a:ext cx="2864330" cy="2088232"/>
          </a:xfrm>
          <a:prstGeom prst="rect">
            <a:avLst/>
          </a:prstGeom>
          <a:noFill/>
        </p:spPr>
      </p:pic>
      <p:pic>
        <p:nvPicPr>
          <p:cNvPr id="7" name="Picture 6" descr="https://sun9-30.userapi.com/impf/sJiHy6timlIVXBc5F2VpWfZ7JGhWtfB3Ri2lNg/XRif3KPn5ZM.jpg?size=892x616&amp;quality=95&amp;sign=cdea74b12e973dc86e21187df7d5816d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-79762" y="1167996"/>
            <a:ext cx="2606784" cy="1800201"/>
          </a:xfrm>
          <a:prstGeom prst="rect">
            <a:avLst/>
          </a:prstGeom>
          <a:noFill/>
        </p:spPr>
      </p:pic>
      <p:pic>
        <p:nvPicPr>
          <p:cNvPr id="8" name="Picture 2" descr="https://sun9-70.userapi.com/impf/GYsqDleAQrlr0tcsRwWO9Noxivl0nZZ705IiYQ/vLMLuX6KAF4.jpg?size=921x655&amp;quality=95&amp;sign=a3aae96a0a2b0540950998f8ad7e86bc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2181428" y="1139052"/>
            <a:ext cx="2592288" cy="1843592"/>
          </a:xfrm>
          <a:prstGeom prst="rect">
            <a:avLst/>
          </a:prstGeom>
          <a:noFill/>
        </p:spPr>
      </p:pic>
      <p:pic>
        <p:nvPicPr>
          <p:cNvPr id="10" name="Picture 8" descr="https://sun9-45.userapi.com/impf/AmO9UKckkgWf0q80-Tozcz_FoKDH81BpOFiagQ/1PVwVgUCOYk.jpg?size=645x916&amp;quality=95&amp;sign=85313da2d639c8d60a615a275f27beb5&amp;type=album"/>
          <p:cNvPicPr>
            <a:picLocks noChangeAspect="1" noChangeArrowheads="1"/>
          </p:cNvPicPr>
          <p:nvPr/>
        </p:nvPicPr>
        <p:blipFill>
          <a:blip r:embed="rId6" cstate="print"/>
          <a:srcRect b="6783"/>
          <a:stretch>
            <a:fillRect/>
          </a:stretch>
        </p:blipFill>
        <p:spPr bwMode="auto">
          <a:xfrm>
            <a:off x="4860032" y="764704"/>
            <a:ext cx="1958186" cy="2592288"/>
          </a:xfrm>
          <a:prstGeom prst="rect">
            <a:avLst/>
          </a:prstGeom>
          <a:noFill/>
        </p:spPr>
      </p:pic>
      <p:pic>
        <p:nvPicPr>
          <p:cNvPr id="11" name="Picture 4" descr="https://sun9-87.userapi.com/impf/qXKCX_QboWJv_pQ9sAgdDLqC3DtysUQShDqFLg/PiArduZaIw4.jpg?size=673x926&amp;quality=95&amp;sign=c3a57f8e76bd3bcaa5ee9e93ed3fe27f&amp;type=album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8024" y="3573016"/>
            <a:ext cx="2042585" cy="2810452"/>
          </a:xfrm>
          <a:prstGeom prst="rect">
            <a:avLst/>
          </a:prstGeom>
          <a:noFill/>
        </p:spPr>
      </p:pic>
      <p:pic>
        <p:nvPicPr>
          <p:cNvPr id="12" name="Picture 8" descr="https://sun9-31.userapi.com/impf/vxvF-aGF8s9Nc4SihheVYM58nta3KTX0TMs5cg/5cKwtaIQJpo.jpg?size=933x659&amp;quality=95&amp;sign=b907238c4f4d05c40def6c55f7dd76f6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16200000">
            <a:off x="6546470" y="1166497"/>
            <a:ext cx="2736302" cy="1932715"/>
          </a:xfrm>
          <a:prstGeom prst="rect">
            <a:avLst/>
          </a:prstGeom>
          <a:noFill/>
        </p:spPr>
      </p:pic>
      <p:pic>
        <p:nvPicPr>
          <p:cNvPr id="13" name="Picture 4" descr="https://sun9-86.userapi.com/impf/rx_fm6UcNIcfhFB5GEhVTWAOdXME-uYNoATjIQ/AjKj-PX7zrY.jpg?size=910x652&amp;quality=95&amp;sign=5f8c3410b2edeeb5d0225da4fcf5f076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16200000">
            <a:off x="6553278" y="3968002"/>
            <a:ext cx="2786339" cy="1996367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260648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Международный и всероссийский уровень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AmtUpVmBJG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4797152"/>
            <a:ext cx="3145876" cy="1830392"/>
          </a:xfrm>
          <a:prstGeom prst="rect">
            <a:avLst/>
          </a:prstGeom>
        </p:spPr>
      </p:pic>
      <p:pic>
        <p:nvPicPr>
          <p:cNvPr id="3" name="Рисунок 2" descr="wIW9rjESQyM.jpg"/>
          <p:cNvPicPr>
            <a:picLocks noChangeAspect="1"/>
          </p:cNvPicPr>
          <p:nvPr/>
        </p:nvPicPr>
        <p:blipFill>
          <a:blip r:embed="rId3" cstate="print"/>
          <a:srcRect b="10303"/>
          <a:stretch>
            <a:fillRect/>
          </a:stretch>
        </p:blipFill>
        <p:spPr>
          <a:xfrm>
            <a:off x="3419872" y="4725144"/>
            <a:ext cx="2808312" cy="1889228"/>
          </a:xfrm>
          <a:prstGeom prst="rect">
            <a:avLst/>
          </a:prstGeom>
        </p:spPr>
      </p:pic>
      <p:pic>
        <p:nvPicPr>
          <p:cNvPr id="4" name="Picture 2" descr="https://sun9-47.userapi.com/impf/esHx22QBsLW8-PSiKr3geb3cr37FynHriK5Fxw/jOOF10ezrME.jpg?size=1280x960&amp;quality=96&amp;sign=e51d28980b69b530056d52baa6ce3ea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332656"/>
            <a:ext cx="3035829" cy="2276872"/>
          </a:xfrm>
          <a:prstGeom prst="rect">
            <a:avLst/>
          </a:prstGeom>
          <a:noFill/>
        </p:spPr>
      </p:pic>
      <p:pic>
        <p:nvPicPr>
          <p:cNvPr id="5" name="Рисунок 4" descr="5gKy2eYHry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19872" y="332656"/>
            <a:ext cx="3528392" cy="2354101"/>
          </a:xfrm>
          <a:prstGeom prst="rect">
            <a:avLst/>
          </a:prstGeom>
        </p:spPr>
      </p:pic>
      <p:pic>
        <p:nvPicPr>
          <p:cNvPr id="15362" name="Picture 2" descr="https://sun9-33.userapi.com/impg/Ei31SxJs2DRfCs_af-B5_dbwCmBGv8wKDOHnHg/Lklbad7ZD04.jpg?size=1280x1280&amp;quality=95&amp;sign=e51e010a4ba6c6d68e0486de0e80a48c&amp;type=album"/>
          <p:cNvPicPr>
            <a:picLocks noChangeAspect="1" noChangeArrowheads="1"/>
          </p:cNvPicPr>
          <p:nvPr/>
        </p:nvPicPr>
        <p:blipFill>
          <a:blip r:embed="rId6" cstate="print"/>
          <a:srcRect b="9572"/>
          <a:stretch>
            <a:fillRect/>
          </a:stretch>
        </p:blipFill>
        <p:spPr bwMode="auto">
          <a:xfrm>
            <a:off x="5076055" y="2780928"/>
            <a:ext cx="2070375" cy="1872208"/>
          </a:xfrm>
          <a:prstGeom prst="rect">
            <a:avLst/>
          </a:prstGeom>
          <a:noFill/>
        </p:spPr>
      </p:pic>
      <p:pic>
        <p:nvPicPr>
          <p:cNvPr id="15364" name="Picture 4" descr="https://sun9-80.userapi.com/impg/tU_1Rx8ISMNdsCkl441VRGrJHo0-sktbDTGILw/3AVP5_P2d6Q.jpg?size=810x1080&amp;quality=96&amp;sign=d931aa3b16d97aeac4c18793ac00e53e&amp;type=album"/>
          <p:cNvPicPr>
            <a:picLocks noChangeAspect="1" noChangeArrowheads="1"/>
          </p:cNvPicPr>
          <p:nvPr/>
        </p:nvPicPr>
        <p:blipFill>
          <a:blip r:embed="rId7" cstate="print"/>
          <a:srcRect t="28571"/>
          <a:stretch>
            <a:fillRect/>
          </a:stretch>
        </p:blipFill>
        <p:spPr bwMode="auto">
          <a:xfrm>
            <a:off x="179512" y="2708920"/>
            <a:ext cx="2088232" cy="1988792"/>
          </a:xfrm>
          <a:prstGeom prst="rect">
            <a:avLst/>
          </a:prstGeom>
          <a:noFill/>
        </p:spPr>
      </p:pic>
      <p:pic>
        <p:nvPicPr>
          <p:cNvPr id="15366" name="Picture 6" descr="https://sun9-84.userapi.com/impg/EOc26db2INk127FzQT7lBQGPUhZOEZ5LMWT_6g/poJd3nevpaA.jpg?size=810x1080&amp;quality=96&amp;sign=70a36fb1b39240a827f6789485f2894c&amp;type=album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64288" y="308653"/>
            <a:ext cx="1800200" cy="2400267"/>
          </a:xfrm>
          <a:prstGeom prst="rect">
            <a:avLst/>
          </a:prstGeom>
          <a:noFill/>
        </p:spPr>
      </p:pic>
      <p:pic>
        <p:nvPicPr>
          <p:cNvPr id="15368" name="Picture 8" descr="https://sun9-68.userapi.com/impg/5CWNX81cPsxECBWki-RQQG3yX8HPFwc0Hu0GVg/m5TNRuBSPnU.jpg?size=1280x960&amp;quality=95&amp;sign=184ce61297fdb37aad2d436ebd163210&amp;type=album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1760" y="2708920"/>
            <a:ext cx="2592288" cy="1944216"/>
          </a:xfrm>
          <a:prstGeom prst="rect">
            <a:avLst/>
          </a:prstGeom>
          <a:noFill/>
        </p:spPr>
      </p:pic>
      <p:pic>
        <p:nvPicPr>
          <p:cNvPr id="15370" name="Picture 10" descr="https://sun9-48.userapi.com/impg/KhtuZPlD7Q54nhG1uma1idw9wI1KGRoH2n6XTw/B-eo2jlSjBY.jpg?size=1280x960&amp;quality=95&amp;sign=3a2d7f01ca4672fd04fec0956d8d0d21&amp;type=album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00192" y="4725144"/>
            <a:ext cx="2520280" cy="1890210"/>
          </a:xfrm>
          <a:prstGeom prst="rect">
            <a:avLst/>
          </a:prstGeom>
          <a:noFill/>
        </p:spPr>
      </p:pic>
      <p:pic>
        <p:nvPicPr>
          <p:cNvPr id="15372" name="Picture 12" descr="https://sun9-15.userapi.com/impg/F1DJ2yFCWMlh1OMTCgDcmT_itmp7QgJzyX7Qsw/k7qWrFR_b3k.jpg?size=810x1080&amp;quality=95&amp;sign=7aad58d2d36a9f1eec7727eb575e5577&amp;type=album"/>
          <p:cNvPicPr>
            <a:picLocks noChangeAspect="1" noChangeArrowheads="1"/>
          </p:cNvPicPr>
          <p:nvPr/>
        </p:nvPicPr>
        <p:blipFill>
          <a:blip r:embed="rId11" cstate="print"/>
          <a:srcRect l="19235" t="7213" b="15848"/>
          <a:stretch>
            <a:fillRect/>
          </a:stretch>
        </p:blipFill>
        <p:spPr bwMode="auto">
          <a:xfrm>
            <a:off x="7308304" y="2708920"/>
            <a:ext cx="1584176" cy="201215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484784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1700808"/>
            <a:ext cx="7344816" cy="45627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8000" b="1" dirty="0" smtClean="0">
                <a:solidFill>
                  <a:srgbClr val="002060"/>
                </a:solidFill>
                <a:latin typeface="Book Antiqua" pitchFamily="18" charset="0"/>
              </a:rPr>
              <a:t>Спасибо 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8000" b="1" dirty="0" smtClean="0">
                <a:solidFill>
                  <a:srgbClr val="002060"/>
                </a:solidFill>
                <a:latin typeface="Book Antiqua" pitchFamily="18" charset="0"/>
              </a:rPr>
              <a:t>за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8000" b="1" dirty="0" smtClean="0">
                <a:solidFill>
                  <a:srgbClr val="002060"/>
                </a:solidFill>
                <a:latin typeface="Book Antiqua" pitchFamily="18" charset="0"/>
              </a:rPr>
              <a:t> внимание!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17552" y="496011"/>
            <a:ext cx="4874528" cy="122128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63417" y="6449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075">
              <a:lnSpc>
                <a:spcPct val="100000"/>
              </a:lnSpc>
              <a:spcBef>
                <a:spcPts val="113"/>
              </a:spcBef>
            </a:pPr>
            <a:endParaRPr lang="en-US" alt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76673"/>
            <a:ext cx="4209807" cy="12259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Рабочая </a:t>
            </a:r>
            <a:endParaRPr lang="ru-RU" altLang="ru-RU" sz="24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Программа воспитания</a:t>
            </a:r>
            <a:endParaRPr lang="ru-RU" altLang="ru-RU" sz="24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400" b="1" dirty="0" smtClean="0">
                <a:solidFill>
                  <a:srgbClr val="002060"/>
                </a:solidFill>
                <a:latin typeface="Book Antiqua" pitchFamily="18" charset="0"/>
              </a:rPr>
              <a:t>МБДОУ «Детский сад №7»</a:t>
            </a:r>
            <a:endParaRPr lang="en-US" altLang="ru-RU" sz="24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251521" y="2133438"/>
            <a:ext cx="8892481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32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Три основных раздела: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Раздел 1. Целевые ориентиры и планируемые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результаты программы воспитания;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Arial" pitchFamily="34" charset="0"/>
              </a:rPr>
              <a:t>Раздел 2. Содержание программы воспитания ДОУ;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Times New Roman" pitchFamily="18" charset="0"/>
              </a:rPr>
              <a:t>Раздел 3. Организационные условия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030913" algn="r"/>
              </a:tabLst>
            </a:pPr>
            <a:r>
              <a:rPr kumimoji="0" lang="ru-RU" sz="2800" b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Book Antiqua" pitchFamily="18" charset="0"/>
                <a:cs typeface="Times New Roman" pitchFamily="18" charset="0"/>
              </a:rPr>
              <a:t>реализации программы воспитания.</a:t>
            </a:r>
            <a:endParaRPr kumimoji="0" lang="ru-RU" sz="2800" b="1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417552" y="496011"/>
            <a:ext cx="5234568" cy="1564837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" name="Скругленный прямоугольник 3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563417" y="64498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92075">
              <a:lnSpc>
                <a:spcPct val="100000"/>
              </a:lnSpc>
              <a:spcBef>
                <a:spcPts val="113"/>
              </a:spcBef>
            </a:pPr>
            <a:endParaRPr lang="en-US" altLang="ru-RU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67544" y="476673"/>
            <a:ext cx="5472608" cy="1410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Модули </a:t>
            </a:r>
            <a:r>
              <a:rPr lang="ru-RU" altLang="ru-RU" sz="2800" b="1" dirty="0" err="1" smtClean="0">
                <a:solidFill>
                  <a:srgbClr val="002060"/>
                </a:solidFill>
                <a:latin typeface="Book Antiqua" pitchFamily="18" charset="0"/>
              </a:rPr>
              <a:t>р</a:t>
            </a:r>
            <a:r>
              <a:rPr lang="en-US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абоч</a:t>
            </a: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ей</a:t>
            </a:r>
            <a:r>
              <a:rPr lang="en-US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</a:t>
            </a:r>
            <a:endParaRPr lang="ru-RU" altLang="ru-RU" sz="2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en-US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Программ</a:t>
            </a: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ы</a:t>
            </a:r>
            <a:r>
              <a:rPr lang="en-US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 воспитания</a:t>
            </a:r>
            <a:endParaRPr lang="ru-RU" altLang="ru-RU" sz="2800" b="1" dirty="0" smtClean="0">
              <a:solidFill>
                <a:srgbClr val="002060"/>
              </a:solidFill>
              <a:latin typeface="Book Antiqua" pitchFamily="18" charset="0"/>
            </a:endParaRPr>
          </a:p>
          <a:p>
            <a:pPr marL="12700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МБДОУ «Детский сад №7»: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467545" y="2348881"/>
            <a:ext cx="8353569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1 - «Земля – наш общий дом». 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2 - «Моя семья».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3 - «Основы здорового образа жизни».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4 - « В мире прекрасного».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5 - «Первые шаги в мире профессий».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6 - «Воспитывающая РППС ДОО».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7 - «Ключевые общие дела ДОО».</a:t>
            </a:r>
          </a:p>
          <a:p>
            <a:pPr lvl="0"/>
            <a:r>
              <a:rPr 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Модуль 8 – «Конкурсное движение».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Book Antiqu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63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611560" y="1340768"/>
            <a:ext cx="7682840" cy="4157125"/>
            <a:chOff x="102" y="535784"/>
            <a:chExt cx="1233582" cy="71438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" name="Скругленный прямоугольник 2"/>
            <p:cNvSpPr/>
            <p:nvPr/>
          </p:nvSpPr>
          <p:spPr>
            <a:xfrm>
              <a:off x="102" y="535784"/>
              <a:ext cx="1233582" cy="714380"/>
            </a:xfrm>
            <a:prstGeom prst="round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4" name="Скругленный прямоугольник 4"/>
            <p:cNvSpPr/>
            <p:nvPr/>
          </p:nvSpPr>
          <p:spPr>
            <a:xfrm>
              <a:off x="34975" y="570657"/>
              <a:ext cx="1163836" cy="644634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90000"/>
                </a:lnSpc>
                <a:spcBef>
                  <a:spcPct val="0"/>
                </a:spcBef>
                <a:spcAft>
                  <a:spcPts val="0"/>
                </a:spcAft>
              </a:pPr>
              <a:endParaRPr lang="ru-RU" sz="1200" kern="1200" dirty="0">
                <a:solidFill>
                  <a:schemeClr val="accent4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7" name="Прямоугольник 6"/>
          <p:cNvSpPr/>
          <p:nvPr/>
        </p:nvSpPr>
        <p:spPr>
          <a:xfrm>
            <a:off x="755576" y="2276872"/>
            <a:ext cx="7344816" cy="2321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Модуль</a:t>
            </a:r>
          </a:p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4800" b="1" dirty="0" smtClean="0">
                <a:solidFill>
                  <a:srgbClr val="002060"/>
                </a:solidFill>
                <a:latin typeface="Book Antiqua" pitchFamily="18" charset="0"/>
              </a:rPr>
              <a:t>«Земля – наш общий дом»</a:t>
            </a:r>
            <a:endParaRPr lang="en-US" altLang="ru-RU" sz="4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0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417646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Прямоугольник 1"/>
          <p:cNvSpPr/>
          <p:nvPr/>
        </p:nvSpPr>
        <p:spPr>
          <a:xfrm>
            <a:off x="179512" y="260650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Мероприятия по экологии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  <p:pic>
        <p:nvPicPr>
          <p:cNvPr id="11" name="Рисунок 10" descr="IMG_20220321_103443.jpg"/>
          <p:cNvPicPr>
            <a:picLocks noChangeAspect="1"/>
          </p:cNvPicPr>
          <p:nvPr/>
        </p:nvPicPr>
        <p:blipFill>
          <a:blip r:embed="rId2" cstate="print"/>
          <a:srcRect l="4638"/>
          <a:stretch>
            <a:fillRect/>
          </a:stretch>
        </p:blipFill>
        <p:spPr>
          <a:xfrm>
            <a:off x="6156175" y="1268760"/>
            <a:ext cx="2551141" cy="1728192"/>
          </a:xfrm>
          <a:prstGeom prst="rect">
            <a:avLst/>
          </a:prstGeom>
        </p:spPr>
      </p:pic>
      <p:pic>
        <p:nvPicPr>
          <p:cNvPr id="12" name="Рисунок 11" descr="IMG_20220321_10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268760"/>
            <a:ext cx="3072342" cy="1728192"/>
          </a:xfrm>
          <a:prstGeom prst="rect">
            <a:avLst/>
          </a:prstGeom>
        </p:spPr>
      </p:pic>
      <p:pic>
        <p:nvPicPr>
          <p:cNvPr id="8" name="Рисунок 7" descr="ldipwhpAuF8.jpg"/>
          <p:cNvPicPr>
            <a:picLocks noChangeAspect="1"/>
          </p:cNvPicPr>
          <p:nvPr/>
        </p:nvPicPr>
        <p:blipFill>
          <a:blip r:embed="rId4" cstate="print"/>
          <a:srcRect t="2867" b="11098"/>
          <a:stretch>
            <a:fillRect/>
          </a:stretch>
        </p:blipFill>
        <p:spPr>
          <a:xfrm>
            <a:off x="3347864" y="1268760"/>
            <a:ext cx="2678290" cy="1728192"/>
          </a:xfrm>
          <a:prstGeom prst="rect">
            <a:avLst/>
          </a:prstGeom>
        </p:spPr>
      </p:pic>
      <p:pic>
        <p:nvPicPr>
          <p:cNvPr id="9" name="Рисунок 8" descr="vT312Sb5qW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3140968"/>
            <a:ext cx="3080898" cy="1728192"/>
          </a:xfrm>
          <a:prstGeom prst="rect">
            <a:avLst/>
          </a:prstGeom>
        </p:spPr>
      </p:pic>
      <p:pic>
        <p:nvPicPr>
          <p:cNvPr id="10" name="Рисунок 9" descr="nOrAFzbLWxY.jpg"/>
          <p:cNvPicPr>
            <a:picLocks noChangeAspect="1"/>
          </p:cNvPicPr>
          <p:nvPr/>
        </p:nvPicPr>
        <p:blipFill>
          <a:blip r:embed="rId6" cstate="print"/>
          <a:srcRect l="23125" r="22538"/>
          <a:stretch>
            <a:fillRect/>
          </a:stretch>
        </p:blipFill>
        <p:spPr>
          <a:xfrm rot="5400000">
            <a:off x="6565445" y="2803706"/>
            <a:ext cx="1773749" cy="2448272"/>
          </a:xfrm>
          <a:prstGeom prst="rect">
            <a:avLst/>
          </a:prstGeom>
        </p:spPr>
      </p:pic>
      <p:pic>
        <p:nvPicPr>
          <p:cNvPr id="13" name="Рисунок 12" descr="QDV8K3SITe8.jpg"/>
          <p:cNvPicPr>
            <a:picLocks noChangeAspect="1"/>
          </p:cNvPicPr>
          <p:nvPr/>
        </p:nvPicPr>
        <p:blipFill>
          <a:blip r:embed="rId7" cstate="print"/>
          <a:srcRect t="16456"/>
          <a:stretch>
            <a:fillRect/>
          </a:stretch>
        </p:blipFill>
        <p:spPr>
          <a:xfrm>
            <a:off x="3347864" y="3140968"/>
            <a:ext cx="2736304" cy="1714515"/>
          </a:xfrm>
          <a:prstGeom prst="rect">
            <a:avLst/>
          </a:prstGeom>
        </p:spPr>
      </p:pic>
      <p:pic>
        <p:nvPicPr>
          <p:cNvPr id="14" name="Рисунок 13" descr="TrVxUiYjXgU.jpg"/>
          <p:cNvPicPr>
            <a:picLocks noChangeAspect="1"/>
          </p:cNvPicPr>
          <p:nvPr/>
        </p:nvPicPr>
        <p:blipFill>
          <a:blip r:embed="rId8" cstate="print"/>
          <a:srcRect t="10703" r="16000"/>
          <a:stretch>
            <a:fillRect/>
          </a:stretch>
        </p:blipFill>
        <p:spPr>
          <a:xfrm>
            <a:off x="179512" y="5013176"/>
            <a:ext cx="2808312" cy="1679297"/>
          </a:xfrm>
          <a:prstGeom prst="rect">
            <a:avLst/>
          </a:prstGeom>
        </p:spPr>
      </p:pic>
      <p:pic>
        <p:nvPicPr>
          <p:cNvPr id="15" name="Рисунок 14" descr="onoCDdNxpt4.jpg"/>
          <p:cNvPicPr>
            <a:picLocks noChangeAspect="1"/>
          </p:cNvPicPr>
          <p:nvPr/>
        </p:nvPicPr>
        <p:blipFill>
          <a:blip r:embed="rId9" cstate="print"/>
          <a:srcRect t="42650"/>
          <a:stretch>
            <a:fillRect/>
          </a:stretch>
        </p:blipFill>
        <p:spPr>
          <a:xfrm>
            <a:off x="3131840" y="5013176"/>
            <a:ext cx="3850479" cy="1656184"/>
          </a:xfrm>
          <a:prstGeom prst="rect">
            <a:avLst/>
          </a:prstGeom>
        </p:spPr>
      </p:pic>
      <p:pic>
        <p:nvPicPr>
          <p:cNvPr id="16" name="Рисунок 15" descr="kYxkK5Rl9mY.jpg"/>
          <p:cNvPicPr>
            <a:picLocks noChangeAspect="1"/>
          </p:cNvPicPr>
          <p:nvPr/>
        </p:nvPicPr>
        <p:blipFill>
          <a:blip r:embed="rId10" cstate="print"/>
          <a:srcRect l="11710"/>
          <a:stretch>
            <a:fillRect/>
          </a:stretch>
        </p:blipFill>
        <p:spPr>
          <a:xfrm>
            <a:off x="7164288" y="5013176"/>
            <a:ext cx="1747893" cy="16561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79512" y="260648"/>
            <a:ext cx="4176464" cy="9361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2" name="Рисунок 11" descr="ELfvgW5hwC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268760"/>
            <a:ext cx="3168352" cy="1663691"/>
          </a:xfrm>
          <a:prstGeom prst="rect">
            <a:avLst/>
          </a:prstGeom>
        </p:spPr>
      </p:pic>
      <p:pic>
        <p:nvPicPr>
          <p:cNvPr id="13" name="Рисунок 12" descr="JFNLJX3iCSg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906623"/>
            <a:ext cx="3168352" cy="1777248"/>
          </a:xfrm>
          <a:prstGeom prst="rect">
            <a:avLst/>
          </a:prstGeom>
        </p:spPr>
      </p:pic>
      <p:pic>
        <p:nvPicPr>
          <p:cNvPr id="14" name="Рисунок 13" descr="W0ZLIKG2TA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996952"/>
            <a:ext cx="3168352" cy="1777248"/>
          </a:xfrm>
          <a:prstGeom prst="rect">
            <a:avLst/>
          </a:prstGeom>
        </p:spPr>
      </p:pic>
      <p:pic>
        <p:nvPicPr>
          <p:cNvPr id="16" name="Рисунок 15" descr="_0exxQs6cv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1196754"/>
            <a:ext cx="3059832" cy="1716375"/>
          </a:xfrm>
          <a:prstGeom prst="rect">
            <a:avLst/>
          </a:prstGeom>
        </p:spPr>
      </p:pic>
      <p:pic>
        <p:nvPicPr>
          <p:cNvPr id="17" name="Рисунок 16" descr="RalTFUPXvy0.jpg"/>
          <p:cNvPicPr>
            <a:picLocks noChangeAspect="1"/>
          </p:cNvPicPr>
          <p:nvPr/>
        </p:nvPicPr>
        <p:blipFill>
          <a:blip r:embed="rId6" cstate="print"/>
          <a:srcRect b="17077"/>
          <a:stretch>
            <a:fillRect/>
          </a:stretch>
        </p:blipFill>
        <p:spPr>
          <a:xfrm>
            <a:off x="5917620" y="2996952"/>
            <a:ext cx="3046868" cy="1872208"/>
          </a:xfrm>
          <a:prstGeom prst="rect">
            <a:avLst/>
          </a:prstGeom>
        </p:spPr>
      </p:pic>
      <p:pic>
        <p:nvPicPr>
          <p:cNvPr id="18" name="Рисунок 17" descr="2dxPg7UfqKk.jpg"/>
          <p:cNvPicPr>
            <a:picLocks noChangeAspect="1"/>
          </p:cNvPicPr>
          <p:nvPr/>
        </p:nvPicPr>
        <p:blipFill>
          <a:blip r:embed="rId7" cstate="print"/>
          <a:srcRect t="10101" b="9051"/>
          <a:stretch>
            <a:fillRect/>
          </a:stretch>
        </p:blipFill>
        <p:spPr>
          <a:xfrm>
            <a:off x="5940152" y="4941169"/>
            <a:ext cx="2987824" cy="1724391"/>
          </a:xfrm>
          <a:prstGeom prst="rect">
            <a:avLst/>
          </a:prstGeom>
        </p:spPr>
      </p:pic>
      <p:pic>
        <p:nvPicPr>
          <p:cNvPr id="19" name="Рисунок 18" descr="BraM8fq5GXs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563888" y="1268760"/>
            <a:ext cx="2160240" cy="2880320"/>
          </a:xfrm>
          <a:prstGeom prst="rect">
            <a:avLst/>
          </a:prstGeom>
        </p:spPr>
      </p:pic>
      <p:pic>
        <p:nvPicPr>
          <p:cNvPr id="20" name="Рисунок 19" descr="kzzlCPrVuog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563888" y="4293096"/>
            <a:ext cx="2160240" cy="216024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79512" y="260650"/>
            <a:ext cx="42484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algn="ctr">
              <a:spcBef>
                <a:spcPts val="100"/>
              </a:spcBef>
              <a:tabLst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</a:tabLst>
            </a:pPr>
            <a:r>
              <a:rPr lang="ru-RU" altLang="ru-RU" sz="2800" b="1" dirty="0" smtClean="0">
                <a:solidFill>
                  <a:srgbClr val="002060"/>
                </a:solidFill>
                <a:latin typeface="Book Antiqua" pitchFamily="18" charset="0"/>
              </a:rPr>
              <a:t>Мероприятия по экологии</a:t>
            </a:r>
            <a:endParaRPr lang="en-US" altLang="ru-RU" sz="2800" b="1" dirty="0">
              <a:solidFill>
                <a:srgbClr val="002060"/>
              </a:solidFill>
              <a:latin typeface="Book Antiqua" pitchFamily="18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6360</TotalTime>
  <Words>725</Words>
  <Application>Microsoft Office PowerPoint</Application>
  <PresentationFormat>Экран (4:3)</PresentationFormat>
  <Paragraphs>108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8" baseType="lpstr">
      <vt:lpstr>Microsoft YaHei</vt:lpstr>
      <vt:lpstr>Arial</vt:lpstr>
      <vt:lpstr>Book Antiqua</vt:lpstr>
      <vt:lpstr>Calibri</vt:lpstr>
      <vt:lpstr>Constantia</vt:lpstr>
      <vt:lpstr>Georgia</vt:lpstr>
      <vt:lpstr>Lucida Sans</vt:lpstr>
      <vt:lpstr>StarSymbol</vt:lpstr>
      <vt:lpstr>Times New Roman</vt:lpstr>
      <vt:lpstr>Wingdings 2</vt:lpstr>
      <vt:lpstr>Тема Office</vt:lpstr>
      <vt:lpstr>     Реализация раздела ФОП ДОО «Программа воспитания»  МБДОУ «Детский сад №7»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Совместные выставки родителей и детей:  </vt:lpstr>
      <vt:lpstr>Презентация PowerPoint</vt:lpstr>
      <vt:lpstr>Заседания семейного клуба «Доверие»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Центры для организации работы  по воспитанию в ДОО: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Отчет  о результатах выполнения «Программы развития МАДОУ г.Нижневартовска ДС №29 «Ёлочка» на 2018 -  2025 годы и на период до 2030 года»  за 2017-2019 гг.</dc:title>
  <dc:creator>User</dc:creator>
  <cp:lastModifiedBy>User402-1</cp:lastModifiedBy>
  <cp:revision>583</cp:revision>
  <dcterms:created xsi:type="dcterms:W3CDTF">2020-02-11T05:48:15Z</dcterms:created>
  <dcterms:modified xsi:type="dcterms:W3CDTF">2024-07-16T10:42:47Z</dcterms:modified>
</cp:coreProperties>
</file>