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</p:sldIdLst>
  <p:sldSz cx="12192000" cy="6858000"/>
  <p:notesSz cx="12192000" cy="6858000"/>
  <p:embeddedFontLst>
    <p:embeddedFont>
      <p:font typeface="ARCO" charset="0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Wingdings 3" pitchFamily="18" charset="2"/>
      <p:regular r:id="rId14"/>
    </p:embeddedFont>
    <p:embeddedFont>
      <p:font typeface="Constantia" pitchFamily="18" charset="0"/>
      <p:regular r:id="rId15"/>
      <p:bold r:id="rId16"/>
      <p:italic r:id="rId17"/>
      <p:boldItalic r:id="rId18"/>
    </p:embeddedFont>
    <p:embeddedFont>
      <p:font typeface="Golos Text" charset="0"/>
      <p:regular r:id="rId19"/>
      <p:bold r:id="rId20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CF6"/>
    <a:srgbClr val="C536D5"/>
    <a:srgbClr val="FB58A7"/>
    <a:srgbClr val="A3DF0C"/>
    <a:srgbClr val="E13500"/>
    <a:srgbClr val="1893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6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062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9065" y="4547687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F92137-62C2-4B87-B072-F39FFDB77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065" y="1521764"/>
            <a:ext cx="6160354" cy="132556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7213" y="4520989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0A9489-93E1-4018-A024-A3C9B9DD1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454150"/>
            <a:ext cx="6371125" cy="1125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1022684" y="2027488"/>
            <a:ext cx="6219825" cy="330835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Golos Text"/>
                <a:cs typeface="Golos Text"/>
              </a:defRPr>
            </a:lvl1pPr>
            <a:lvl2pPr>
              <a:defRPr sz="1700">
                <a:latin typeface="Golos Text"/>
                <a:cs typeface="Golos Text"/>
              </a:defRPr>
            </a:lvl2pPr>
            <a:lvl3pPr>
              <a:defRPr sz="1700">
                <a:latin typeface="Golos Text"/>
                <a:cs typeface="Golos Text"/>
              </a:defRPr>
            </a:lvl3pPr>
            <a:lvl4pPr>
              <a:defRPr sz="1700">
                <a:latin typeface="Golos Text"/>
                <a:cs typeface="Golos Text"/>
              </a:defRPr>
            </a:lvl4pPr>
            <a:lvl5pPr>
              <a:defRPr sz="1700">
                <a:latin typeface="Golos Text"/>
                <a:cs typeface="Golos Tex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 bwMode="auto">
          <a:xfrm>
            <a:off x="1030711" y="377152"/>
            <a:ext cx="622433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екст и рисун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DFE843-6A1D-43AF-B7EA-B02FC719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38" y="2667000"/>
            <a:ext cx="5015295" cy="3418012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5C7C7DAE-2090-4D82-A3E7-A62CBB56B9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7388" y="2667000"/>
            <a:ext cx="6067425" cy="3418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спис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DFE843-6A1D-43AF-B7EA-B02FC719C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1893E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1893E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A770E1E1-251B-4644-84FB-BB438E2F27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9517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E135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E1350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4DFB7F45-AF83-4F3D-9041-640C61201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838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A3DF0C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A3DF0C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0D932C62-99C7-40E4-B12F-B34905E57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9516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FB58A7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FB58A7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62756E56-6580-4635-B545-57E9B0690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C536D5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C536D5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xmlns="" id="{4EF3322C-4F07-47E5-A78E-E935436CEF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9515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31CCF6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31CCF6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E339FD9-27DB-4B25-BE30-9D7D3D24FE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5216403"/>
            <a:ext cx="11356975" cy="86189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223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аблица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967948"/>
            <a:ext cx="11401059" cy="75275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7F3B1F00-0F97-4878-B351-F9C077B5E1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3754" y="1875693"/>
            <a:ext cx="11401059" cy="414410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84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38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82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B5C0519-188A-6C43-99C2-05269AE52A24}" type="datetimeFigureOut">
              <a:rPr lang="ru-RU"/>
              <a:pPr>
                <a:defRPr/>
              </a:pPr>
              <a:t>21.05.2026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9A83443-2FE1-3043-B191-23BA9CCDBE8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rzar.ru/prosvetitelsike-i-metodicheskie-materialy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rzar.ru/prosvetitelskayadeatelnost/master-lekczii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irzar.ru/prosvetitelskayadeatelnost/master-lekczi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ortal.irzar.ru/blogs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4462050" TargetMode="External"/><Relationship Id="rId2" Type="http://schemas.openxmlformats.org/officeDocument/2006/relationships/hyperlink" Target="mailto:viro-detstvo@viro35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hyperlink" Target="https://vmk.doo.viro.ed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234" y="1616308"/>
            <a:ext cx="9143999" cy="1212850"/>
          </a:xfrm>
        </p:spPr>
        <p:txBody>
          <a:bodyPr/>
          <a:lstStyle/>
          <a:p>
            <a:pPr algn="ctr"/>
            <a:r>
              <a:rPr lang="ru-RU" dirty="0" smtClean="0"/>
              <a:t>Управленческий четверг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5555" t="5967" r="5968" b="5967"/>
          <a:stretch/>
        </p:blipFill>
        <p:spPr>
          <a:xfrm>
            <a:off x="10062765" y="365061"/>
            <a:ext cx="1351148" cy="134486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207" y="458884"/>
            <a:ext cx="1771064" cy="961953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9489" y="2393305"/>
            <a:ext cx="86797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CO" charset="0"/>
                <a:ea typeface="Calibri" pitchFamily="34" charset="0"/>
                <a:cs typeface="Times New Roman" pitchFamily="18" charset="0"/>
              </a:rPr>
              <a:t>Разъяснения Департамента государственной общеобразовательной политики и развития дошкольного образования Минпросвещения России № 03-566 от 03.04.2026 года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CO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50166" y="5401994"/>
            <a:ext cx="7638757" cy="12098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CO" charset="0"/>
                <a:ea typeface="+mn-ea"/>
                <a:cs typeface="Times New Roman" pitchFamily="18" charset="0"/>
              </a:rPr>
              <a:t>Румянцева Татьяна Николаевна,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CO" charset="0"/>
                <a:ea typeface="+mn-ea"/>
                <a:cs typeface="Times New Roman" pitchFamily="18" charset="0"/>
              </a:rPr>
              <a:t>методист лаборатории развития дошкольного образования,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CO" charset="0"/>
                <a:ea typeface="+mn-ea"/>
                <a:cs typeface="Times New Roman" pitchFamily="18" charset="0"/>
              </a:rPr>
              <a:t>АОУ ВО ДПО «ВИРО»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3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CO" charset="0"/>
                <a:cs typeface="Times New Roman" pitchFamily="18" charset="0"/>
              </a:rPr>
              <a:t>21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CO" charset="0"/>
                <a:ea typeface="+mn-ea"/>
                <a:cs typeface="Times New Roman" pitchFamily="18" charset="0"/>
              </a:rPr>
              <a:t>.05.2026 г.</a:t>
            </a:r>
          </a:p>
          <a:p>
            <a:pPr marL="0" marR="4572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5A5"/>
              </a:buClr>
              <a:buSzPct val="95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41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07" y="374478"/>
            <a:ext cx="1771064" cy="96195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5555" t="5967" r="5968" b="5967"/>
          <a:stretch/>
        </p:blipFill>
        <p:spPr>
          <a:xfrm>
            <a:off x="3742006" y="322858"/>
            <a:ext cx="1228904" cy="1083911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42535" y="1620129"/>
            <a:ext cx="10719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Разъяснения Департамента государственной общеобразовательной политики и развития дошкольного образования Минпросвещения России № 03-566 от 03.04.2026 года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 l="11159" t="31008" r="14002" b="17290"/>
          <a:stretch>
            <a:fillRect/>
          </a:stretch>
        </p:blipFill>
        <p:spPr bwMode="auto">
          <a:xfrm>
            <a:off x="1195754" y="2461846"/>
            <a:ext cx="10170942" cy="364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06770" y="6070163"/>
            <a:ext cx="10016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6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https://irzar.ru/prosvetitelsike-i-metodicheskie-materialy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6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9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07" y="374478"/>
            <a:ext cx="1771064" cy="96195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5555" t="5967" r="5968" b="5967"/>
          <a:stretch/>
        </p:blipFill>
        <p:spPr>
          <a:xfrm>
            <a:off x="3742006" y="322858"/>
            <a:ext cx="1228904" cy="1083911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42535" y="1620129"/>
            <a:ext cx="10719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Разъяснения Департамента государственной общеобразовательной политики и развития дошкольного образования Минпросвещения России № 03-566 от 03.04.2026 года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10865" t="31783" r="14366" b="17568"/>
          <a:stretch>
            <a:fillRect/>
          </a:stretch>
        </p:blipFill>
        <p:spPr bwMode="auto">
          <a:xfrm>
            <a:off x="1308295" y="2457002"/>
            <a:ext cx="10030265" cy="366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26942" y="6129291"/>
            <a:ext cx="10578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6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https://irzar.ru/prosvetitelskayadeatelnost/master-lekczii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6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9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07" y="374478"/>
            <a:ext cx="1771064" cy="96195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5555" t="5967" r="5968" b="5967"/>
          <a:stretch/>
        </p:blipFill>
        <p:spPr>
          <a:xfrm>
            <a:off x="3742006" y="322858"/>
            <a:ext cx="1228904" cy="1083911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42535" y="1620129"/>
            <a:ext cx="10719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Разъяснения Департамента государственной общеобразовательной политики и развития дошкольного образования Минпросвещения России № 03-566 от 03.04.2026 года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39484" y="6166449"/>
            <a:ext cx="10649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irzar.ru/prosvetitelskayadeatelnost/master-lekczii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 l="11010" t="31266" r="14150" b="17267"/>
          <a:stretch>
            <a:fillRect/>
          </a:stretch>
        </p:blipFill>
        <p:spPr bwMode="auto">
          <a:xfrm>
            <a:off x="1294229" y="2569950"/>
            <a:ext cx="9875520" cy="33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119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07" y="374478"/>
            <a:ext cx="1771064" cy="96195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5555" t="5967" r="5968" b="5967"/>
          <a:stretch/>
        </p:blipFill>
        <p:spPr>
          <a:xfrm>
            <a:off x="3742006" y="322858"/>
            <a:ext cx="1228904" cy="1083911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42535" y="1620129"/>
            <a:ext cx="10719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Разъяснения Департамента государственной общеобразовательной политики и развития дошкольного образования Минпросвещения России № 03-566 от 03.04.2026 года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 l="11304" t="31266" r="14873" b="16773"/>
          <a:stretch>
            <a:fillRect/>
          </a:stretch>
        </p:blipFill>
        <p:spPr bwMode="auto">
          <a:xfrm>
            <a:off x="1378634" y="2562044"/>
            <a:ext cx="10142805" cy="352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36430" y="6122257"/>
            <a:ext cx="10227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96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https://portal.irzar.ru/blogs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96A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9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07" y="374478"/>
            <a:ext cx="1771064" cy="96195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5555" t="5967" r="5968" b="5967"/>
          <a:stretch/>
        </p:blipFill>
        <p:spPr>
          <a:xfrm>
            <a:off x="3742006" y="322858"/>
            <a:ext cx="1228904" cy="1083911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42535" y="1620129"/>
            <a:ext cx="10719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Разъяснения Департамента государственной общеобразовательной политики и развития дошкольного образования Минпросвещения России № 03-566 от 03.04.2026 года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11156" t="37984" r="50367" b="19633"/>
          <a:stretch>
            <a:fillRect/>
          </a:stretch>
        </p:blipFill>
        <p:spPr bwMode="auto">
          <a:xfrm>
            <a:off x="2391508" y="2447778"/>
            <a:ext cx="7610621" cy="31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69145" y="5795388"/>
            <a:ext cx="101006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материалы доступны для ознакомления по ссылке: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https://vmk.doo.viro35.ru/?page_id=3031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9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3486270-6532-46BA-BA35-131EBEEE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1164896"/>
            <a:ext cx="5938911" cy="7527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НАШИ КОНТАКТЫ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437" y="1971488"/>
            <a:ext cx="64791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Викторовна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лабораторией развития дошкольного образования АОУ ВО ДПО «ВИРО»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 Румянцева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лаборатории развития дошкольного образования АОУ ВО ДПО «ВИРО»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Львовна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Лохичева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методист лаборатории развития дошкольного образования АОУ ВО ДПО «ВИРО»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связи: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(8172) 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viro-detstvo@viro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сообщество «Дошкольный мир»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https://vk.com/public194462050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методический кабинет «ВМК ФГОС дошкольного образования»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https://vmk.doo.viro.edu.ru/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USER\Desktop\2026 логотип года ДО\пирамидка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4671" y="1253752"/>
            <a:ext cx="4261243" cy="210842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5" t="5967" r="5968" b="5967"/>
          <a:stretch/>
        </p:blipFill>
        <p:spPr>
          <a:xfrm>
            <a:off x="8370277" y="3871982"/>
            <a:ext cx="2841674" cy="24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84976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Liberation Sans"/>
        <a:cs typeface="Liberation Sans"/>
      </a:majorFont>
      <a:minorFont>
        <a:latin typeface="Apto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234</Words>
  <Application>Microsoft Office PowerPoint</Application>
  <DocSecurity>0</DocSecurity>
  <PresentationFormat>Произвольный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ARCO</vt:lpstr>
      <vt:lpstr>Liberation Sans</vt:lpstr>
      <vt:lpstr>Calibri</vt:lpstr>
      <vt:lpstr>Times New Roman</vt:lpstr>
      <vt:lpstr>Aptos</vt:lpstr>
      <vt:lpstr>Wingdings 3</vt:lpstr>
      <vt:lpstr>Constantia</vt:lpstr>
      <vt:lpstr>Aptos Display</vt:lpstr>
      <vt:lpstr>Golos Text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НАШИ КОНТАКТЫ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aleksmirnova@proton.me</dc:creator>
  <cp:keywords/>
  <dc:description/>
  <cp:lastModifiedBy>USER</cp:lastModifiedBy>
  <cp:revision>16</cp:revision>
  <dcterms:created xsi:type="dcterms:W3CDTF">2026-02-04T19:22:04Z</dcterms:created>
  <dcterms:modified xsi:type="dcterms:W3CDTF">2026-05-21T09:25:41Z</dcterms:modified>
  <cp:category/>
  <dc:identifier/>
  <cp:contentStatus/>
  <dc:language/>
  <cp:version/>
</cp:coreProperties>
</file>