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4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5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8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0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21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22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23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68" r:id="rId4"/>
    <p:sldMasterId id="2147483780" r:id="rId5"/>
    <p:sldMasterId id="2147483792" r:id="rId6"/>
    <p:sldMasterId id="2147483804" r:id="rId7"/>
    <p:sldMasterId id="2147483816" r:id="rId8"/>
    <p:sldMasterId id="2147483828" r:id="rId9"/>
    <p:sldMasterId id="2147483840" r:id="rId10"/>
    <p:sldMasterId id="2147483984" r:id="rId11"/>
    <p:sldMasterId id="2147483996" r:id="rId12"/>
    <p:sldMasterId id="2147484008" r:id="rId13"/>
    <p:sldMasterId id="2147484020" r:id="rId14"/>
    <p:sldMasterId id="2147484030" r:id="rId15"/>
    <p:sldMasterId id="2147484043" r:id="rId16"/>
    <p:sldMasterId id="2147484056" r:id="rId17"/>
    <p:sldMasterId id="2147484069" r:id="rId18"/>
    <p:sldMasterId id="2147484082" r:id="rId19"/>
    <p:sldMasterId id="2147484095" r:id="rId20"/>
    <p:sldMasterId id="2147484108" r:id="rId21"/>
    <p:sldMasterId id="2147484121" r:id="rId22"/>
    <p:sldMasterId id="2147484134" r:id="rId23"/>
    <p:sldMasterId id="2147484146" r:id="rId24"/>
  </p:sldMasterIdLst>
  <p:notesMasterIdLst>
    <p:notesMasterId r:id="rId56"/>
  </p:notesMasterIdLst>
  <p:sldIdLst>
    <p:sldId id="552" r:id="rId25"/>
    <p:sldId id="540" r:id="rId26"/>
    <p:sldId id="541" r:id="rId27"/>
    <p:sldId id="542" r:id="rId28"/>
    <p:sldId id="543" r:id="rId29"/>
    <p:sldId id="544" r:id="rId30"/>
    <p:sldId id="545" r:id="rId31"/>
    <p:sldId id="546" r:id="rId32"/>
    <p:sldId id="547" r:id="rId33"/>
    <p:sldId id="548" r:id="rId34"/>
    <p:sldId id="549" r:id="rId35"/>
    <p:sldId id="550" r:id="rId36"/>
    <p:sldId id="553" r:id="rId37"/>
    <p:sldId id="459" r:id="rId38"/>
    <p:sldId id="497" r:id="rId39"/>
    <p:sldId id="505" r:id="rId40"/>
    <p:sldId id="507" r:id="rId41"/>
    <p:sldId id="506" r:id="rId42"/>
    <p:sldId id="508" r:id="rId43"/>
    <p:sldId id="516" r:id="rId44"/>
    <p:sldId id="554" r:id="rId45"/>
    <p:sldId id="517" r:id="rId46"/>
    <p:sldId id="518" r:id="rId47"/>
    <p:sldId id="519" r:id="rId48"/>
    <p:sldId id="520" r:id="rId49"/>
    <p:sldId id="521" r:id="rId50"/>
    <p:sldId id="522" r:id="rId51"/>
    <p:sldId id="555" r:id="rId52"/>
    <p:sldId id="538" r:id="rId53"/>
    <p:sldId id="539" r:id="rId54"/>
    <p:sldId id="551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094"/>
    <a:srgbClr val="C00000"/>
    <a:srgbClr val="F9FECE"/>
    <a:srgbClr val="0563C1"/>
    <a:srgbClr val="D7E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63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BD432-68DF-4536-86AF-3C1610DC398C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76AC1-0543-4399-98D9-D585B3522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0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DA4BE5E-F9FC-AF72-9D22-5D8EB925C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BD9BD1AF-C95A-966A-DFA1-DDF05A0B4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62CAD3C6-496E-DFBF-B850-2FC1EFBAF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D10F599-054D-4CD8-ACE9-AFD732BF2D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D336A-14BE-E04F-A3A8-E8E212EAF0E8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628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CFE8269-6992-116E-E749-47B3A3292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61F9D50-BA43-302D-884B-49EC30A2BE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C40849A1-BA33-0BE5-CB55-5EE35503E1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03A059D-25C3-689E-26C8-6119501D48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D336A-14BE-E04F-A3A8-E8E212EAF0E8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57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22B1C77-08AF-271D-40B6-E6AB4DDD2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81E7C42E-4DEA-9A18-7FB8-067E986781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5D3345B2-2AFB-9BCF-45C7-4B0B296A2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DA31994-404E-CF00-E444-B70653F14F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D336A-14BE-E04F-A3A8-E8E212EAF0E8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64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589B6C0-4706-608F-3CCF-B6AC71215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2CAAD430-F987-AA25-3864-C7C2B537A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6CC75631-073C-24F5-E13C-A4B0E45647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D309926-4082-D17C-DE29-D75A92FFB3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D336A-14BE-E04F-A3A8-E8E212EAF0E8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7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A162284-170A-8D6A-B705-7EC70A7A4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8C80A94E-36A6-3350-9731-45BE6ACBC9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44270B9D-3FBB-3DB8-2A1F-59D63C80A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0DCDDC9-953C-700E-DE52-B4282590BF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D336A-14BE-E04F-A3A8-E8E212EAF0E8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15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3CA8333-B5DD-1E98-3B02-5B3A29238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F42D3AF1-BE59-14A6-A887-C99087DD48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2624E400-07FE-C710-9E36-7FF9E7882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D63D85C-1E37-4FF9-457A-727FD1C9CC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D336A-14BE-E04F-A3A8-E8E212EAF0E8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74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3CA8333-B5DD-1E98-3B02-5B3A29238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F42D3AF1-BE59-14A6-A887-C99087DD48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2624E400-07FE-C710-9E36-7FF9E7882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D63D85C-1E37-4FF9-457A-727FD1C9CC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D336A-14BE-E04F-A3A8-E8E212EAF0E8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7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79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5197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84F439-46E8-D52A-7999-F52B49388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FCBB21-CB3B-2ACB-8AB3-17038BC8D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E4BAB1-18BE-F7F0-C6B3-6977570A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ED020F-2D86-98E6-A01E-3F70F386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A809B3-7975-CC51-A0D4-D794E864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910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70921B-EAD7-669C-0642-F3E3BB13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AE8834-71B7-0870-1D6D-A0BD754AB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E0BD47-F959-BCE7-C222-6D23CF96E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433703-9753-2A02-A4CD-71E6C046D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638DC9-5027-17AA-56EC-860CC9E2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8983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D4B3C7-6E8D-823E-8DF2-ACC20B40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CC85F6-41AF-2AE5-8958-6DA9015FD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A50586-6C6D-BFC6-8D8D-11C2FA0A9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6BEA7A-6892-80E9-2F29-F8BF47F7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2E1372-34EE-6659-1831-A60EDF3F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300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E4A8A5-1149-4C56-CC4F-9A38DE427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135C2B-F651-F831-FC53-D6363D070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4FD0C8B-8281-89FD-92C6-E58B73973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A0B8A82-BF56-C6A1-EE17-71AD3379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5F37E4-3443-3751-2BF7-B614C7B37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FBF8D17-AF17-E036-9426-A29AD2A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688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A6A9B9-4093-C7A1-E37E-7EACA400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D95B3F-ABC5-A5A3-E155-3FBAD8AA7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EF70530-108A-69D0-AB19-A64E58F92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9682A4C-6849-B5CF-79E0-B6ED81AD1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5A772FF-CF55-016D-7D5D-474738AC6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45158B9-07CA-F194-1F72-0016784D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A0271DC-49F3-7848-A351-8301835B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A5F69CA-F04A-CF01-F26F-D3E67883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918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172E4E-A49A-5A6C-DC3E-923BBDD87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613F24C-B2A6-8E63-5FD4-789A6B4C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946F8E-629C-CBDF-3A68-68A4CBCA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1213C68-1270-6D97-BE1E-620A394F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582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D66071B-F061-417F-21BF-4E789B31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A283F1C-2C9E-8193-7D47-7C31E4D1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39C5B3F-13D8-69CB-5018-BF7F5521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706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070EB0-A6CA-BC04-A783-6BFA044A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903C05-61F5-2CA8-D4B9-B7EDD96C2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2A507B7-5CEF-9B1A-73EB-9772A7605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E675E1-63E1-EE7F-73E4-75E72B926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68821B-D572-FEE5-58BC-FABD92E5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CAA28E8-9C84-6472-D9D8-969595C4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067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D3E281-D213-854B-0D50-6F0B63A58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8273A5D-D5E8-AADE-8EB7-6B1E32452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2C0CB6-E4BA-E772-96CF-139C9625E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64706F-C233-3460-9BF3-C7B0A4027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F6A967A-7460-467E-82A5-5C27B460E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B8C7953-2164-6C87-48EB-41A31804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3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2980BE-FABC-55DB-1CFB-22E44AC3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AA169D8-0104-AC97-BA1F-4B323E425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B277FF-A97C-A301-4F21-FB80187E6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3C208E-4D66-156A-E96A-F6A1B92F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8E7F48-587C-6CED-F690-CAE2C0D5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9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5709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C226846-081B-D8F4-C643-A4001C97C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D05B813-EFF2-E5D1-B679-20E5EA1A5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9C0EA7-F477-6EC6-7D6D-6490783B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3AACDD-B8CA-3DE1-43A7-C1F3B5A8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324D0B-14C1-32A7-1D50-7DE73F329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825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84F439-46E8-D52A-7999-F52B49388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FCBB21-CB3B-2ACB-8AB3-17038BC8D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E4BAB1-18BE-F7F0-C6B3-6977570A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ED020F-2D86-98E6-A01E-3F70F386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A809B3-7975-CC51-A0D4-D794E864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4884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70921B-EAD7-669C-0642-F3E3BB13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AE8834-71B7-0870-1D6D-A0BD754AB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E0BD47-F959-BCE7-C222-6D23CF96E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433703-9753-2A02-A4CD-71E6C046D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638DC9-5027-17AA-56EC-860CC9E2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925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D4B3C7-6E8D-823E-8DF2-ACC20B40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CC85F6-41AF-2AE5-8958-6DA9015FD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A50586-6C6D-BFC6-8D8D-11C2FA0A9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6BEA7A-6892-80E9-2F29-F8BF47F7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2E1372-34EE-6659-1831-A60EDF3F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497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E4A8A5-1149-4C56-CC4F-9A38DE427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135C2B-F651-F831-FC53-D6363D070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4FD0C8B-8281-89FD-92C6-E58B73973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A0B8A82-BF56-C6A1-EE17-71AD3379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5F37E4-3443-3751-2BF7-B614C7B37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FBF8D17-AF17-E036-9426-A29AD2A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948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A6A9B9-4093-C7A1-E37E-7EACA400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D95B3F-ABC5-A5A3-E155-3FBAD8AA7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EF70530-108A-69D0-AB19-A64E58F92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9682A4C-6849-B5CF-79E0-B6ED81AD1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5A772FF-CF55-016D-7D5D-474738AC6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45158B9-07CA-F194-1F72-0016784D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A0271DC-49F3-7848-A351-8301835B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A5F69CA-F04A-CF01-F26F-D3E67883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141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172E4E-A49A-5A6C-DC3E-923BBDD87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613F24C-B2A6-8E63-5FD4-789A6B4C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946F8E-629C-CBDF-3A68-68A4CBCA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1213C68-1270-6D97-BE1E-620A394F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421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D66071B-F061-417F-21BF-4E789B31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A283F1C-2C9E-8193-7D47-7C31E4D1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39C5B3F-13D8-69CB-5018-BF7F5521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497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070EB0-A6CA-BC04-A783-6BFA044A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903C05-61F5-2CA8-D4B9-B7EDD96C2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2A507B7-5CEF-9B1A-73EB-9772A7605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E675E1-63E1-EE7F-73E4-75E72B926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68821B-D572-FEE5-58BC-FABD92E5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CAA28E8-9C84-6472-D9D8-969595C4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418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D3E281-D213-854B-0D50-6F0B63A58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8273A5D-D5E8-AADE-8EB7-6B1E32452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2C0CB6-E4BA-E772-96CF-139C9625E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64706F-C233-3460-9BF3-C7B0A4027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F6A967A-7460-467E-82A5-5C27B460E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B8C7953-2164-6C87-48EB-41A31804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30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9312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2980BE-FABC-55DB-1CFB-22E44AC3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AA169D8-0104-AC97-BA1F-4B323E425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B277FF-A97C-A301-4F21-FB80187E6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3C208E-4D66-156A-E96A-F6A1B92F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8E7F48-587C-6CED-F690-CAE2C0D5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670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C226846-081B-D8F4-C643-A4001C97C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D05B813-EFF2-E5D1-B679-20E5EA1A5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9C0EA7-F477-6EC6-7D6D-6490783B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3AACDD-B8CA-3DE1-43A7-C1F3B5A8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324D0B-14C1-32A7-1D50-7DE73F329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936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84F439-46E8-D52A-7999-F52B49388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FCBB21-CB3B-2ACB-8AB3-17038BC8D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E4BAB1-18BE-F7F0-C6B3-6977570A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ED020F-2D86-98E6-A01E-3F70F386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A809B3-7975-CC51-A0D4-D794E864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508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70921B-EAD7-669C-0642-F3E3BB13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AE8834-71B7-0870-1D6D-A0BD754AB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E0BD47-F959-BCE7-C222-6D23CF96E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433703-9753-2A02-A4CD-71E6C046D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638DC9-5027-17AA-56EC-860CC9E2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151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D4B3C7-6E8D-823E-8DF2-ACC20B40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CC85F6-41AF-2AE5-8958-6DA9015FD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A50586-6C6D-BFC6-8D8D-11C2FA0A9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6BEA7A-6892-80E9-2F29-F8BF47F7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2E1372-34EE-6659-1831-A60EDF3F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6172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E4A8A5-1149-4C56-CC4F-9A38DE427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135C2B-F651-F831-FC53-D6363D070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4FD0C8B-8281-89FD-92C6-E58B73973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A0B8A82-BF56-C6A1-EE17-71AD3379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5F37E4-3443-3751-2BF7-B614C7B37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FBF8D17-AF17-E036-9426-A29AD2A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776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A6A9B9-4093-C7A1-E37E-7EACA400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D95B3F-ABC5-A5A3-E155-3FBAD8AA7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EF70530-108A-69D0-AB19-A64E58F92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9682A4C-6849-B5CF-79E0-B6ED81AD1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5A772FF-CF55-016D-7D5D-474738AC6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45158B9-07CA-F194-1F72-0016784D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A0271DC-49F3-7848-A351-8301835B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A5F69CA-F04A-CF01-F26F-D3E67883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4289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172E4E-A49A-5A6C-DC3E-923BBDD87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613F24C-B2A6-8E63-5FD4-789A6B4C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946F8E-629C-CBDF-3A68-68A4CBCA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1213C68-1270-6D97-BE1E-620A394F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6864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D66071B-F061-417F-21BF-4E789B31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A283F1C-2C9E-8193-7D47-7C31E4D1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39C5B3F-13D8-69CB-5018-BF7F5521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8480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070EB0-A6CA-BC04-A783-6BFA044A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903C05-61F5-2CA8-D4B9-B7EDD96C2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2A507B7-5CEF-9B1A-73EB-9772A7605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E675E1-63E1-EE7F-73E4-75E72B926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68821B-D572-FEE5-58BC-FABD92E5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CAA28E8-9C84-6472-D9D8-969595C4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0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3115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D3E281-D213-854B-0D50-6F0B63A58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8273A5D-D5E8-AADE-8EB7-6B1E32452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2C0CB6-E4BA-E772-96CF-139C9625E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64706F-C233-3460-9BF3-C7B0A4027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F6A967A-7460-467E-82A5-5C27B460E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B8C7953-2164-6C87-48EB-41A31804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439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2980BE-FABC-55DB-1CFB-22E44AC3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AA169D8-0104-AC97-BA1F-4B323E425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B277FF-A97C-A301-4F21-FB80187E6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3C208E-4D66-156A-E96A-F6A1B92F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8E7F48-587C-6CED-F690-CAE2C0D5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9515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C226846-081B-D8F4-C643-A4001C97C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D05B813-EFF2-E5D1-B679-20E5EA1A5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9C0EA7-F477-6EC6-7D6D-6490783B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3AACDD-B8CA-3DE1-43A7-C1F3B5A8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324D0B-14C1-32A7-1D50-7DE73F329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8206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7996-BDCE-4D09-909A-B211898D5A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29BA-4BAA-4EFB-A7E8-EF7B99A20C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8112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7996-BDCE-4D09-909A-B211898D5A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29BA-4BAA-4EFB-A7E8-EF7B99A20C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1656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7996-BDCE-4D09-909A-B211898D5A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29BA-4BAA-4EFB-A7E8-EF7B99A20C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0211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7996-BDCE-4D09-909A-B211898D5A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29BA-4BAA-4EFB-A7E8-EF7B99A20C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05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7996-BDCE-4D09-909A-B211898D5A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29BA-4BAA-4EFB-A7E8-EF7B99A20C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409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7996-BDCE-4D09-909A-B211898D5A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29BA-4BAA-4EFB-A7E8-EF7B99A20C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100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7996-BDCE-4D09-909A-B211898D5A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29BA-4BAA-4EFB-A7E8-EF7B99A20C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87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1740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7996-BDCE-4D09-909A-B211898D5A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29BA-4BAA-4EFB-A7E8-EF7B99A20C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721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7996-BDCE-4D09-909A-B211898D5A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29BA-4BAA-4EFB-A7E8-EF7B99A20C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5251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7996-BDCE-4D09-909A-B211898D5A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29BA-4BAA-4EFB-A7E8-EF7B99A20C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4492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7996-BDCE-4D09-909A-B211898D5A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29BA-4BAA-4EFB-A7E8-EF7B99A20C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089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500A0BFA-51F1-446A-A3CE-3B146EBA3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263" y="1560037"/>
            <a:ext cx="6442197" cy="121285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882187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69065" y="4547687"/>
            <a:ext cx="3741738" cy="10112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Golos Text"/>
                <a:cs typeface="Golos Text"/>
              </a:defRPr>
            </a:lvl1pPr>
          </a:lstStyle>
          <a:p>
            <a:pPr lvl="0">
              <a:defRPr/>
            </a:pPr>
            <a:r>
              <a:rPr lang="ru-RU"/>
              <a:t>Образец подписи</a:t>
            </a:r>
            <a:endParaRPr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5F92137-62C2-4B87-B072-F39FFDB776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065" y="1521764"/>
            <a:ext cx="6160354" cy="1325562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4466600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57213" y="4520989"/>
            <a:ext cx="3741738" cy="10112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Golos Text"/>
                <a:cs typeface="Golos Text"/>
              </a:defRPr>
            </a:lvl1pPr>
          </a:lstStyle>
          <a:p>
            <a:pPr lvl="0">
              <a:defRPr/>
            </a:pPr>
            <a:r>
              <a:rPr lang="ru-RU"/>
              <a:t>Образец подписи</a:t>
            </a:r>
            <a:endParaRPr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B0A9489-93E1-4018-A024-A3C9B9DD17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1454150"/>
            <a:ext cx="6371125" cy="1125538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12198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олько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 bwMode="auto">
          <a:xfrm>
            <a:off x="1022684" y="2027488"/>
            <a:ext cx="6219825" cy="330835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chemeClr val="tx1">
                    <a:lumMod val="95000"/>
                    <a:lumOff val="5000"/>
                  </a:schemeClr>
                </a:solidFill>
                <a:latin typeface="Golos Text"/>
                <a:cs typeface="Golos Text"/>
              </a:defRPr>
            </a:lvl1pPr>
            <a:lvl2pPr>
              <a:defRPr sz="1700">
                <a:latin typeface="Golos Text"/>
                <a:cs typeface="Golos Text"/>
              </a:defRPr>
            </a:lvl2pPr>
            <a:lvl3pPr>
              <a:defRPr sz="1700">
                <a:latin typeface="Golos Text"/>
                <a:cs typeface="Golos Text"/>
              </a:defRPr>
            </a:lvl3pPr>
            <a:lvl4pPr>
              <a:defRPr sz="1700">
                <a:latin typeface="Golos Text"/>
                <a:cs typeface="Golos Text"/>
              </a:defRPr>
            </a:lvl4pPr>
            <a:lvl5pPr>
              <a:defRPr sz="1700">
                <a:latin typeface="Golos Text"/>
                <a:cs typeface="Golos Text"/>
              </a:defRPr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 bwMode="auto">
          <a:xfrm>
            <a:off x="1030711" y="377152"/>
            <a:ext cx="6224331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893E0"/>
                </a:solidFill>
                <a:latin typeface="ARCO"/>
              </a:defRPr>
            </a:lvl1pPr>
          </a:lstStyle>
          <a:p>
            <a:pPr>
              <a:defRPr/>
            </a:pPr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360516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хний колонтитул (текст и рисунок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83B9C7-AB59-490A-A838-5D183955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7" y="1339809"/>
            <a:ext cx="11356975" cy="75275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CDE662F-FEBD-48F2-A97F-6F863F30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1613" y="6280154"/>
            <a:ext cx="2743200" cy="365125"/>
          </a:xfrm>
        </p:spPr>
        <p:txBody>
          <a:bodyPr/>
          <a:lstStyle>
            <a:lvl1pPr>
              <a:defRPr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>
              <a:defRPr/>
            </a:pPr>
            <a:fld id="{69A83443-2FE1-3043-B191-23BA9CCDBE8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0DFE843-6A1D-43AF-B7EA-B02FC719C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838" y="2667000"/>
            <a:ext cx="5015295" cy="3418012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Golos Tex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5C7C7DAE-2090-4D82-A3E7-A62CBB56B9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67388" y="2667000"/>
            <a:ext cx="6067425" cy="3418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48223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хний колонтитул (список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83B9C7-AB59-490A-A838-5D183955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7" y="1339809"/>
            <a:ext cx="11356975" cy="75275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CDE662F-FEBD-48F2-A97F-6F863F30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1613" y="6280154"/>
            <a:ext cx="2743200" cy="365125"/>
          </a:xfrm>
        </p:spPr>
        <p:txBody>
          <a:bodyPr/>
          <a:lstStyle>
            <a:lvl1pPr>
              <a:defRPr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>
              <a:defRPr/>
            </a:pPr>
            <a:fld id="{69A83443-2FE1-3043-B191-23BA9CCDBE8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0DFE843-6A1D-43AF-B7EA-B02FC719CA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2490969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1893E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1893E0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xmlns="" id="{A770E1E1-251B-4644-84FB-BB438E2F27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9517" y="2490969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E135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E13500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4DFB7F45-AF83-4F3D-9041-640C612015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838" y="3399507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A3DF0C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A3DF0C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0D932C62-99C7-40E4-B12F-B34905E57A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19516" y="3399507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FB58A7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FB58A7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62756E56-6580-4635-B545-57E9B06901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4310979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C536D5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C536D5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14" name="Текст 7">
            <a:extLst>
              <a:ext uri="{FF2B5EF4-FFF2-40B4-BE49-F238E27FC236}">
                <a16:creationId xmlns:a16="http://schemas.microsoft.com/office/drawing/2014/main" xmlns="" id="{4EF3322C-4F07-47E5-A78E-E935436CEF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19515" y="4310979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31CCF6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31CCF6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CE339FD9-27DB-4B25-BE30-9D7D3D24FE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7838" y="5216403"/>
            <a:ext cx="11356975" cy="86189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Golos Tex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57445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1123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хний колонтитул (Таблица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83B9C7-AB59-490A-A838-5D183955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54" y="967948"/>
            <a:ext cx="11401059" cy="752759"/>
          </a:xfrm>
        </p:spPr>
        <p:txBody>
          <a:bodyPr>
            <a:normAutofit/>
          </a:bodyPr>
          <a:lstStyle>
            <a:lvl1pPr>
              <a:defRPr sz="28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CDE662F-FEBD-48F2-A97F-6F863F30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1613" y="6280154"/>
            <a:ext cx="2743200" cy="365125"/>
          </a:xfrm>
        </p:spPr>
        <p:txBody>
          <a:bodyPr/>
          <a:lstStyle>
            <a:lvl1pPr>
              <a:defRPr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>
              <a:defRPr/>
            </a:pPr>
            <a:fld id="{69A83443-2FE1-3043-B191-23BA9CCDBE8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Таблица 3">
            <a:extLst>
              <a:ext uri="{FF2B5EF4-FFF2-40B4-BE49-F238E27FC236}">
                <a16:creationId xmlns:a16="http://schemas.microsoft.com/office/drawing/2014/main" xmlns="" id="{7F3B1F00-0F97-4878-B351-F9C077B5E1D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33754" y="1875693"/>
            <a:ext cx="11401059" cy="414410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70626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83341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16057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935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9765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1077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8477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9830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38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44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6890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1071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2063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046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3255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500A0BFA-51F1-446A-A3CE-3B146EBA3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263" y="1560037"/>
            <a:ext cx="6442197" cy="121285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413434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2309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2864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3083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1664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38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6072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3307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6237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5195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9028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2732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2179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500A0BFA-51F1-446A-A3CE-3B146EBA3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263" y="1560037"/>
            <a:ext cx="6442197" cy="121285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9440051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1617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2616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73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2478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2198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6514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8916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6273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9143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9842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6432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4363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500A0BFA-51F1-446A-A3CE-3B146EBA3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263" y="1560037"/>
            <a:ext cx="6442197" cy="121285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1162179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3786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7195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1432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3821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2759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6148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7326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7157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2825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4228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440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7774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500A0BFA-51F1-446A-A3CE-3B146EBA3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263" y="1560037"/>
            <a:ext cx="6442197" cy="121285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836244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7196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5084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4000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7694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9485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8776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0971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6728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5947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7358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5771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500A0BFA-51F1-446A-A3CE-3B146EBA3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263" y="1560037"/>
            <a:ext cx="6442197" cy="121285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0688594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3116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6004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0443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8459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2381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2890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56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1534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8759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00976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5184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6361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500A0BFA-51F1-446A-A3CE-3B146EBA3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263" y="1560037"/>
            <a:ext cx="6442197" cy="121285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1832863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8188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7451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5452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8357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47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2630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0837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4186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547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2401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3695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5077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500A0BFA-51F1-446A-A3CE-3B146EBA3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263" y="1560037"/>
            <a:ext cx="6442197" cy="121285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0680606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6529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7276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20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4631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0949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4361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2141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9515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739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1143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3815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14429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55135" y="0"/>
            <a:ext cx="8433816" cy="68579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54968" y="6193535"/>
            <a:ext cx="448055" cy="53644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0901443" y="299568"/>
            <a:ext cx="327025" cy="533400"/>
          </a:xfrm>
          <a:custGeom>
            <a:avLst/>
            <a:gdLst/>
            <a:ahLst/>
            <a:cxnLst/>
            <a:rect l="l" t="t" r="r" b="b"/>
            <a:pathLst>
              <a:path w="327025" h="533400">
                <a:moveTo>
                  <a:pt x="310715" y="532476"/>
                </a:moveTo>
                <a:lnTo>
                  <a:pt x="310988" y="533400"/>
                </a:lnTo>
                <a:lnTo>
                  <a:pt x="311180" y="532987"/>
                </a:lnTo>
                <a:lnTo>
                  <a:pt x="310715" y="532476"/>
                </a:lnTo>
                <a:close/>
              </a:path>
              <a:path w="327025" h="533400">
                <a:moveTo>
                  <a:pt x="317811" y="501650"/>
                </a:moveTo>
                <a:lnTo>
                  <a:pt x="315738" y="501650"/>
                </a:lnTo>
                <a:lnTo>
                  <a:pt x="319078" y="508000"/>
                </a:lnTo>
                <a:lnTo>
                  <a:pt x="318966" y="511810"/>
                </a:lnTo>
                <a:lnTo>
                  <a:pt x="318655" y="515620"/>
                </a:lnTo>
                <a:lnTo>
                  <a:pt x="318521" y="516890"/>
                </a:lnTo>
                <a:lnTo>
                  <a:pt x="316782" y="521970"/>
                </a:lnTo>
                <a:lnTo>
                  <a:pt x="313937" y="527050"/>
                </a:lnTo>
                <a:lnTo>
                  <a:pt x="311180" y="532987"/>
                </a:lnTo>
                <a:lnTo>
                  <a:pt x="311555" y="533400"/>
                </a:lnTo>
                <a:lnTo>
                  <a:pt x="313691" y="533400"/>
                </a:lnTo>
                <a:lnTo>
                  <a:pt x="315747" y="529590"/>
                </a:lnTo>
                <a:lnTo>
                  <a:pt x="319006" y="521970"/>
                </a:lnTo>
                <a:lnTo>
                  <a:pt x="319229" y="521970"/>
                </a:lnTo>
                <a:lnTo>
                  <a:pt x="321923" y="514350"/>
                </a:lnTo>
                <a:lnTo>
                  <a:pt x="322906" y="511810"/>
                </a:lnTo>
                <a:lnTo>
                  <a:pt x="320003" y="511810"/>
                </a:lnTo>
                <a:lnTo>
                  <a:pt x="317811" y="501650"/>
                </a:lnTo>
                <a:close/>
              </a:path>
              <a:path w="327025" h="533400">
                <a:moveTo>
                  <a:pt x="302548" y="491490"/>
                </a:moveTo>
                <a:lnTo>
                  <a:pt x="300635" y="491490"/>
                </a:lnTo>
                <a:lnTo>
                  <a:pt x="300723" y="492760"/>
                </a:lnTo>
                <a:lnTo>
                  <a:pt x="300683" y="494030"/>
                </a:lnTo>
                <a:lnTo>
                  <a:pt x="310715" y="532476"/>
                </a:lnTo>
                <a:lnTo>
                  <a:pt x="305720" y="515620"/>
                </a:lnTo>
                <a:lnTo>
                  <a:pt x="306013" y="511810"/>
                </a:lnTo>
                <a:lnTo>
                  <a:pt x="305521" y="511810"/>
                </a:lnTo>
                <a:lnTo>
                  <a:pt x="304054" y="504190"/>
                </a:lnTo>
                <a:lnTo>
                  <a:pt x="305560" y="500380"/>
                </a:lnTo>
                <a:lnTo>
                  <a:pt x="303640" y="500380"/>
                </a:lnTo>
                <a:lnTo>
                  <a:pt x="303282" y="497840"/>
                </a:lnTo>
                <a:lnTo>
                  <a:pt x="303010" y="495300"/>
                </a:lnTo>
                <a:lnTo>
                  <a:pt x="302548" y="491490"/>
                </a:lnTo>
                <a:close/>
              </a:path>
              <a:path w="327025" h="533400">
                <a:moveTo>
                  <a:pt x="271186" y="482600"/>
                </a:moveTo>
                <a:lnTo>
                  <a:pt x="270772" y="482600"/>
                </a:lnTo>
                <a:lnTo>
                  <a:pt x="270262" y="483870"/>
                </a:lnTo>
                <a:lnTo>
                  <a:pt x="273075" y="483870"/>
                </a:lnTo>
                <a:lnTo>
                  <a:pt x="273171" y="486410"/>
                </a:lnTo>
                <a:lnTo>
                  <a:pt x="273775" y="494030"/>
                </a:lnTo>
                <a:lnTo>
                  <a:pt x="275616" y="506730"/>
                </a:lnTo>
                <a:lnTo>
                  <a:pt x="278147" y="519430"/>
                </a:lnTo>
                <a:lnTo>
                  <a:pt x="280822" y="527050"/>
                </a:lnTo>
                <a:lnTo>
                  <a:pt x="281204" y="528320"/>
                </a:lnTo>
                <a:lnTo>
                  <a:pt x="285915" y="528320"/>
                </a:lnTo>
                <a:lnTo>
                  <a:pt x="287130" y="525780"/>
                </a:lnTo>
                <a:lnTo>
                  <a:pt x="280941" y="525780"/>
                </a:lnTo>
                <a:lnTo>
                  <a:pt x="278933" y="511810"/>
                </a:lnTo>
                <a:lnTo>
                  <a:pt x="278639" y="509270"/>
                </a:lnTo>
                <a:lnTo>
                  <a:pt x="279068" y="506730"/>
                </a:lnTo>
                <a:lnTo>
                  <a:pt x="278104" y="506730"/>
                </a:lnTo>
                <a:lnTo>
                  <a:pt x="277714" y="504190"/>
                </a:lnTo>
                <a:lnTo>
                  <a:pt x="277921" y="501650"/>
                </a:lnTo>
                <a:lnTo>
                  <a:pt x="277506" y="499110"/>
                </a:lnTo>
                <a:lnTo>
                  <a:pt x="277788" y="495300"/>
                </a:lnTo>
                <a:lnTo>
                  <a:pt x="276430" y="495300"/>
                </a:lnTo>
                <a:lnTo>
                  <a:pt x="276128" y="492760"/>
                </a:lnTo>
                <a:lnTo>
                  <a:pt x="275371" y="490220"/>
                </a:lnTo>
                <a:lnTo>
                  <a:pt x="275004" y="485140"/>
                </a:lnTo>
                <a:lnTo>
                  <a:pt x="274956" y="483870"/>
                </a:lnTo>
                <a:lnTo>
                  <a:pt x="271186" y="482600"/>
                </a:lnTo>
                <a:close/>
              </a:path>
              <a:path w="327025" h="533400">
                <a:moveTo>
                  <a:pt x="289438" y="487680"/>
                </a:moveTo>
                <a:lnTo>
                  <a:pt x="291757" y="492760"/>
                </a:lnTo>
                <a:lnTo>
                  <a:pt x="290960" y="506730"/>
                </a:lnTo>
                <a:lnTo>
                  <a:pt x="290554" y="510540"/>
                </a:lnTo>
                <a:lnTo>
                  <a:pt x="290402" y="510540"/>
                </a:lnTo>
                <a:lnTo>
                  <a:pt x="288999" y="515620"/>
                </a:lnTo>
                <a:lnTo>
                  <a:pt x="288481" y="516890"/>
                </a:lnTo>
                <a:lnTo>
                  <a:pt x="285182" y="524510"/>
                </a:lnTo>
                <a:lnTo>
                  <a:pt x="280941" y="525780"/>
                </a:lnTo>
                <a:lnTo>
                  <a:pt x="287130" y="525780"/>
                </a:lnTo>
                <a:lnTo>
                  <a:pt x="288345" y="523240"/>
                </a:lnTo>
                <a:lnTo>
                  <a:pt x="290808" y="516890"/>
                </a:lnTo>
                <a:lnTo>
                  <a:pt x="290983" y="515620"/>
                </a:lnTo>
                <a:lnTo>
                  <a:pt x="293461" y="510540"/>
                </a:lnTo>
                <a:lnTo>
                  <a:pt x="295847" y="504190"/>
                </a:lnTo>
                <a:lnTo>
                  <a:pt x="292586" y="504190"/>
                </a:lnTo>
                <a:lnTo>
                  <a:pt x="293032" y="497840"/>
                </a:lnTo>
                <a:lnTo>
                  <a:pt x="292569" y="494030"/>
                </a:lnTo>
                <a:lnTo>
                  <a:pt x="289438" y="487680"/>
                </a:lnTo>
                <a:close/>
              </a:path>
              <a:path w="327025" h="533400">
                <a:moveTo>
                  <a:pt x="311738" y="494030"/>
                </a:moveTo>
                <a:lnTo>
                  <a:pt x="309817" y="494030"/>
                </a:lnTo>
                <a:lnTo>
                  <a:pt x="310382" y="504190"/>
                </a:lnTo>
                <a:lnTo>
                  <a:pt x="311085" y="513080"/>
                </a:lnTo>
                <a:lnTo>
                  <a:pt x="311934" y="520700"/>
                </a:lnTo>
                <a:lnTo>
                  <a:pt x="312933" y="525780"/>
                </a:lnTo>
                <a:lnTo>
                  <a:pt x="312792" y="523240"/>
                </a:lnTo>
                <a:lnTo>
                  <a:pt x="312677" y="520700"/>
                </a:lnTo>
                <a:lnTo>
                  <a:pt x="311738" y="494030"/>
                </a:lnTo>
                <a:close/>
              </a:path>
              <a:path w="327025" h="533400">
                <a:moveTo>
                  <a:pt x="282456" y="485140"/>
                </a:moveTo>
                <a:lnTo>
                  <a:pt x="283257" y="504190"/>
                </a:lnTo>
                <a:lnTo>
                  <a:pt x="283468" y="510540"/>
                </a:lnTo>
                <a:lnTo>
                  <a:pt x="283564" y="518160"/>
                </a:lnTo>
                <a:lnTo>
                  <a:pt x="284039" y="514350"/>
                </a:lnTo>
                <a:lnTo>
                  <a:pt x="284141" y="510540"/>
                </a:lnTo>
                <a:lnTo>
                  <a:pt x="284097" y="486410"/>
                </a:lnTo>
                <a:lnTo>
                  <a:pt x="282456" y="485140"/>
                </a:lnTo>
                <a:close/>
              </a:path>
              <a:path w="327025" h="533400">
                <a:moveTo>
                  <a:pt x="249069" y="473710"/>
                </a:moveTo>
                <a:lnTo>
                  <a:pt x="247157" y="473710"/>
                </a:lnTo>
                <a:lnTo>
                  <a:pt x="247041" y="486410"/>
                </a:lnTo>
                <a:lnTo>
                  <a:pt x="247658" y="497840"/>
                </a:lnTo>
                <a:lnTo>
                  <a:pt x="248926" y="514350"/>
                </a:lnTo>
                <a:lnTo>
                  <a:pt x="250568" y="515620"/>
                </a:lnTo>
                <a:lnTo>
                  <a:pt x="251828" y="515620"/>
                </a:lnTo>
                <a:lnTo>
                  <a:pt x="256921" y="514350"/>
                </a:lnTo>
                <a:lnTo>
                  <a:pt x="257672" y="513080"/>
                </a:lnTo>
                <a:lnTo>
                  <a:pt x="251828" y="513080"/>
                </a:lnTo>
                <a:lnTo>
                  <a:pt x="251185" y="506730"/>
                </a:lnTo>
                <a:lnTo>
                  <a:pt x="249972" y="499110"/>
                </a:lnTo>
                <a:lnTo>
                  <a:pt x="249388" y="491490"/>
                </a:lnTo>
                <a:lnTo>
                  <a:pt x="250740" y="486410"/>
                </a:lnTo>
                <a:lnTo>
                  <a:pt x="249149" y="486410"/>
                </a:lnTo>
                <a:lnTo>
                  <a:pt x="249043" y="483870"/>
                </a:lnTo>
                <a:lnTo>
                  <a:pt x="249069" y="473710"/>
                </a:lnTo>
                <a:close/>
              </a:path>
              <a:path w="327025" h="533400">
                <a:moveTo>
                  <a:pt x="265512" y="480060"/>
                </a:moveTo>
                <a:lnTo>
                  <a:pt x="264627" y="480060"/>
                </a:lnTo>
                <a:lnTo>
                  <a:pt x="264843" y="481330"/>
                </a:lnTo>
                <a:lnTo>
                  <a:pt x="265687" y="483870"/>
                </a:lnTo>
                <a:lnTo>
                  <a:pt x="266014" y="490220"/>
                </a:lnTo>
                <a:lnTo>
                  <a:pt x="266715" y="490220"/>
                </a:lnTo>
                <a:lnTo>
                  <a:pt x="264683" y="495300"/>
                </a:lnTo>
                <a:lnTo>
                  <a:pt x="263320" y="497840"/>
                </a:lnTo>
                <a:lnTo>
                  <a:pt x="260410" y="504190"/>
                </a:lnTo>
                <a:lnTo>
                  <a:pt x="259654" y="505460"/>
                </a:lnTo>
                <a:lnTo>
                  <a:pt x="254537" y="513080"/>
                </a:lnTo>
                <a:lnTo>
                  <a:pt x="257672" y="513080"/>
                </a:lnTo>
                <a:lnTo>
                  <a:pt x="262181" y="505460"/>
                </a:lnTo>
                <a:lnTo>
                  <a:pt x="262388" y="505460"/>
                </a:lnTo>
                <a:lnTo>
                  <a:pt x="266165" y="499110"/>
                </a:lnTo>
                <a:lnTo>
                  <a:pt x="270333" y="491490"/>
                </a:lnTo>
                <a:lnTo>
                  <a:pt x="271236" y="488950"/>
                </a:lnTo>
                <a:lnTo>
                  <a:pt x="267384" y="488950"/>
                </a:lnTo>
                <a:lnTo>
                  <a:pt x="265512" y="480060"/>
                </a:lnTo>
                <a:close/>
              </a:path>
              <a:path w="327025" h="533400">
                <a:moveTo>
                  <a:pt x="306988" y="499110"/>
                </a:moveTo>
                <a:lnTo>
                  <a:pt x="306837" y="499110"/>
                </a:lnTo>
                <a:lnTo>
                  <a:pt x="305521" y="511810"/>
                </a:lnTo>
                <a:lnTo>
                  <a:pt x="306013" y="511810"/>
                </a:lnTo>
                <a:lnTo>
                  <a:pt x="306988" y="499110"/>
                </a:lnTo>
                <a:close/>
              </a:path>
              <a:path w="327025" h="533400">
                <a:moveTo>
                  <a:pt x="319324" y="496570"/>
                </a:moveTo>
                <a:lnTo>
                  <a:pt x="318472" y="496570"/>
                </a:lnTo>
                <a:lnTo>
                  <a:pt x="319093" y="499110"/>
                </a:lnTo>
                <a:lnTo>
                  <a:pt x="319962" y="500380"/>
                </a:lnTo>
                <a:lnTo>
                  <a:pt x="320385" y="502920"/>
                </a:lnTo>
                <a:lnTo>
                  <a:pt x="322091" y="511810"/>
                </a:lnTo>
                <a:lnTo>
                  <a:pt x="322906" y="511810"/>
                </a:lnTo>
                <a:lnTo>
                  <a:pt x="324872" y="506730"/>
                </a:lnTo>
                <a:lnTo>
                  <a:pt x="325142" y="505460"/>
                </a:lnTo>
                <a:lnTo>
                  <a:pt x="321971" y="505460"/>
                </a:lnTo>
                <a:lnTo>
                  <a:pt x="319324" y="496570"/>
                </a:lnTo>
                <a:close/>
              </a:path>
              <a:path w="327025" h="533400">
                <a:moveTo>
                  <a:pt x="258398" y="412750"/>
                </a:moveTo>
                <a:lnTo>
                  <a:pt x="256298" y="412750"/>
                </a:lnTo>
                <a:lnTo>
                  <a:pt x="256471" y="419100"/>
                </a:lnTo>
                <a:lnTo>
                  <a:pt x="256586" y="421640"/>
                </a:lnTo>
                <a:lnTo>
                  <a:pt x="257152" y="430530"/>
                </a:lnTo>
                <a:lnTo>
                  <a:pt x="259096" y="434340"/>
                </a:lnTo>
                <a:lnTo>
                  <a:pt x="258015" y="441960"/>
                </a:lnTo>
                <a:lnTo>
                  <a:pt x="257153" y="449580"/>
                </a:lnTo>
                <a:lnTo>
                  <a:pt x="256527" y="457200"/>
                </a:lnTo>
                <a:lnTo>
                  <a:pt x="256155" y="463550"/>
                </a:lnTo>
                <a:lnTo>
                  <a:pt x="254601" y="500380"/>
                </a:lnTo>
                <a:lnTo>
                  <a:pt x="254027" y="506730"/>
                </a:lnTo>
                <a:lnTo>
                  <a:pt x="255181" y="500380"/>
                </a:lnTo>
                <a:lnTo>
                  <a:pt x="256275" y="490220"/>
                </a:lnTo>
                <a:lnTo>
                  <a:pt x="257294" y="477520"/>
                </a:lnTo>
                <a:lnTo>
                  <a:pt x="258684" y="457200"/>
                </a:lnTo>
                <a:lnTo>
                  <a:pt x="259344" y="450850"/>
                </a:lnTo>
                <a:lnTo>
                  <a:pt x="260180" y="443230"/>
                </a:lnTo>
                <a:lnTo>
                  <a:pt x="261169" y="435610"/>
                </a:lnTo>
                <a:lnTo>
                  <a:pt x="263113" y="435610"/>
                </a:lnTo>
                <a:lnTo>
                  <a:pt x="265233" y="433070"/>
                </a:lnTo>
                <a:lnTo>
                  <a:pt x="264412" y="433070"/>
                </a:lnTo>
                <a:lnTo>
                  <a:pt x="260729" y="431800"/>
                </a:lnTo>
                <a:lnTo>
                  <a:pt x="259996" y="430530"/>
                </a:lnTo>
                <a:lnTo>
                  <a:pt x="259774" y="424613"/>
                </a:lnTo>
                <a:lnTo>
                  <a:pt x="259835" y="422910"/>
                </a:lnTo>
                <a:lnTo>
                  <a:pt x="259912" y="421640"/>
                </a:lnTo>
                <a:lnTo>
                  <a:pt x="258570" y="421640"/>
                </a:lnTo>
                <a:lnTo>
                  <a:pt x="258449" y="416104"/>
                </a:lnTo>
                <a:lnTo>
                  <a:pt x="258398" y="412750"/>
                </a:lnTo>
                <a:close/>
              </a:path>
              <a:path w="327025" h="533400">
                <a:moveTo>
                  <a:pt x="280647" y="495300"/>
                </a:moveTo>
                <a:lnTo>
                  <a:pt x="278104" y="506730"/>
                </a:lnTo>
                <a:lnTo>
                  <a:pt x="279068" y="506730"/>
                </a:lnTo>
                <a:lnTo>
                  <a:pt x="280783" y="496570"/>
                </a:lnTo>
                <a:lnTo>
                  <a:pt x="280647" y="495300"/>
                </a:lnTo>
                <a:close/>
              </a:path>
              <a:path w="327025" h="533400">
                <a:moveTo>
                  <a:pt x="322482" y="497840"/>
                </a:moveTo>
                <a:lnTo>
                  <a:pt x="321229" y="497840"/>
                </a:lnTo>
                <a:lnTo>
                  <a:pt x="322361" y="500380"/>
                </a:lnTo>
                <a:lnTo>
                  <a:pt x="323405" y="504190"/>
                </a:lnTo>
                <a:lnTo>
                  <a:pt x="321971" y="505460"/>
                </a:lnTo>
                <a:lnTo>
                  <a:pt x="325142" y="505460"/>
                </a:lnTo>
                <a:lnTo>
                  <a:pt x="326220" y="500380"/>
                </a:lnTo>
                <a:lnTo>
                  <a:pt x="323461" y="500380"/>
                </a:lnTo>
                <a:lnTo>
                  <a:pt x="322482" y="497840"/>
                </a:lnTo>
                <a:close/>
              </a:path>
              <a:path w="327025" h="533400">
                <a:moveTo>
                  <a:pt x="299455" y="490220"/>
                </a:moveTo>
                <a:lnTo>
                  <a:pt x="297009" y="490220"/>
                </a:lnTo>
                <a:lnTo>
                  <a:pt x="296515" y="495300"/>
                </a:lnTo>
                <a:lnTo>
                  <a:pt x="295032" y="501650"/>
                </a:lnTo>
                <a:lnTo>
                  <a:pt x="292586" y="504190"/>
                </a:lnTo>
                <a:lnTo>
                  <a:pt x="295847" y="504190"/>
                </a:lnTo>
                <a:lnTo>
                  <a:pt x="297919" y="497840"/>
                </a:lnTo>
                <a:lnTo>
                  <a:pt x="299455" y="490220"/>
                </a:lnTo>
                <a:close/>
              </a:path>
              <a:path w="327025" h="533400">
                <a:moveTo>
                  <a:pt x="237490" y="462280"/>
                </a:moveTo>
                <a:lnTo>
                  <a:pt x="239522" y="478790"/>
                </a:lnTo>
                <a:lnTo>
                  <a:pt x="238916" y="482600"/>
                </a:lnTo>
                <a:lnTo>
                  <a:pt x="237976" y="486410"/>
                </a:lnTo>
                <a:lnTo>
                  <a:pt x="237728" y="486410"/>
                </a:lnTo>
                <a:lnTo>
                  <a:pt x="235799" y="490220"/>
                </a:lnTo>
                <a:lnTo>
                  <a:pt x="235042" y="491490"/>
                </a:lnTo>
                <a:lnTo>
                  <a:pt x="230061" y="500380"/>
                </a:lnTo>
                <a:lnTo>
                  <a:pt x="224969" y="500380"/>
                </a:lnTo>
                <a:lnTo>
                  <a:pt x="226283" y="501650"/>
                </a:lnTo>
                <a:lnTo>
                  <a:pt x="232197" y="501650"/>
                </a:lnTo>
                <a:lnTo>
                  <a:pt x="235266" y="496570"/>
                </a:lnTo>
                <a:lnTo>
                  <a:pt x="240877" y="486410"/>
                </a:lnTo>
                <a:lnTo>
                  <a:pt x="243009" y="482600"/>
                </a:lnTo>
                <a:lnTo>
                  <a:pt x="239825" y="482600"/>
                </a:lnTo>
                <a:lnTo>
                  <a:pt x="239553" y="463550"/>
                </a:lnTo>
                <a:lnTo>
                  <a:pt x="237490" y="462280"/>
                </a:lnTo>
                <a:close/>
              </a:path>
              <a:path w="327025" h="533400">
                <a:moveTo>
                  <a:pt x="229134" y="440690"/>
                </a:moveTo>
                <a:lnTo>
                  <a:pt x="227120" y="440690"/>
                </a:lnTo>
                <a:lnTo>
                  <a:pt x="226029" y="449580"/>
                </a:lnTo>
                <a:lnTo>
                  <a:pt x="225399" y="457200"/>
                </a:lnTo>
                <a:lnTo>
                  <a:pt x="225148" y="459955"/>
                </a:lnTo>
                <a:lnTo>
                  <a:pt x="224903" y="464820"/>
                </a:lnTo>
                <a:lnTo>
                  <a:pt x="224783" y="492760"/>
                </a:lnTo>
                <a:lnTo>
                  <a:pt x="224905" y="500380"/>
                </a:lnTo>
                <a:lnTo>
                  <a:pt x="230061" y="500380"/>
                </a:lnTo>
                <a:lnTo>
                  <a:pt x="227662" y="499110"/>
                </a:lnTo>
                <a:lnTo>
                  <a:pt x="227096" y="497840"/>
                </a:lnTo>
                <a:lnTo>
                  <a:pt x="226523" y="483870"/>
                </a:lnTo>
                <a:lnTo>
                  <a:pt x="227137" y="481330"/>
                </a:lnTo>
                <a:lnTo>
                  <a:pt x="226825" y="481330"/>
                </a:lnTo>
                <a:lnTo>
                  <a:pt x="226714" y="472440"/>
                </a:lnTo>
                <a:lnTo>
                  <a:pt x="227969" y="468630"/>
                </a:lnTo>
                <a:lnTo>
                  <a:pt x="226745" y="468630"/>
                </a:lnTo>
                <a:lnTo>
                  <a:pt x="226849" y="464820"/>
                </a:lnTo>
                <a:lnTo>
                  <a:pt x="226961" y="462280"/>
                </a:lnTo>
                <a:lnTo>
                  <a:pt x="227452" y="455930"/>
                </a:lnTo>
                <a:lnTo>
                  <a:pt x="228461" y="445770"/>
                </a:lnTo>
                <a:lnTo>
                  <a:pt x="229134" y="440690"/>
                </a:lnTo>
                <a:close/>
              </a:path>
              <a:path w="327025" h="533400">
                <a:moveTo>
                  <a:pt x="305760" y="492760"/>
                </a:moveTo>
                <a:lnTo>
                  <a:pt x="303640" y="500380"/>
                </a:lnTo>
                <a:lnTo>
                  <a:pt x="305560" y="500380"/>
                </a:lnTo>
                <a:lnTo>
                  <a:pt x="306565" y="497840"/>
                </a:lnTo>
                <a:lnTo>
                  <a:pt x="305760" y="492760"/>
                </a:lnTo>
                <a:close/>
              </a:path>
              <a:path w="327025" h="533400">
                <a:moveTo>
                  <a:pt x="324538" y="497840"/>
                </a:moveTo>
                <a:lnTo>
                  <a:pt x="324283" y="499110"/>
                </a:lnTo>
                <a:lnTo>
                  <a:pt x="323923" y="500380"/>
                </a:lnTo>
                <a:lnTo>
                  <a:pt x="326220" y="500380"/>
                </a:lnTo>
                <a:lnTo>
                  <a:pt x="326490" y="499110"/>
                </a:lnTo>
                <a:lnTo>
                  <a:pt x="324538" y="497840"/>
                </a:lnTo>
                <a:close/>
              </a:path>
              <a:path w="327025" h="533400">
                <a:moveTo>
                  <a:pt x="278199" y="486410"/>
                </a:moveTo>
                <a:lnTo>
                  <a:pt x="276430" y="495300"/>
                </a:lnTo>
                <a:lnTo>
                  <a:pt x="277788" y="495300"/>
                </a:lnTo>
                <a:lnTo>
                  <a:pt x="278352" y="487680"/>
                </a:lnTo>
                <a:lnTo>
                  <a:pt x="278199" y="486410"/>
                </a:lnTo>
                <a:close/>
              </a:path>
              <a:path w="327025" h="533400">
                <a:moveTo>
                  <a:pt x="244758" y="415290"/>
                </a:moveTo>
                <a:lnTo>
                  <a:pt x="240845" y="415290"/>
                </a:lnTo>
                <a:lnTo>
                  <a:pt x="240040" y="416560"/>
                </a:lnTo>
                <a:lnTo>
                  <a:pt x="235847" y="422910"/>
                </a:lnTo>
                <a:lnTo>
                  <a:pt x="237952" y="422910"/>
                </a:lnTo>
                <a:lnTo>
                  <a:pt x="235588" y="436880"/>
                </a:lnTo>
                <a:lnTo>
                  <a:pt x="234407" y="447084"/>
                </a:lnTo>
                <a:lnTo>
                  <a:pt x="234102" y="449580"/>
                </a:lnTo>
                <a:lnTo>
                  <a:pt x="231838" y="476250"/>
                </a:lnTo>
                <a:lnTo>
                  <a:pt x="230816" y="486410"/>
                </a:lnTo>
                <a:lnTo>
                  <a:pt x="229934" y="494030"/>
                </a:lnTo>
                <a:lnTo>
                  <a:pt x="231276" y="487680"/>
                </a:lnTo>
                <a:lnTo>
                  <a:pt x="232791" y="477520"/>
                </a:lnTo>
                <a:lnTo>
                  <a:pt x="234372" y="464820"/>
                </a:lnTo>
                <a:lnTo>
                  <a:pt x="235911" y="450850"/>
                </a:lnTo>
                <a:lnTo>
                  <a:pt x="236706" y="444500"/>
                </a:lnTo>
                <a:lnTo>
                  <a:pt x="237747" y="436880"/>
                </a:lnTo>
                <a:lnTo>
                  <a:pt x="240485" y="420370"/>
                </a:lnTo>
                <a:lnTo>
                  <a:pt x="241777" y="417830"/>
                </a:lnTo>
                <a:lnTo>
                  <a:pt x="242032" y="417830"/>
                </a:lnTo>
                <a:lnTo>
                  <a:pt x="244758" y="415290"/>
                </a:lnTo>
                <a:close/>
              </a:path>
              <a:path w="327025" h="533400">
                <a:moveTo>
                  <a:pt x="268651" y="481330"/>
                </a:moveTo>
                <a:lnTo>
                  <a:pt x="267050" y="481330"/>
                </a:lnTo>
                <a:lnTo>
                  <a:pt x="267975" y="485140"/>
                </a:lnTo>
                <a:lnTo>
                  <a:pt x="268556" y="488950"/>
                </a:lnTo>
                <a:lnTo>
                  <a:pt x="271236" y="488950"/>
                </a:lnTo>
                <a:lnTo>
                  <a:pt x="273043" y="483870"/>
                </a:lnTo>
                <a:lnTo>
                  <a:pt x="269664" y="483870"/>
                </a:lnTo>
                <a:lnTo>
                  <a:pt x="268651" y="481330"/>
                </a:lnTo>
                <a:close/>
              </a:path>
              <a:path w="327025" h="533400">
                <a:moveTo>
                  <a:pt x="252425" y="478790"/>
                </a:moveTo>
                <a:lnTo>
                  <a:pt x="249149" y="486410"/>
                </a:lnTo>
                <a:lnTo>
                  <a:pt x="250740" y="486410"/>
                </a:lnTo>
                <a:lnTo>
                  <a:pt x="252488" y="480060"/>
                </a:lnTo>
                <a:lnTo>
                  <a:pt x="252425" y="478790"/>
                </a:lnTo>
                <a:close/>
              </a:path>
              <a:path w="327025" h="533400">
                <a:moveTo>
                  <a:pt x="240964" y="463550"/>
                </a:moveTo>
                <a:lnTo>
                  <a:pt x="239697" y="463550"/>
                </a:lnTo>
                <a:lnTo>
                  <a:pt x="241507" y="471170"/>
                </a:lnTo>
                <a:lnTo>
                  <a:pt x="241580" y="473710"/>
                </a:lnTo>
                <a:lnTo>
                  <a:pt x="242040" y="482600"/>
                </a:lnTo>
                <a:lnTo>
                  <a:pt x="243009" y="482600"/>
                </a:lnTo>
                <a:lnTo>
                  <a:pt x="244431" y="480060"/>
                </a:lnTo>
                <a:lnTo>
                  <a:pt x="246067" y="476250"/>
                </a:lnTo>
                <a:lnTo>
                  <a:pt x="242765" y="476250"/>
                </a:lnTo>
                <a:lnTo>
                  <a:pt x="240964" y="463550"/>
                </a:lnTo>
                <a:close/>
              </a:path>
              <a:path w="327025" h="533400">
                <a:moveTo>
                  <a:pt x="230173" y="467360"/>
                </a:moveTo>
                <a:lnTo>
                  <a:pt x="226825" y="481330"/>
                </a:lnTo>
                <a:lnTo>
                  <a:pt x="227137" y="481330"/>
                </a:lnTo>
                <a:lnTo>
                  <a:pt x="230205" y="468630"/>
                </a:lnTo>
                <a:lnTo>
                  <a:pt x="230173" y="467360"/>
                </a:lnTo>
                <a:close/>
              </a:path>
              <a:path w="327025" h="533400">
                <a:moveTo>
                  <a:pt x="242534" y="462280"/>
                </a:moveTo>
                <a:lnTo>
                  <a:pt x="241745" y="464820"/>
                </a:lnTo>
                <a:lnTo>
                  <a:pt x="245809" y="473710"/>
                </a:lnTo>
                <a:lnTo>
                  <a:pt x="242765" y="476250"/>
                </a:lnTo>
                <a:lnTo>
                  <a:pt x="246067" y="476250"/>
                </a:lnTo>
                <a:lnTo>
                  <a:pt x="247157" y="473710"/>
                </a:lnTo>
                <a:lnTo>
                  <a:pt x="249069" y="473710"/>
                </a:lnTo>
                <a:lnTo>
                  <a:pt x="249205" y="471170"/>
                </a:lnTo>
                <a:lnTo>
                  <a:pt x="245069" y="471170"/>
                </a:lnTo>
                <a:lnTo>
                  <a:pt x="243331" y="463550"/>
                </a:lnTo>
                <a:lnTo>
                  <a:pt x="242534" y="462280"/>
                </a:lnTo>
                <a:close/>
              </a:path>
              <a:path w="327025" h="533400">
                <a:moveTo>
                  <a:pt x="202634" y="445770"/>
                </a:moveTo>
                <a:lnTo>
                  <a:pt x="200285" y="445770"/>
                </a:lnTo>
                <a:lnTo>
                  <a:pt x="198070" y="454660"/>
                </a:lnTo>
                <a:lnTo>
                  <a:pt x="197951" y="455930"/>
                </a:lnTo>
                <a:lnTo>
                  <a:pt x="197897" y="458470"/>
                </a:lnTo>
                <a:lnTo>
                  <a:pt x="198029" y="461010"/>
                </a:lnTo>
                <a:lnTo>
                  <a:pt x="197973" y="463550"/>
                </a:lnTo>
                <a:lnTo>
                  <a:pt x="198085" y="472440"/>
                </a:lnTo>
                <a:lnTo>
                  <a:pt x="199289" y="473710"/>
                </a:lnTo>
                <a:lnTo>
                  <a:pt x="204509" y="471170"/>
                </a:lnTo>
                <a:lnTo>
                  <a:pt x="202262" y="471170"/>
                </a:lnTo>
                <a:lnTo>
                  <a:pt x="200557" y="469900"/>
                </a:lnTo>
                <a:lnTo>
                  <a:pt x="201075" y="468630"/>
                </a:lnTo>
                <a:lnTo>
                  <a:pt x="201521" y="467360"/>
                </a:lnTo>
                <a:lnTo>
                  <a:pt x="200708" y="467360"/>
                </a:lnTo>
                <a:lnTo>
                  <a:pt x="199688" y="459740"/>
                </a:lnTo>
                <a:lnTo>
                  <a:pt x="198883" y="459740"/>
                </a:lnTo>
                <a:lnTo>
                  <a:pt x="201815" y="448310"/>
                </a:lnTo>
                <a:lnTo>
                  <a:pt x="203367" y="447040"/>
                </a:lnTo>
                <a:lnTo>
                  <a:pt x="202286" y="447040"/>
                </a:lnTo>
                <a:lnTo>
                  <a:pt x="202634" y="445770"/>
                </a:lnTo>
                <a:close/>
              </a:path>
              <a:path w="327025" h="533400">
                <a:moveTo>
                  <a:pt x="209842" y="461010"/>
                </a:moveTo>
                <a:lnTo>
                  <a:pt x="209092" y="462280"/>
                </a:lnTo>
                <a:lnTo>
                  <a:pt x="208431" y="463550"/>
                </a:lnTo>
                <a:lnTo>
                  <a:pt x="205163" y="468630"/>
                </a:lnTo>
                <a:lnTo>
                  <a:pt x="202262" y="471170"/>
                </a:lnTo>
                <a:lnTo>
                  <a:pt x="204509" y="471170"/>
                </a:lnTo>
                <a:lnTo>
                  <a:pt x="208095" y="469900"/>
                </a:lnTo>
                <a:lnTo>
                  <a:pt x="211451" y="467360"/>
                </a:lnTo>
                <a:lnTo>
                  <a:pt x="208255" y="467360"/>
                </a:lnTo>
                <a:lnTo>
                  <a:pt x="208845" y="464820"/>
                </a:lnTo>
                <a:lnTo>
                  <a:pt x="209284" y="463550"/>
                </a:lnTo>
                <a:lnTo>
                  <a:pt x="209842" y="461010"/>
                </a:lnTo>
                <a:close/>
              </a:path>
              <a:path w="327025" h="533400">
                <a:moveTo>
                  <a:pt x="241091" y="448310"/>
                </a:moveTo>
                <a:lnTo>
                  <a:pt x="240661" y="448310"/>
                </a:lnTo>
                <a:lnTo>
                  <a:pt x="247093" y="459740"/>
                </a:lnTo>
                <a:lnTo>
                  <a:pt x="247658" y="461010"/>
                </a:lnTo>
                <a:lnTo>
                  <a:pt x="248536" y="462280"/>
                </a:lnTo>
                <a:lnTo>
                  <a:pt x="247237" y="471170"/>
                </a:lnTo>
                <a:lnTo>
                  <a:pt x="249205" y="471170"/>
                </a:lnTo>
                <a:lnTo>
                  <a:pt x="249341" y="468630"/>
                </a:lnTo>
                <a:lnTo>
                  <a:pt x="250789" y="466090"/>
                </a:lnTo>
                <a:lnTo>
                  <a:pt x="249452" y="466090"/>
                </a:lnTo>
                <a:lnTo>
                  <a:pt x="249707" y="462280"/>
                </a:lnTo>
                <a:lnTo>
                  <a:pt x="250212" y="459740"/>
                </a:lnTo>
                <a:lnTo>
                  <a:pt x="248098" y="459740"/>
                </a:lnTo>
                <a:lnTo>
                  <a:pt x="241091" y="448310"/>
                </a:lnTo>
                <a:close/>
              </a:path>
              <a:path w="327025" h="533400">
                <a:moveTo>
                  <a:pt x="230069" y="461010"/>
                </a:moveTo>
                <a:lnTo>
                  <a:pt x="226745" y="468630"/>
                </a:lnTo>
                <a:lnTo>
                  <a:pt x="227969" y="468630"/>
                </a:lnTo>
                <a:lnTo>
                  <a:pt x="230061" y="462280"/>
                </a:lnTo>
                <a:lnTo>
                  <a:pt x="230069" y="461010"/>
                </a:lnTo>
                <a:close/>
              </a:path>
              <a:path w="327025" h="533400">
                <a:moveTo>
                  <a:pt x="201916" y="466237"/>
                </a:moveTo>
                <a:lnTo>
                  <a:pt x="201162" y="467360"/>
                </a:lnTo>
                <a:lnTo>
                  <a:pt x="201521" y="467360"/>
                </a:lnTo>
                <a:lnTo>
                  <a:pt x="201916" y="466237"/>
                </a:lnTo>
                <a:close/>
              </a:path>
              <a:path w="327025" h="533400">
                <a:moveTo>
                  <a:pt x="211212" y="461010"/>
                </a:moveTo>
                <a:lnTo>
                  <a:pt x="210742" y="462280"/>
                </a:lnTo>
                <a:lnTo>
                  <a:pt x="209762" y="467360"/>
                </a:lnTo>
                <a:lnTo>
                  <a:pt x="211451" y="467360"/>
                </a:lnTo>
                <a:lnTo>
                  <a:pt x="213502" y="466090"/>
                </a:lnTo>
                <a:lnTo>
                  <a:pt x="210248" y="466090"/>
                </a:lnTo>
                <a:lnTo>
                  <a:pt x="210479" y="464820"/>
                </a:lnTo>
                <a:lnTo>
                  <a:pt x="211005" y="462280"/>
                </a:lnTo>
                <a:lnTo>
                  <a:pt x="211212" y="461010"/>
                </a:lnTo>
                <a:close/>
              </a:path>
              <a:path w="327025" h="533400">
                <a:moveTo>
                  <a:pt x="202015" y="466090"/>
                </a:moveTo>
                <a:lnTo>
                  <a:pt x="201916" y="466237"/>
                </a:lnTo>
                <a:lnTo>
                  <a:pt x="202015" y="466090"/>
                </a:lnTo>
                <a:close/>
              </a:path>
              <a:path w="327025" h="533400">
                <a:moveTo>
                  <a:pt x="214759" y="461010"/>
                </a:moveTo>
                <a:lnTo>
                  <a:pt x="214114" y="462280"/>
                </a:lnTo>
                <a:lnTo>
                  <a:pt x="211778" y="466090"/>
                </a:lnTo>
                <a:lnTo>
                  <a:pt x="213502" y="466090"/>
                </a:lnTo>
                <a:lnTo>
                  <a:pt x="217604" y="463550"/>
                </a:lnTo>
                <a:lnTo>
                  <a:pt x="214480" y="463550"/>
                </a:lnTo>
                <a:lnTo>
                  <a:pt x="214599" y="462280"/>
                </a:lnTo>
                <a:lnTo>
                  <a:pt x="214759" y="461010"/>
                </a:lnTo>
                <a:close/>
              </a:path>
              <a:path w="327025" h="533400">
                <a:moveTo>
                  <a:pt x="254287" y="459955"/>
                </a:moveTo>
                <a:lnTo>
                  <a:pt x="249452" y="466090"/>
                </a:lnTo>
                <a:lnTo>
                  <a:pt x="250789" y="466090"/>
                </a:lnTo>
                <a:lnTo>
                  <a:pt x="254287" y="459955"/>
                </a:lnTo>
                <a:close/>
              </a:path>
              <a:path w="327025" h="533400">
                <a:moveTo>
                  <a:pt x="224840" y="431800"/>
                </a:moveTo>
                <a:lnTo>
                  <a:pt x="224602" y="433070"/>
                </a:lnTo>
                <a:lnTo>
                  <a:pt x="226251" y="435610"/>
                </a:lnTo>
                <a:lnTo>
                  <a:pt x="225200" y="438150"/>
                </a:lnTo>
                <a:lnTo>
                  <a:pt x="224370" y="440690"/>
                </a:lnTo>
                <a:lnTo>
                  <a:pt x="224052" y="444500"/>
                </a:lnTo>
                <a:lnTo>
                  <a:pt x="223071" y="445770"/>
                </a:lnTo>
                <a:lnTo>
                  <a:pt x="222538" y="449580"/>
                </a:lnTo>
                <a:lnTo>
                  <a:pt x="218640" y="459740"/>
                </a:lnTo>
                <a:lnTo>
                  <a:pt x="214480" y="463550"/>
                </a:lnTo>
                <a:lnTo>
                  <a:pt x="217604" y="463550"/>
                </a:lnTo>
                <a:lnTo>
                  <a:pt x="222737" y="458470"/>
                </a:lnTo>
                <a:lnTo>
                  <a:pt x="224665" y="449580"/>
                </a:lnTo>
                <a:lnTo>
                  <a:pt x="225096" y="447040"/>
                </a:lnTo>
                <a:lnTo>
                  <a:pt x="227120" y="440690"/>
                </a:lnTo>
                <a:lnTo>
                  <a:pt x="229134" y="440690"/>
                </a:lnTo>
                <a:lnTo>
                  <a:pt x="229976" y="434340"/>
                </a:lnTo>
                <a:lnTo>
                  <a:pt x="225932" y="434340"/>
                </a:lnTo>
                <a:lnTo>
                  <a:pt x="224840" y="431800"/>
                </a:lnTo>
                <a:close/>
              </a:path>
              <a:path w="327025" h="533400">
                <a:moveTo>
                  <a:pt x="200567" y="459969"/>
                </a:moveTo>
                <a:lnTo>
                  <a:pt x="200350" y="462280"/>
                </a:lnTo>
                <a:lnTo>
                  <a:pt x="201815" y="461010"/>
                </a:lnTo>
                <a:lnTo>
                  <a:pt x="202261" y="460413"/>
                </a:lnTo>
                <a:lnTo>
                  <a:pt x="200567" y="459969"/>
                </a:lnTo>
                <a:close/>
              </a:path>
              <a:path w="327025" h="533400">
                <a:moveTo>
                  <a:pt x="205171" y="457200"/>
                </a:moveTo>
                <a:lnTo>
                  <a:pt x="203713" y="458470"/>
                </a:lnTo>
                <a:lnTo>
                  <a:pt x="202261" y="460413"/>
                </a:lnTo>
                <a:lnTo>
                  <a:pt x="204542" y="461010"/>
                </a:lnTo>
                <a:lnTo>
                  <a:pt x="205171" y="457200"/>
                </a:lnTo>
                <a:close/>
              </a:path>
              <a:path w="327025" h="533400">
                <a:moveTo>
                  <a:pt x="222219" y="415290"/>
                </a:moveTo>
                <a:lnTo>
                  <a:pt x="221565" y="415290"/>
                </a:lnTo>
                <a:lnTo>
                  <a:pt x="217991" y="427990"/>
                </a:lnTo>
                <a:lnTo>
                  <a:pt x="214135" y="439420"/>
                </a:lnTo>
                <a:lnTo>
                  <a:pt x="210303" y="452120"/>
                </a:lnTo>
                <a:lnTo>
                  <a:pt x="206805" y="461010"/>
                </a:lnTo>
                <a:lnTo>
                  <a:pt x="209615" y="455930"/>
                </a:lnTo>
                <a:lnTo>
                  <a:pt x="213418" y="444500"/>
                </a:lnTo>
                <a:lnTo>
                  <a:pt x="222219" y="415290"/>
                </a:lnTo>
                <a:close/>
              </a:path>
              <a:path w="327025" h="533400">
                <a:moveTo>
                  <a:pt x="200588" y="459740"/>
                </a:moveTo>
                <a:lnTo>
                  <a:pt x="199688" y="459740"/>
                </a:lnTo>
                <a:lnTo>
                  <a:pt x="200567" y="459969"/>
                </a:lnTo>
                <a:lnTo>
                  <a:pt x="200588" y="459740"/>
                </a:lnTo>
                <a:close/>
              </a:path>
              <a:path w="327025" h="533400">
                <a:moveTo>
                  <a:pt x="254457" y="459740"/>
                </a:moveTo>
                <a:lnTo>
                  <a:pt x="254287" y="459955"/>
                </a:lnTo>
                <a:lnTo>
                  <a:pt x="254457" y="459740"/>
                </a:lnTo>
                <a:close/>
              </a:path>
              <a:path w="327025" h="533400">
                <a:moveTo>
                  <a:pt x="195280" y="408940"/>
                </a:moveTo>
                <a:lnTo>
                  <a:pt x="192698" y="408940"/>
                </a:lnTo>
                <a:lnTo>
                  <a:pt x="190482" y="414020"/>
                </a:lnTo>
                <a:lnTo>
                  <a:pt x="190251" y="414020"/>
                </a:lnTo>
                <a:lnTo>
                  <a:pt x="180863" y="430530"/>
                </a:lnTo>
                <a:lnTo>
                  <a:pt x="177890" y="436880"/>
                </a:lnTo>
                <a:lnTo>
                  <a:pt x="177373" y="438320"/>
                </a:lnTo>
                <a:lnTo>
                  <a:pt x="176383" y="440690"/>
                </a:lnTo>
                <a:lnTo>
                  <a:pt x="175722" y="443230"/>
                </a:lnTo>
                <a:lnTo>
                  <a:pt x="175332" y="445770"/>
                </a:lnTo>
                <a:lnTo>
                  <a:pt x="175211" y="447040"/>
                </a:lnTo>
                <a:lnTo>
                  <a:pt x="175013" y="447040"/>
                </a:lnTo>
                <a:lnTo>
                  <a:pt x="174646" y="449580"/>
                </a:lnTo>
                <a:lnTo>
                  <a:pt x="173865" y="453390"/>
                </a:lnTo>
                <a:lnTo>
                  <a:pt x="173330" y="457200"/>
                </a:lnTo>
                <a:lnTo>
                  <a:pt x="173299" y="458470"/>
                </a:lnTo>
                <a:lnTo>
                  <a:pt x="174144" y="459740"/>
                </a:lnTo>
                <a:lnTo>
                  <a:pt x="178695" y="458470"/>
                </a:lnTo>
                <a:lnTo>
                  <a:pt x="176169" y="455930"/>
                </a:lnTo>
                <a:lnTo>
                  <a:pt x="176814" y="454660"/>
                </a:lnTo>
                <a:lnTo>
                  <a:pt x="177495" y="453390"/>
                </a:lnTo>
                <a:lnTo>
                  <a:pt x="176639" y="453390"/>
                </a:lnTo>
                <a:lnTo>
                  <a:pt x="177125" y="445770"/>
                </a:lnTo>
                <a:lnTo>
                  <a:pt x="178304" y="445770"/>
                </a:lnTo>
                <a:lnTo>
                  <a:pt x="176519" y="443230"/>
                </a:lnTo>
                <a:lnTo>
                  <a:pt x="184099" y="429260"/>
                </a:lnTo>
                <a:lnTo>
                  <a:pt x="185724" y="426720"/>
                </a:lnTo>
                <a:lnTo>
                  <a:pt x="187199" y="424180"/>
                </a:lnTo>
                <a:lnTo>
                  <a:pt x="188314" y="421640"/>
                </a:lnTo>
                <a:lnTo>
                  <a:pt x="189797" y="419100"/>
                </a:lnTo>
                <a:lnTo>
                  <a:pt x="192097" y="416104"/>
                </a:lnTo>
                <a:lnTo>
                  <a:pt x="193009" y="412750"/>
                </a:lnTo>
                <a:lnTo>
                  <a:pt x="194268" y="412750"/>
                </a:lnTo>
                <a:lnTo>
                  <a:pt x="195280" y="408940"/>
                </a:lnTo>
                <a:close/>
              </a:path>
              <a:path w="327025" h="533400">
                <a:moveTo>
                  <a:pt x="239864" y="440690"/>
                </a:moveTo>
                <a:lnTo>
                  <a:pt x="238716" y="441960"/>
                </a:lnTo>
                <a:lnTo>
                  <a:pt x="248879" y="459740"/>
                </a:lnTo>
                <a:lnTo>
                  <a:pt x="250212" y="459740"/>
                </a:lnTo>
                <a:lnTo>
                  <a:pt x="250464" y="458470"/>
                </a:lnTo>
                <a:lnTo>
                  <a:pt x="249054" y="458470"/>
                </a:lnTo>
                <a:lnTo>
                  <a:pt x="248018" y="455930"/>
                </a:lnTo>
                <a:lnTo>
                  <a:pt x="239864" y="440690"/>
                </a:lnTo>
                <a:close/>
              </a:path>
              <a:path w="327025" h="533400">
                <a:moveTo>
                  <a:pt x="182369" y="452120"/>
                </a:moveTo>
                <a:lnTo>
                  <a:pt x="180719" y="452120"/>
                </a:lnTo>
                <a:lnTo>
                  <a:pt x="178600" y="458470"/>
                </a:lnTo>
                <a:lnTo>
                  <a:pt x="183245" y="457200"/>
                </a:lnTo>
                <a:lnTo>
                  <a:pt x="182233" y="457200"/>
                </a:lnTo>
                <a:lnTo>
                  <a:pt x="179970" y="455930"/>
                </a:lnTo>
                <a:lnTo>
                  <a:pt x="182369" y="452120"/>
                </a:lnTo>
                <a:close/>
              </a:path>
              <a:path w="327025" h="533400">
                <a:moveTo>
                  <a:pt x="242597" y="440690"/>
                </a:moveTo>
                <a:lnTo>
                  <a:pt x="242821" y="441960"/>
                </a:lnTo>
                <a:lnTo>
                  <a:pt x="248042" y="447084"/>
                </a:lnTo>
                <a:lnTo>
                  <a:pt x="249165" y="448310"/>
                </a:lnTo>
                <a:lnTo>
                  <a:pt x="249619" y="449580"/>
                </a:lnTo>
                <a:lnTo>
                  <a:pt x="249254" y="450850"/>
                </a:lnTo>
                <a:lnTo>
                  <a:pt x="249370" y="454660"/>
                </a:lnTo>
                <a:lnTo>
                  <a:pt x="249125" y="458470"/>
                </a:lnTo>
                <a:lnTo>
                  <a:pt x="250464" y="458470"/>
                </a:lnTo>
                <a:lnTo>
                  <a:pt x="250661" y="455930"/>
                </a:lnTo>
                <a:lnTo>
                  <a:pt x="250600" y="450850"/>
                </a:lnTo>
                <a:lnTo>
                  <a:pt x="251029" y="447040"/>
                </a:lnTo>
                <a:lnTo>
                  <a:pt x="249325" y="447040"/>
                </a:lnTo>
                <a:lnTo>
                  <a:pt x="247340" y="444500"/>
                </a:lnTo>
                <a:lnTo>
                  <a:pt x="244582" y="443230"/>
                </a:lnTo>
                <a:lnTo>
                  <a:pt x="242597" y="440690"/>
                </a:lnTo>
                <a:close/>
              </a:path>
              <a:path w="327025" h="533400">
                <a:moveTo>
                  <a:pt x="186776" y="449580"/>
                </a:moveTo>
                <a:lnTo>
                  <a:pt x="185637" y="449580"/>
                </a:lnTo>
                <a:lnTo>
                  <a:pt x="182233" y="457200"/>
                </a:lnTo>
                <a:lnTo>
                  <a:pt x="183245" y="457200"/>
                </a:lnTo>
                <a:lnTo>
                  <a:pt x="187247" y="455930"/>
                </a:lnTo>
                <a:lnTo>
                  <a:pt x="188953" y="454660"/>
                </a:lnTo>
                <a:lnTo>
                  <a:pt x="184257" y="454660"/>
                </a:lnTo>
                <a:lnTo>
                  <a:pt x="185143" y="452120"/>
                </a:lnTo>
                <a:lnTo>
                  <a:pt x="185924" y="450850"/>
                </a:lnTo>
                <a:lnTo>
                  <a:pt x="186776" y="449580"/>
                </a:lnTo>
                <a:close/>
              </a:path>
              <a:path w="327025" h="533400">
                <a:moveTo>
                  <a:pt x="188274" y="448310"/>
                </a:moveTo>
                <a:lnTo>
                  <a:pt x="187589" y="449580"/>
                </a:lnTo>
                <a:lnTo>
                  <a:pt x="185685" y="454660"/>
                </a:lnTo>
                <a:lnTo>
                  <a:pt x="188953" y="454660"/>
                </a:lnTo>
                <a:lnTo>
                  <a:pt x="192041" y="453390"/>
                </a:lnTo>
                <a:lnTo>
                  <a:pt x="186410" y="453390"/>
                </a:lnTo>
                <a:lnTo>
                  <a:pt x="186912" y="452120"/>
                </a:lnTo>
                <a:lnTo>
                  <a:pt x="187797" y="449580"/>
                </a:lnTo>
                <a:lnTo>
                  <a:pt x="188274" y="448310"/>
                </a:lnTo>
                <a:close/>
              </a:path>
              <a:path w="327025" h="533400">
                <a:moveTo>
                  <a:pt x="177979" y="452488"/>
                </a:moveTo>
                <a:lnTo>
                  <a:pt x="177125" y="453390"/>
                </a:lnTo>
                <a:lnTo>
                  <a:pt x="177495" y="453390"/>
                </a:lnTo>
                <a:lnTo>
                  <a:pt x="177979" y="452488"/>
                </a:lnTo>
                <a:close/>
              </a:path>
              <a:path w="327025" h="533400">
                <a:moveTo>
                  <a:pt x="209212" y="412750"/>
                </a:moveTo>
                <a:lnTo>
                  <a:pt x="211340" y="416560"/>
                </a:lnTo>
                <a:lnTo>
                  <a:pt x="209762" y="420370"/>
                </a:lnTo>
                <a:lnTo>
                  <a:pt x="208136" y="424180"/>
                </a:lnTo>
                <a:lnTo>
                  <a:pt x="207550" y="425278"/>
                </a:lnTo>
                <a:lnTo>
                  <a:pt x="207586" y="425450"/>
                </a:lnTo>
                <a:lnTo>
                  <a:pt x="205936" y="429260"/>
                </a:lnTo>
                <a:lnTo>
                  <a:pt x="204749" y="431800"/>
                </a:lnTo>
                <a:lnTo>
                  <a:pt x="203776" y="434340"/>
                </a:lnTo>
                <a:lnTo>
                  <a:pt x="202525" y="436880"/>
                </a:lnTo>
                <a:lnTo>
                  <a:pt x="200452" y="439420"/>
                </a:lnTo>
                <a:lnTo>
                  <a:pt x="199170" y="445770"/>
                </a:lnTo>
                <a:lnTo>
                  <a:pt x="192316" y="450850"/>
                </a:lnTo>
                <a:lnTo>
                  <a:pt x="190880" y="450850"/>
                </a:lnTo>
                <a:lnTo>
                  <a:pt x="187963" y="453390"/>
                </a:lnTo>
                <a:lnTo>
                  <a:pt x="192041" y="453390"/>
                </a:lnTo>
                <a:lnTo>
                  <a:pt x="195129" y="452120"/>
                </a:lnTo>
                <a:lnTo>
                  <a:pt x="196096" y="450850"/>
                </a:lnTo>
                <a:lnTo>
                  <a:pt x="191112" y="450850"/>
                </a:lnTo>
                <a:lnTo>
                  <a:pt x="191662" y="449580"/>
                </a:lnTo>
                <a:lnTo>
                  <a:pt x="197062" y="449580"/>
                </a:lnTo>
                <a:lnTo>
                  <a:pt x="198029" y="448310"/>
                </a:lnTo>
                <a:lnTo>
                  <a:pt x="200285" y="445770"/>
                </a:lnTo>
                <a:lnTo>
                  <a:pt x="202634" y="445770"/>
                </a:lnTo>
                <a:lnTo>
                  <a:pt x="203330" y="443230"/>
                </a:lnTo>
                <a:lnTo>
                  <a:pt x="204809" y="439314"/>
                </a:lnTo>
                <a:lnTo>
                  <a:pt x="205849" y="436880"/>
                </a:lnTo>
                <a:lnTo>
                  <a:pt x="206510" y="434340"/>
                </a:lnTo>
                <a:lnTo>
                  <a:pt x="207594" y="431800"/>
                </a:lnTo>
                <a:lnTo>
                  <a:pt x="209778" y="427990"/>
                </a:lnTo>
                <a:lnTo>
                  <a:pt x="209156" y="427990"/>
                </a:lnTo>
                <a:lnTo>
                  <a:pt x="209547" y="424180"/>
                </a:lnTo>
                <a:lnTo>
                  <a:pt x="210790" y="424180"/>
                </a:lnTo>
                <a:lnTo>
                  <a:pt x="211085" y="420370"/>
                </a:lnTo>
                <a:lnTo>
                  <a:pt x="212121" y="420370"/>
                </a:lnTo>
                <a:lnTo>
                  <a:pt x="214718" y="416560"/>
                </a:lnTo>
                <a:lnTo>
                  <a:pt x="211571" y="416560"/>
                </a:lnTo>
                <a:lnTo>
                  <a:pt x="209212" y="412750"/>
                </a:lnTo>
                <a:close/>
              </a:path>
              <a:path w="327025" h="533400">
                <a:moveTo>
                  <a:pt x="178328" y="452120"/>
                </a:moveTo>
                <a:lnTo>
                  <a:pt x="178177" y="452120"/>
                </a:lnTo>
                <a:lnTo>
                  <a:pt x="177979" y="452488"/>
                </a:lnTo>
                <a:lnTo>
                  <a:pt x="178328" y="452120"/>
                </a:lnTo>
                <a:close/>
              </a:path>
              <a:path w="327025" h="533400">
                <a:moveTo>
                  <a:pt x="194204" y="448310"/>
                </a:moveTo>
                <a:lnTo>
                  <a:pt x="193798" y="448310"/>
                </a:lnTo>
                <a:lnTo>
                  <a:pt x="193200" y="449580"/>
                </a:lnTo>
                <a:lnTo>
                  <a:pt x="192187" y="450850"/>
                </a:lnTo>
                <a:lnTo>
                  <a:pt x="192316" y="450850"/>
                </a:lnTo>
                <a:lnTo>
                  <a:pt x="194204" y="448310"/>
                </a:lnTo>
                <a:close/>
              </a:path>
              <a:path w="327025" h="533400">
                <a:moveTo>
                  <a:pt x="178250" y="446404"/>
                </a:moveTo>
                <a:lnTo>
                  <a:pt x="177826" y="448310"/>
                </a:lnTo>
                <a:lnTo>
                  <a:pt x="179454" y="447084"/>
                </a:lnTo>
                <a:lnTo>
                  <a:pt x="178250" y="446404"/>
                </a:lnTo>
                <a:close/>
              </a:path>
              <a:path w="327025" h="533400">
                <a:moveTo>
                  <a:pt x="182887" y="444500"/>
                </a:moveTo>
                <a:lnTo>
                  <a:pt x="179454" y="447084"/>
                </a:lnTo>
                <a:lnTo>
                  <a:pt x="181627" y="448310"/>
                </a:lnTo>
                <a:lnTo>
                  <a:pt x="182887" y="444500"/>
                </a:lnTo>
                <a:close/>
              </a:path>
              <a:path w="327025" h="533400">
                <a:moveTo>
                  <a:pt x="210493" y="398780"/>
                </a:moveTo>
                <a:lnTo>
                  <a:pt x="209849" y="398780"/>
                </a:lnTo>
                <a:lnTo>
                  <a:pt x="203760" y="411605"/>
                </a:lnTo>
                <a:lnTo>
                  <a:pt x="196872" y="424180"/>
                </a:lnTo>
                <a:lnTo>
                  <a:pt x="189931" y="438150"/>
                </a:lnTo>
                <a:lnTo>
                  <a:pt x="183955" y="447040"/>
                </a:lnTo>
                <a:lnTo>
                  <a:pt x="187597" y="443230"/>
                </a:lnTo>
                <a:lnTo>
                  <a:pt x="193323" y="433070"/>
                </a:lnTo>
                <a:lnTo>
                  <a:pt x="200111" y="419100"/>
                </a:lnTo>
                <a:lnTo>
                  <a:pt x="206941" y="406400"/>
                </a:lnTo>
                <a:lnTo>
                  <a:pt x="210493" y="398780"/>
                </a:lnTo>
                <a:close/>
              </a:path>
              <a:path w="327025" h="533400">
                <a:moveTo>
                  <a:pt x="206197" y="444723"/>
                </a:moveTo>
                <a:lnTo>
                  <a:pt x="202286" y="447040"/>
                </a:lnTo>
                <a:lnTo>
                  <a:pt x="203367" y="447040"/>
                </a:lnTo>
                <a:lnTo>
                  <a:pt x="206197" y="444723"/>
                </a:lnTo>
                <a:close/>
              </a:path>
              <a:path w="327025" h="533400">
                <a:moveTo>
                  <a:pt x="251108" y="446338"/>
                </a:moveTo>
                <a:lnTo>
                  <a:pt x="249325" y="447040"/>
                </a:lnTo>
                <a:lnTo>
                  <a:pt x="251029" y="447040"/>
                </a:lnTo>
                <a:lnTo>
                  <a:pt x="251108" y="446338"/>
                </a:lnTo>
                <a:close/>
              </a:path>
              <a:path w="327025" h="533400">
                <a:moveTo>
                  <a:pt x="178391" y="445770"/>
                </a:moveTo>
                <a:lnTo>
                  <a:pt x="177125" y="445770"/>
                </a:lnTo>
                <a:lnTo>
                  <a:pt x="178250" y="446404"/>
                </a:lnTo>
                <a:lnTo>
                  <a:pt x="178391" y="445770"/>
                </a:lnTo>
                <a:close/>
              </a:path>
              <a:path w="327025" h="533400">
                <a:moveTo>
                  <a:pt x="251257" y="445016"/>
                </a:moveTo>
                <a:lnTo>
                  <a:pt x="251108" y="446338"/>
                </a:lnTo>
                <a:lnTo>
                  <a:pt x="252553" y="445770"/>
                </a:lnTo>
                <a:lnTo>
                  <a:pt x="251257" y="445016"/>
                </a:lnTo>
                <a:close/>
              </a:path>
              <a:path w="327025" h="533400">
                <a:moveTo>
                  <a:pt x="181070" y="444500"/>
                </a:moveTo>
                <a:lnTo>
                  <a:pt x="178304" y="445770"/>
                </a:lnTo>
                <a:lnTo>
                  <a:pt x="181070" y="444500"/>
                </a:lnTo>
                <a:close/>
              </a:path>
              <a:path w="327025" h="533400">
                <a:moveTo>
                  <a:pt x="244599" y="439420"/>
                </a:moveTo>
                <a:lnTo>
                  <a:pt x="243818" y="440690"/>
                </a:lnTo>
                <a:lnTo>
                  <a:pt x="251257" y="445016"/>
                </a:lnTo>
                <a:lnTo>
                  <a:pt x="251459" y="443230"/>
                </a:lnTo>
                <a:lnTo>
                  <a:pt x="249548" y="443230"/>
                </a:lnTo>
                <a:lnTo>
                  <a:pt x="248791" y="441960"/>
                </a:lnTo>
                <a:lnTo>
                  <a:pt x="245850" y="440690"/>
                </a:lnTo>
                <a:lnTo>
                  <a:pt x="244599" y="439420"/>
                </a:lnTo>
                <a:close/>
              </a:path>
              <a:path w="327025" h="533400">
                <a:moveTo>
                  <a:pt x="206574" y="444500"/>
                </a:moveTo>
                <a:lnTo>
                  <a:pt x="206197" y="444723"/>
                </a:lnTo>
                <a:lnTo>
                  <a:pt x="206574" y="444500"/>
                </a:lnTo>
                <a:close/>
              </a:path>
              <a:path w="327025" h="533400">
                <a:moveTo>
                  <a:pt x="251834" y="440106"/>
                </a:moveTo>
                <a:lnTo>
                  <a:pt x="249548" y="443230"/>
                </a:lnTo>
                <a:lnTo>
                  <a:pt x="251459" y="443230"/>
                </a:lnTo>
                <a:lnTo>
                  <a:pt x="251834" y="440106"/>
                </a:lnTo>
                <a:close/>
              </a:path>
              <a:path w="327025" h="533400">
                <a:moveTo>
                  <a:pt x="251934" y="439314"/>
                </a:moveTo>
                <a:lnTo>
                  <a:pt x="251834" y="440106"/>
                </a:lnTo>
                <a:lnTo>
                  <a:pt x="252337" y="439420"/>
                </a:lnTo>
                <a:lnTo>
                  <a:pt x="251934" y="439314"/>
                </a:lnTo>
                <a:close/>
              </a:path>
              <a:path w="327025" h="533400">
                <a:moveTo>
                  <a:pt x="248142" y="438320"/>
                </a:moveTo>
                <a:lnTo>
                  <a:pt x="249508" y="439420"/>
                </a:lnTo>
                <a:lnTo>
                  <a:pt x="250281" y="439420"/>
                </a:lnTo>
                <a:lnTo>
                  <a:pt x="250326" y="438892"/>
                </a:lnTo>
                <a:lnTo>
                  <a:pt x="248142" y="438320"/>
                </a:lnTo>
                <a:close/>
              </a:path>
              <a:path w="327025" h="533400">
                <a:moveTo>
                  <a:pt x="245061" y="420370"/>
                </a:moveTo>
                <a:lnTo>
                  <a:pt x="245459" y="421640"/>
                </a:lnTo>
                <a:lnTo>
                  <a:pt x="251828" y="425450"/>
                </a:lnTo>
                <a:lnTo>
                  <a:pt x="251468" y="427990"/>
                </a:lnTo>
                <a:lnTo>
                  <a:pt x="251142" y="429260"/>
                </a:lnTo>
                <a:lnTo>
                  <a:pt x="250326" y="438892"/>
                </a:lnTo>
                <a:lnTo>
                  <a:pt x="251934" y="439314"/>
                </a:lnTo>
                <a:lnTo>
                  <a:pt x="252875" y="431800"/>
                </a:lnTo>
                <a:lnTo>
                  <a:pt x="254240" y="422910"/>
                </a:lnTo>
                <a:lnTo>
                  <a:pt x="250838" y="422910"/>
                </a:lnTo>
                <a:lnTo>
                  <a:pt x="245993" y="421640"/>
                </a:lnTo>
                <a:lnTo>
                  <a:pt x="245061" y="420370"/>
                </a:lnTo>
                <a:close/>
              </a:path>
              <a:path w="327025" h="533400">
                <a:moveTo>
                  <a:pt x="244008" y="435610"/>
                </a:moveTo>
                <a:lnTo>
                  <a:pt x="242646" y="436880"/>
                </a:lnTo>
                <a:lnTo>
                  <a:pt x="248142" y="438320"/>
                </a:lnTo>
                <a:lnTo>
                  <a:pt x="247930" y="438150"/>
                </a:lnTo>
                <a:lnTo>
                  <a:pt x="245578" y="436880"/>
                </a:lnTo>
                <a:lnTo>
                  <a:pt x="244008" y="435610"/>
                </a:lnTo>
                <a:close/>
              </a:path>
              <a:path w="327025" h="533400">
                <a:moveTo>
                  <a:pt x="267505" y="435610"/>
                </a:moveTo>
                <a:lnTo>
                  <a:pt x="267512" y="436880"/>
                </a:lnTo>
                <a:lnTo>
                  <a:pt x="267759" y="436880"/>
                </a:lnTo>
                <a:lnTo>
                  <a:pt x="267505" y="435610"/>
                </a:lnTo>
                <a:close/>
              </a:path>
              <a:path w="327025" h="533400">
                <a:moveTo>
                  <a:pt x="266707" y="433070"/>
                </a:moveTo>
                <a:lnTo>
                  <a:pt x="266922" y="434340"/>
                </a:lnTo>
                <a:lnTo>
                  <a:pt x="269887" y="435610"/>
                </a:lnTo>
                <a:lnTo>
                  <a:pt x="270294" y="434340"/>
                </a:lnTo>
                <a:lnTo>
                  <a:pt x="267257" y="434340"/>
                </a:lnTo>
                <a:lnTo>
                  <a:pt x="266707" y="433070"/>
                </a:lnTo>
                <a:close/>
              </a:path>
              <a:path w="327025" h="533400">
                <a:moveTo>
                  <a:pt x="225446" y="421640"/>
                </a:moveTo>
                <a:lnTo>
                  <a:pt x="228283" y="425450"/>
                </a:lnTo>
                <a:lnTo>
                  <a:pt x="227455" y="429260"/>
                </a:lnTo>
                <a:lnTo>
                  <a:pt x="226514" y="433070"/>
                </a:lnTo>
                <a:lnTo>
                  <a:pt x="225932" y="434340"/>
                </a:lnTo>
                <a:lnTo>
                  <a:pt x="229976" y="434340"/>
                </a:lnTo>
                <a:lnTo>
                  <a:pt x="231580" y="424180"/>
                </a:lnTo>
                <a:lnTo>
                  <a:pt x="228404" y="424180"/>
                </a:lnTo>
                <a:lnTo>
                  <a:pt x="225446" y="421640"/>
                </a:lnTo>
                <a:close/>
              </a:path>
              <a:path w="327025" h="533400">
                <a:moveTo>
                  <a:pt x="269114" y="406400"/>
                </a:moveTo>
                <a:lnTo>
                  <a:pt x="269943" y="408940"/>
                </a:lnTo>
                <a:lnTo>
                  <a:pt x="271498" y="415290"/>
                </a:lnTo>
                <a:lnTo>
                  <a:pt x="270612" y="419100"/>
                </a:lnTo>
                <a:lnTo>
                  <a:pt x="264412" y="433070"/>
                </a:lnTo>
                <a:lnTo>
                  <a:pt x="265233" y="433070"/>
                </a:lnTo>
                <a:lnTo>
                  <a:pt x="267855" y="429260"/>
                </a:lnTo>
                <a:lnTo>
                  <a:pt x="269386" y="429260"/>
                </a:lnTo>
                <a:lnTo>
                  <a:pt x="268325" y="427990"/>
                </a:lnTo>
                <a:lnTo>
                  <a:pt x="268556" y="427990"/>
                </a:lnTo>
                <a:lnTo>
                  <a:pt x="270167" y="425450"/>
                </a:lnTo>
                <a:lnTo>
                  <a:pt x="270389" y="425450"/>
                </a:lnTo>
                <a:lnTo>
                  <a:pt x="271289" y="422910"/>
                </a:lnTo>
                <a:lnTo>
                  <a:pt x="275028" y="422910"/>
                </a:lnTo>
                <a:lnTo>
                  <a:pt x="274279" y="421640"/>
                </a:lnTo>
                <a:lnTo>
                  <a:pt x="275036" y="421640"/>
                </a:lnTo>
                <a:lnTo>
                  <a:pt x="275849" y="420370"/>
                </a:lnTo>
                <a:lnTo>
                  <a:pt x="275936" y="417830"/>
                </a:lnTo>
                <a:lnTo>
                  <a:pt x="276239" y="415290"/>
                </a:lnTo>
                <a:lnTo>
                  <a:pt x="271960" y="415290"/>
                </a:lnTo>
                <a:lnTo>
                  <a:pt x="271282" y="412750"/>
                </a:lnTo>
                <a:lnTo>
                  <a:pt x="270389" y="408940"/>
                </a:lnTo>
                <a:lnTo>
                  <a:pt x="269114" y="406400"/>
                </a:lnTo>
                <a:close/>
              </a:path>
              <a:path w="327025" h="533400">
                <a:moveTo>
                  <a:pt x="323804" y="430530"/>
                </a:moveTo>
                <a:lnTo>
                  <a:pt x="323230" y="430530"/>
                </a:lnTo>
                <a:lnTo>
                  <a:pt x="322536" y="431800"/>
                </a:lnTo>
                <a:lnTo>
                  <a:pt x="324704" y="433070"/>
                </a:lnTo>
                <a:lnTo>
                  <a:pt x="325135" y="431800"/>
                </a:lnTo>
                <a:lnTo>
                  <a:pt x="324450" y="431800"/>
                </a:lnTo>
                <a:lnTo>
                  <a:pt x="323804" y="430530"/>
                </a:lnTo>
                <a:close/>
              </a:path>
              <a:path w="327025" h="533400">
                <a:moveTo>
                  <a:pt x="272510" y="430530"/>
                </a:moveTo>
                <a:lnTo>
                  <a:pt x="270429" y="430530"/>
                </a:lnTo>
                <a:lnTo>
                  <a:pt x="271705" y="431800"/>
                </a:lnTo>
                <a:lnTo>
                  <a:pt x="272094" y="431800"/>
                </a:lnTo>
                <a:lnTo>
                  <a:pt x="272510" y="430530"/>
                </a:lnTo>
                <a:close/>
              </a:path>
              <a:path w="327025" h="533400">
                <a:moveTo>
                  <a:pt x="170318" y="403860"/>
                </a:moveTo>
                <a:lnTo>
                  <a:pt x="166907" y="403860"/>
                </a:lnTo>
                <a:lnTo>
                  <a:pt x="161998" y="414020"/>
                </a:lnTo>
                <a:lnTo>
                  <a:pt x="156123" y="425450"/>
                </a:lnTo>
                <a:lnTo>
                  <a:pt x="155782" y="426720"/>
                </a:lnTo>
                <a:lnTo>
                  <a:pt x="156378" y="427990"/>
                </a:lnTo>
                <a:lnTo>
                  <a:pt x="157232" y="429260"/>
                </a:lnTo>
                <a:lnTo>
                  <a:pt x="161751" y="430530"/>
                </a:lnTo>
                <a:lnTo>
                  <a:pt x="166325" y="427990"/>
                </a:lnTo>
                <a:lnTo>
                  <a:pt x="161559" y="427990"/>
                </a:lnTo>
                <a:lnTo>
                  <a:pt x="159726" y="426720"/>
                </a:lnTo>
                <a:lnTo>
                  <a:pt x="160045" y="424180"/>
                </a:lnTo>
                <a:lnTo>
                  <a:pt x="162189" y="419100"/>
                </a:lnTo>
                <a:lnTo>
                  <a:pt x="165536" y="412750"/>
                </a:lnTo>
                <a:lnTo>
                  <a:pt x="168855" y="408940"/>
                </a:lnTo>
                <a:lnTo>
                  <a:pt x="167529" y="408940"/>
                </a:lnTo>
                <a:lnTo>
                  <a:pt x="168636" y="406400"/>
                </a:lnTo>
                <a:lnTo>
                  <a:pt x="168843" y="406400"/>
                </a:lnTo>
                <a:lnTo>
                  <a:pt x="170318" y="403860"/>
                </a:lnTo>
                <a:close/>
              </a:path>
              <a:path w="327025" h="533400">
                <a:moveTo>
                  <a:pt x="271569" y="429260"/>
                </a:moveTo>
                <a:lnTo>
                  <a:pt x="267855" y="429260"/>
                </a:lnTo>
                <a:lnTo>
                  <a:pt x="268867" y="430530"/>
                </a:lnTo>
                <a:lnTo>
                  <a:pt x="272931" y="430530"/>
                </a:lnTo>
                <a:lnTo>
                  <a:pt x="271569" y="429260"/>
                </a:lnTo>
                <a:close/>
              </a:path>
              <a:path w="327025" h="533400">
                <a:moveTo>
                  <a:pt x="212504" y="426720"/>
                </a:moveTo>
                <a:lnTo>
                  <a:pt x="209156" y="427990"/>
                </a:lnTo>
                <a:lnTo>
                  <a:pt x="209778" y="427990"/>
                </a:lnTo>
                <a:lnTo>
                  <a:pt x="210910" y="429260"/>
                </a:lnTo>
                <a:lnTo>
                  <a:pt x="212504" y="426720"/>
                </a:lnTo>
                <a:close/>
              </a:path>
              <a:path w="327025" h="533400">
                <a:moveTo>
                  <a:pt x="276749" y="425450"/>
                </a:moveTo>
                <a:lnTo>
                  <a:pt x="270167" y="425450"/>
                </a:lnTo>
                <a:lnTo>
                  <a:pt x="271170" y="426720"/>
                </a:lnTo>
                <a:lnTo>
                  <a:pt x="273163" y="427990"/>
                </a:lnTo>
                <a:lnTo>
                  <a:pt x="273824" y="429260"/>
                </a:lnTo>
                <a:lnTo>
                  <a:pt x="275116" y="427990"/>
                </a:lnTo>
                <a:lnTo>
                  <a:pt x="275992" y="427990"/>
                </a:lnTo>
                <a:lnTo>
                  <a:pt x="276917" y="426720"/>
                </a:lnTo>
                <a:lnTo>
                  <a:pt x="276749" y="425450"/>
                </a:lnTo>
                <a:close/>
              </a:path>
              <a:path w="327025" h="533400">
                <a:moveTo>
                  <a:pt x="312679" y="374650"/>
                </a:moveTo>
                <a:lnTo>
                  <a:pt x="312192" y="374650"/>
                </a:lnTo>
                <a:lnTo>
                  <a:pt x="311443" y="377190"/>
                </a:lnTo>
                <a:lnTo>
                  <a:pt x="311275" y="377190"/>
                </a:lnTo>
                <a:lnTo>
                  <a:pt x="311148" y="378460"/>
                </a:lnTo>
                <a:lnTo>
                  <a:pt x="309180" y="378460"/>
                </a:lnTo>
                <a:lnTo>
                  <a:pt x="310925" y="387350"/>
                </a:lnTo>
                <a:lnTo>
                  <a:pt x="313307" y="388620"/>
                </a:lnTo>
                <a:lnTo>
                  <a:pt x="314144" y="388620"/>
                </a:lnTo>
                <a:lnTo>
                  <a:pt x="314224" y="394970"/>
                </a:lnTo>
                <a:lnTo>
                  <a:pt x="314319" y="397510"/>
                </a:lnTo>
                <a:lnTo>
                  <a:pt x="317173" y="429260"/>
                </a:lnTo>
                <a:lnTo>
                  <a:pt x="317762" y="429260"/>
                </a:lnTo>
                <a:lnTo>
                  <a:pt x="317588" y="424180"/>
                </a:lnTo>
                <a:lnTo>
                  <a:pt x="316007" y="398780"/>
                </a:lnTo>
                <a:lnTo>
                  <a:pt x="315894" y="396240"/>
                </a:lnTo>
                <a:lnTo>
                  <a:pt x="315810" y="388620"/>
                </a:lnTo>
                <a:lnTo>
                  <a:pt x="317030" y="387350"/>
                </a:lnTo>
                <a:lnTo>
                  <a:pt x="318289" y="386080"/>
                </a:lnTo>
                <a:lnTo>
                  <a:pt x="313874" y="386080"/>
                </a:lnTo>
                <a:lnTo>
                  <a:pt x="313053" y="384810"/>
                </a:lnTo>
                <a:lnTo>
                  <a:pt x="312774" y="382270"/>
                </a:lnTo>
                <a:lnTo>
                  <a:pt x="312481" y="381073"/>
                </a:lnTo>
                <a:lnTo>
                  <a:pt x="312362" y="378460"/>
                </a:lnTo>
                <a:lnTo>
                  <a:pt x="312422" y="376513"/>
                </a:lnTo>
                <a:lnTo>
                  <a:pt x="312519" y="375920"/>
                </a:lnTo>
                <a:lnTo>
                  <a:pt x="312694" y="375920"/>
                </a:lnTo>
                <a:lnTo>
                  <a:pt x="312679" y="374650"/>
                </a:lnTo>
                <a:close/>
              </a:path>
              <a:path w="327025" h="533400">
                <a:moveTo>
                  <a:pt x="181038" y="407670"/>
                </a:moveTo>
                <a:lnTo>
                  <a:pt x="179101" y="412750"/>
                </a:lnTo>
                <a:lnTo>
                  <a:pt x="177084" y="415290"/>
                </a:lnTo>
                <a:lnTo>
                  <a:pt x="174335" y="419100"/>
                </a:lnTo>
                <a:lnTo>
                  <a:pt x="173793" y="419100"/>
                </a:lnTo>
                <a:lnTo>
                  <a:pt x="170238" y="421640"/>
                </a:lnTo>
                <a:lnTo>
                  <a:pt x="168907" y="422910"/>
                </a:lnTo>
                <a:lnTo>
                  <a:pt x="161559" y="427990"/>
                </a:lnTo>
                <a:lnTo>
                  <a:pt x="166325" y="427990"/>
                </a:lnTo>
                <a:lnTo>
                  <a:pt x="170900" y="425450"/>
                </a:lnTo>
                <a:lnTo>
                  <a:pt x="176364" y="421640"/>
                </a:lnTo>
                <a:lnTo>
                  <a:pt x="181975" y="417830"/>
                </a:lnTo>
                <a:lnTo>
                  <a:pt x="179715" y="417830"/>
                </a:lnTo>
                <a:lnTo>
                  <a:pt x="177452" y="416560"/>
                </a:lnTo>
                <a:lnTo>
                  <a:pt x="182712" y="408940"/>
                </a:lnTo>
                <a:lnTo>
                  <a:pt x="181038" y="407670"/>
                </a:lnTo>
                <a:close/>
              </a:path>
              <a:path w="327025" h="533400">
                <a:moveTo>
                  <a:pt x="273179" y="356870"/>
                </a:moveTo>
                <a:lnTo>
                  <a:pt x="271369" y="356870"/>
                </a:lnTo>
                <a:lnTo>
                  <a:pt x="271067" y="358140"/>
                </a:lnTo>
                <a:lnTo>
                  <a:pt x="270916" y="359410"/>
                </a:lnTo>
                <a:lnTo>
                  <a:pt x="262938" y="422910"/>
                </a:lnTo>
                <a:lnTo>
                  <a:pt x="262300" y="427990"/>
                </a:lnTo>
                <a:lnTo>
                  <a:pt x="263291" y="424180"/>
                </a:lnTo>
                <a:lnTo>
                  <a:pt x="264394" y="415290"/>
                </a:lnTo>
                <a:lnTo>
                  <a:pt x="267233" y="387350"/>
                </a:lnTo>
                <a:lnTo>
                  <a:pt x="268573" y="378460"/>
                </a:lnTo>
                <a:lnTo>
                  <a:pt x="270222" y="369570"/>
                </a:lnTo>
                <a:lnTo>
                  <a:pt x="272246" y="369570"/>
                </a:lnTo>
                <a:lnTo>
                  <a:pt x="272517" y="364490"/>
                </a:lnTo>
                <a:lnTo>
                  <a:pt x="272749" y="361950"/>
                </a:lnTo>
                <a:lnTo>
                  <a:pt x="272972" y="361950"/>
                </a:lnTo>
                <a:lnTo>
                  <a:pt x="273649" y="360680"/>
                </a:lnTo>
                <a:lnTo>
                  <a:pt x="272884" y="360680"/>
                </a:lnTo>
                <a:lnTo>
                  <a:pt x="273179" y="356870"/>
                </a:lnTo>
                <a:close/>
              </a:path>
              <a:path w="327025" h="533400">
                <a:moveTo>
                  <a:pt x="306222" y="410210"/>
                </a:moveTo>
                <a:lnTo>
                  <a:pt x="305219" y="410210"/>
                </a:lnTo>
                <a:lnTo>
                  <a:pt x="307513" y="416560"/>
                </a:lnTo>
                <a:lnTo>
                  <a:pt x="307920" y="419100"/>
                </a:lnTo>
                <a:lnTo>
                  <a:pt x="307577" y="421640"/>
                </a:lnTo>
                <a:lnTo>
                  <a:pt x="307075" y="422910"/>
                </a:lnTo>
                <a:lnTo>
                  <a:pt x="311674" y="426720"/>
                </a:lnTo>
                <a:lnTo>
                  <a:pt x="310932" y="421640"/>
                </a:lnTo>
                <a:lnTo>
                  <a:pt x="310434" y="419100"/>
                </a:lnTo>
                <a:lnTo>
                  <a:pt x="308757" y="419100"/>
                </a:lnTo>
                <a:lnTo>
                  <a:pt x="306222" y="410210"/>
                </a:lnTo>
                <a:close/>
              </a:path>
              <a:path w="327025" h="533400">
                <a:moveTo>
                  <a:pt x="313685" y="424613"/>
                </a:moveTo>
                <a:lnTo>
                  <a:pt x="313292" y="425450"/>
                </a:lnTo>
                <a:lnTo>
                  <a:pt x="312869" y="426720"/>
                </a:lnTo>
                <a:lnTo>
                  <a:pt x="313738" y="426720"/>
                </a:lnTo>
                <a:lnTo>
                  <a:pt x="313685" y="424613"/>
                </a:lnTo>
                <a:close/>
              </a:path>
              <a:path w="327025" h="533400">
                <a:moveTo>
                  <a:pt x="213978" y="422910"/>
                </a:moveTo>
                <a:lnTo>
                  <a:pt x="210790" y="424180"/>
                </a:lnTo>
                <a:lnTo>
                  <a:pt x="209547" y="424180"/>
                </a:lnTo>
                <a:lnTo>
                  <a:pt x="212321" y="425450"/>
                </a:lnTo>
                <a:lnTo>
                  <a:pt x="213978" y="422910"/>
                </a:lnTo>
                <a:close/>
              </a:path>
              <a:path w="327025" h="533400">
                <a:moveTo>
                  <a:pt x="237952" y="422910"/>
                </a:moveTo>
                <a:lnTo>
                  <a:pt x="232293" y="422910"/>
                </a:lnTo>
                <a:lnTo>
                  <a:pt x="232978" y="424180"/>
                </a:lnTo>
                <a:lnTo>
                  <a:pt x="233504" y="424180"/>
                </a:lnTo>
                <a:lnTo>
                  <a:pt x="235273" y="425450"/>
                </a:lnTo>
                <a:lnTo>
                  <a:pt x="236677" y="424180"/>
                </a:lnTo>
                <a:lnTo>
                  <a:pt x="237952" y="422910"/>
                </a:lnTo>
                <a:close/>
              </a:path>
              <a:path w="327025" h="533400">
                <a:moveTo>
                  <a:pt x="248296" y="424739"/>
                </a:moveTo>
                <a:lnTo>
                  <a:pt x="250847" y="425450"/>
                </a:lnTo>
                <a:lnTo>
                  <a:pt x="251707" y="425450"/>
                </a:lnTo>
                <a:lnTo>
                  <a:pt x="248296" y="424739"/>
                </a:lnTo>
                <a:close/>
              </a:path>
              <a:path w="327025" h="533400">
                <a:moveTo>
                  <a:pt x="276518" y="424180"/>
                </a:moveTo>
                <a:lnTo>
                  <a:pt x="271282" y="424180"/>
                </a:lnTo>
                <a:lnTo>
                  <a:pt x="270429" y="425450"/>
                </a:lnTo>
                <a:lnTo>
                  <a:pt x="276605" y="425450"/>
                </a:lnTo>
                <a:lnTo>
                  <a:pt x="276518" y="424180"/>
                </a:lnTo>
                <a:close/>
              </a:path>
              <a:path w="327025" h="533400">
                <a:moveTo>
                  <a:pt x="206757" y="422910"/>
                </a:moveTo>
                <a:lnTo>
                  <a:pt x="206287" y="424180"/>
                </a:lnTo>
                <a:lnTo>
                  <a:pt x="207410" y="425278"/>
                </a:lnTo>
                <a:lnTo>
                  <a:pt x="206757" y="422910"/>
                </a:lnTo>
                <a:close/>
              </a:path>
              <a:path w="327025" h="533400">
                <a:moveTo>
                  <a:pt x="246288" y="424180"/>
                </a:moveTo>
                <a:lnTo>
                  <a:pt x="245611" y="424180"/>
                </a:lnTo>
                <a:lnTo>
                  <a:pt x="248296" y="424739"/>
                </a:lnTo>
                <a:lnTo>
                  <a:pt x="246288" y="424180"/>
                </a:lnTo>
                <a:close/>
              </a:path>
              <a:path w="327025" h="533400">
                <a:moveTo>
                  <a:pt x="313889" y="424180"/>
                </a:moveTo>
                <a:lnTo>
                  <a:pt x="313674" y="424180"/>
                </a:lnTo>
                <a:lnTo>
                  <a:pt x="313685" y="424613"/>
                </a:lnTo>
                <a:lnTo>
                  <a:pt x="313889" y="424180"/>
                </a:lnTo>
                <a:close/>
              </a:path>
              <a:path w="327025" h="533400">
                <a:moveTo>
                  <a:pt x="226985" y="420370"/>
                </a:moveTo>
                <a:lnTo>
                  <a:pt x="228404" y="424180"/>
                </a:lnTo>
                <a:lnTo>
                  <a:pt x="231580" y="424180"/>
                </a:lnTo>
                <a:lnTo>
                  <a:pt x="231982" y="421640"/>
                </a:lnTo>
                <a:lnTo>
                  <a:pt x="228395" y="421640"/>
                </a:lnTo>
                <a:lnTo>
                  <a:pt x="226985" y="420370"/>
                </a:lnTo>
                <a:close/>
              </a:path>
              <a:path w="327025" h="533400">
                <a:moveTo>
                  <a:pt x="275028" y="422910"/>
                </a:moveTo>
                <a:lnTo>
                  <a:pt x="271289" y="422910"/>
                </a:lnTo>
                <a:lnTo>
                  <a:pt x="271466" y="424180"/>
                </a:lnTo>
                <a:lnTo>
                  <a:pt x="276678" y="424180"/>
                </a:lnTo>
                <a:lnTo>
                  <a:pt x="275028" y="422910"/>
                </a:lnTo>
                <a:close/>
              </a:path>
              <a:path w="327025" h="533400">
                <a:moveTo>
                  <a:pt x="190315" y="386080"/>
                </a:moveTo>
                <a:lnTo>
                  <a:pt x="187661" y="386080"/>
                </a:lnTo>
                <a:lnTo>
                  <a:pt x="173481" y="407670"/>
                </a:lnTo>
                <a:lnTo>
                  <a:pt x="167528" y="416560"/>
                </a:lnTo>
                <a:lnTo>
                  <a:pt x="163384" y="422910"/>
                </a:lnTo>
                <a:lnTo>
                  <a:pt x="167420" y="417830"/>
                </a:lnTo>
                <a:lnTo>
                  <a:pt x="173661" y="410210"/>
                </a:lnTo>
                <a:lnTo>
                  <a:pt x="181172" y="398780"/>
                </a:lnTo>
                <a:lnTo>
                  <a:pt x="190315" y="386080"/>
                </a:lnTo>
                <a:close/>
              </a:path>
              <a:path w="327025" h="533400">
                <a:moveTo>
                  <a:pt x="235563" y="403860"/>
                </a:moveTo>
                <a:lnTo>
                  <a:pt x="232675" y="403860"/>
                </a:lnTo>
                <a:lnTo>
                  <a:pt x="233090" y="405130"/>
                </a:lnTo>
                <a:lnTo>
                  <a:pt x="231640" y="405130"/>
                </a:lnTo>
                <a:lnTo>
                  <a:pt x="232332" y="407670"/>
                </a:lnTo>
                <a:lnTo>
                  <a:pt x="231523" y="411605"/>
                </a:lnTo>
                <a:lnTo>
                  <a:pt x="230699" y="415290"/>
                </a:lnTo>
                <a:lnTo>
                  <a:pt x="230132" y="416560"/>
                </a:lnTo>
                <a:lnTo>
                  <a:pt x="229304" y="416560"/>
                </a:lnTo>
                <a:lnTo>
                  <a:pt x="229384" y="421640"/>
                </a:lnTo>
                <a:lnTo>
                  <a:pt x="231982" y="421640"/>
                </a:lnTo>
                <a:lnTo>
                  <a:pt x="232101" y="422910"/>
                </a:lnTo>
                <a:lnTo>
                  <a:pt x="235847" y="422910"/>
                </a:lnTo>
                <a:lnTo>
                  <a:pt x="234198" y="421640"/>
                </a:lnTo>
                <a:lnTo>
                  <a:pt x="233743" y="415290"/>
                </a:lnTo>
                <a:lnTo>
                  <a:pt x="234524" y="414020"/>
                </a:lnTo>
                <a:lnTo>
                  <a:pt x="234986" y="406400"/>
                </a:lnTo>
                <a:lnTo>
                  <a:pt x="235329" y="405130"/>
                </a:lnTo>
                <a:lnTo>
                  <a:pt x="235563" y="403860"/>
                </a:lnTo>
                <a:close/>
              </a:path>
              <a:path w="327025" h="533400">
                <a:moveTo>
                  <a:pt x="241283" y="408940"/>
                </a:moveTo>
                <a:lnTo>
                  <a:pt x="241171" y="415290"/>
                </a:lnTo>
                <a:lnTo>
                  <a:pt x="244758" y="415290"/>
                </a:lnTo>
                <a:lnTo>
                  <a:pt x="246272" y="416560"/>
                </a:lnTo>
                <a:lnTo>
                  <a:pt x="254186" y="421640"/>
                </a:lnTo>
                <a:lnTo>
                  <a:pt x="251772" y="422910"/>
                </a:lnTo>
                <a:lnTo>
                  <a:pt x="254240" y="422910"/>
                </a:lnTo>
                <a:lnTo>
                  <a:pt x="254435" y="421640"/>
                </a:lnTo>
                <a:lnTo>
                  <a:pt x="254701" y="420370"/>
                </a:lnTo>
                <a:lnTo>
                  <a:pt x="252919" y="420370"/>
                </a:lnTo>
                <a:lnTo>
                  <a:pt x="251971" y="419100"/>
                </a:lnTo>
                <a:lnTo>
                  <a:pt x="246368" y="415290"/>
                </a:lnTo>
                <a:lnTo>
                  <a:pt x="244989" y="414020"/>
                </a:lnTo>
                <a:lnTo>
                  <a:pt x="242215" y="414020"/>
                </a:lnTo>
                <a:lnTo>
                  <a:pt x="242422" y="410210"/>
                </a:lnTo>
                <a:lnTo>
                  <a:pt x="241283" y="408940"/>
                </a:lnTo>
                <a:close/>
              </a:path>
              <a:path w="327025" h="533400">
                <a:moveTo>
                  <a:pt x="215245" y="419100"/>
                </a:moveTo>
                <a:lnTo>
                  <a:pt x="214273" y="420370"/>
                </a:lnTo>
                <a:lnTo>
                  <a:pt x="211085" y="420370"/>
                </a:lnTo>
                <a:lnTo>
                  <a:pt x="214010" y="421640"/>
                </a:lnTo>
                <a:lnTo>
                  <a:pt x="215245" y="419100"/>
                </a:lnTo>
                <a:close/>
              </a:path>
              <a:path w="327025" h="533400">
                <a:moveTo>
                  <a:pt x="227798" y="419100"/>
                </a:moveTo>
                <a:lnTo>
                  <a:pt x="228395" y="421640"/>
                </a:lnTo>
                <a:lnTo>
                  <a:pt x="229384" y="421640"/>
                </a:lnTo>
                <a:lnTo>
                  <a:pt x="227798" y="419100"/>
                </a:lnTo>
                <a:close/>
              </a:path>
              <a:path w="327025" h="533400">
                <a:moveTo>
                  <a:pt x="260841" y="415290"/>
                </a:moveTo>
                <a:lnTo>
                  <a:pt x="259279" y="417830"/>
                </a:lnTo>
                <a:lnTo>
                  <a:pt x="258570" y="421640"/>
                </a:lnTo>
                <a:lnTo>
                  <a:pt x="259912" y="421640"/>
                </a:lnTo>
                <a:lnTo>
                  <a:pt x="260220" y="416560"/>
                </a:lnTo>
                <a:lnTo>
                  <a:pt x="260873" y="416560"/>
                </a:lnTo>
                <a:lnTo>
                  <a:pt x="260841" y="415290"/>
                </a:lnTo>
                <a:close/>
              </a:path>
              <a:path w="327025" h="533400">
                <a:moveTo>
                  <a:pt x="246750" y="412750"/>
                </a:moveTo>
                <a:lnTo>
                  <a:pt x="246120" y="412750"/>
                </a:lnTo>
                <a:lnTo>
                  <a:pt x="248057" y="415290"/>
                </a:lnTo>
                <a:lnTo>
                  <a:pt x="253994" y="420370"/>
                </a:lnTo>
                <a:lnTo>
                  <a:pt x="254701" y="420370"/>
                </a:lnTo>
                <a:lnTo>
                  <a:pt x="255234" y="417830"/>
                </a:lnTo>
                <a:lnTo>
                  <a:pt x="253310" y="417830"/>
                </a:lnTo>
                <a:lnTo>
                  <a:pt x="252616" y="416560"/>
                </a:lnTo>
                <a:lnTo>
                  <a:pt x="248033" y="414020"/>
                </a:lnTo>
                <a:lnTo>
                  <a:pt x="246750" y="412750"/>
                </a:lnTo>
                <a:close/>
              </a:path>
              <a:path w="327025" h="533400">
                <a:moveTo>
                  <a:pt x="277985" y="416560"/>
                </a:moveTo>
                <a:lnTo>
                  <a:pt x="277562" y="419100"/>
                </a:lnTo>
                <a:lnTo>
                  <a:pt x="277323" y="420370"/>
                </a:lnTo>
                <a:lnTo>
                  <a:pt x="278001" y="419100"/>
                </a:lnTo>
                <a:lnTo>
                  <a:pt x="277985" y="416560"/>
                </a:lnTo>
                <a:close/>
              </a:path>
              <a:path w="327025" h="533400">
                <a:moveTo>
                  <a:pt x="298674" y="373380"/>
                </a:moveTo>
                <a:lnTo>
                  <a:pt x="296682" y="373380"/>
                </a:lnTo>
                <a:lnTo>
                  <a:pt x="297248" y="378460"/>
                </a:lnTo>
                <a:lnTo>
                  <a:pt x="298102" y="383540"/>
                </a:lnTo>
                <a:lnTo>
                  <a:pt x="299328" y="386080"/>
                </a:lnTo>
                <a:lnTo>
                  <a:pt x="299218" y="397510"/>
                </a:lnTo>
                <a:lnTo>
                  <a:pt x="299531" y="405130"/>
                </a:lnTo>
                <a:lnTo>
                  <a:pt x="299886" y="419100"/>
                </a:lnTo>
                <a:lnTo>
                  <a:pt x="301226" y="420370"/>
                </a:lnTo>
                <a:lnTo>
                  <a:pt x="301103" y="411480"/>
                </a:lnTo>
                <a:lnTo>
                  <a:pt x="300758" y="398100"/>
                </a:lnTo>
                <a:lnTo>
                  <a:pt x="300856" y="389890"/>
                </a:lnTo>
                <a:lnTo>
                  <a:pt x="300907" y="388620"/>
                </a:lnTo>
                <a:lnTo>
                  <a:pt x="302820" y="388620"/>
                </a:lnTo>
                <a:lnTo>
                  <a:pt x="303241" y="387350"/>
                </a:lnTo>
                <a:lnTo>
                  <a:pt x="303513" y="387350"/>
                </a:lnTo>
                <a:lnTo>
                  <a:pt x="304732" y="386080"/>
                </a:lnTo>
                <a:lnTo>
                  <a:pt x="301440" y="386080"/>
                </a:lnTo>
                <a:lnTo>
                  <a:pt x="300022" y="382270"/>
                </a:lnTo>
                <a:lnTo>
                  <a:pt x="299766" y="379730"/>
                </a:lnTo>
                <a:lnTo>
                  <a:pt x="298898" y="375920"/>
                </a:lnTo>
                <a:lnTo>
                  <a:pt x="298674" y="373380"/>
                </a:lnTo>
                <a:close/>
              </a:path>
              <a:path w="327025" h="533400">
                <a:moveTo>
                  <a:pt x="309282" y="411480"/>
                </a:moveTo>
                <a:lnTo>
                  <a:pt x="308215" y="411480"/>
                </a:lnTo>
                <a:lnTo>
                  <a:pt x="308406" y="414020"/>
                </a:lnTo>
                <a:lnTo>
                  <a:pt x="308621" y="415290"/>
                </a:lnTo>
                <a:lnTo>
                  <a:pt x="309163" y="417830"/>
                </a:lnTo>
                <a:lnTo>
                  <a:pt x="309051" y="419100"/>
                </a:lnTo>
                <a:lnTo>
                  <a:pt x="310434" y="419100"/>
                </a:lnTo>
                <a:lnTo>
                  <a:pt x="309937" y="416560"/>
                </a:lnTo>
                <a:lnTo>
                  <a:pt x="309721" y="414020"/>
                </a:lnTo>
                <a:lnTo>
                  <a:pt x="309888" y="412750"/>
                </a:lnTo>
                <a:lnTo>
                  <a:pt x="309434" y="412750"/>
                </a:lnTo>
                <a:lnTo>
                  <a:pt x="309282" y="411480"/>
                </a:lnTo>
                <a:close/>
              </a:path>
              <a:path w="327025" h="533400">
                <a:moveTo>
                  <a:pt x="154130" y="389890"/>
                </a:moveTo>
                <a:lnTo>
                  <a:pt x="149884" y="389890"/>
                </a:lnTo>
                <a:lnTo>
                  <a:pt x="145335" y="398100"/>
                </a:lnTo>
                <a:lnTo>
                  <a:pt x="141681" y="405130"/>
                </a:lnTo>
                <a:lnTo>
                  <a:pt x="138717" y="410210"/>
                </a:lnTo>
                <a:lnTo>
                  <a:pt x="137466" y="412750"/>
                </a:lnTo>
                <a:lnTo>
                  <a:pt x="137307" y="414020"/>
                </a:lnTo>
                <a:lnTo>
                  <a:pt x="137833" y="415290"/>
                </a:lnTo>
                <a:lnTo>
                  <a:pt x="138653" y="416560"/>
                </a:lnTo>
                <a:lnTo>
                  <a:pt x="143101" y="417830"/>
                </a:lnTo>
                <a:lnTo>
                  <a:pt x="147624" y="415290"/>
                </a:lnTo>
                <a:lnTo>
                  <a:pt x="143029" y="415290"/>
                </a:lnTo>
                <a:lnTo>
                  <a:pt x="141259" y="412750"/>
                </a:lnTo>
                <a:lnTo>
                  <a:pt x="141650" y="411480"/>
                </a:lnTo>
                <a:lnTo>
                  <a:pt x="144001" y="406400"/>
                </a:lnTo>
                <a:lnTo>
                  <a:pt x="147619" y="400050"/>
                </a:lnTo>
                <a:lnTo>
                  <a:pt x="149925" y="397510"/>
                </a:lnTo>
                <a:lnTo>
                  <a:pt x="148855" y="397510"/>
                </a:lnTo>
                <a:lnTo>
                  <a:pt x="152777" y="391160"/>
                </a:lnTo>
                <a:lnTo>
                  <a:pt x="154130" y="389890"/>
                </a:lnTo>
                <a:close/>
              </a:path>
              <a:path w="327025" h="533400">
                <a:moveTo>
                  <a:pt x="188163" y="396240"/>
                </a:moveTo>
                <a:lnTo>
                  <a:pt x="187039" y="396240"/>
                </a:lnTo>
                <a:lnTo>
                  <a:pt x="184162" y="408940"/>
                </a:lnTo>
                <a:lnTo>
                  <a:pt x="183620" y="410210"/>
                </a:lnTo>
                <a:lnTo>
                  <a:pt x="182793" y="411605"/>
                </a:lnTo>
                <a:lnTo>
                  <a:pt x="179715" y="417830"/>
                </a:lnTo>
                <a:lnTo>
                  <a:pt x="181975" y="417830"/>
                </a:lnTo>
                <a:lnTo>
                  <a:pt x="187497" y="414020"/>
                </a:lnTo>
                <a:lnTo>
                  <a:pt x="188798" y="412750"/>
                </a:lnTo>
                <a:lnTo>
                  <a:pt x="183549" y="412750"/>
                </a:lnTo>
                <a:lnTo>
                  <a:pt x="188163" y="396240"/>
                </a:lnTo>
                <a:close/>
              </a:path>
              <a:path w="327025" h="533400">
                <a:moveTo>
                  <a:pt x="195464" y="415290"/>
                </a:moveTo>
                <a:lnTo>
                  <a:pt x="193224" y="416104"/>
                </a:lnTo>
                <a:lnTo>
                  <a:pt x="193113" y="416560"/>
                </a:lnTo>
                <a:lnTo>
                  <a:pt x="193503" y="417830"/>
                </a:lnTo>
                <a:lnTo>
                  <a:pt x="195464" y="415290"/>
                </a:lnTo>
                <a:close/>
              </a:path>
              <a:path w="327025" h="533400">
                <a:moveTo>
                  <a:pt x="255888" y="360680"/>
                </a:moveTo>
                <a:lnTo>
                  <a:pt x="254050" y="360680"/>
                </a:lnTo>
                <a:lnTo>
                  <a:pt x="253246" y="363220"/>
                </a:lnTo>
                <a:lnTo>
                  <a:pt x="252544" y="367030"/>
                </a:lnTo>
                <a:lnTo>
                  <a:pt x="252194" y="369570"/>
                </a:lnTo>
                <a:lnTo>
                  <a:pt x="250137" y="374650"/>
                </a:lnTo>
                <a:lnTo>
                  <a:pt x="248400" y="379730"/>
                </a:lnTo>
                <a:lnTo>
                  <a:pt x="246806" y="384810"/>
                </a:lnTo>
                <a:lnTo>
                  <a:pt x="240712" y="403860"/>
                </a:lnTo>
                <a:lnTo>
                  <a:pt x="238057" y="412750"/>
                </a:lnTo>
                <a:lnTo>
                  <a:pt x="236573" y="417830"/>
                </a:lnTo>
                <a:lnTo>
                  <a:pt x="238600" y="414020"/>
                </a:lnTo>
                <a:lnTo>
                  <a:pt x="241508" y="405130"/>
                </a:lnTo>
                <a:lnTo>
                  <a:pt x="244909" y="394970"/>
                </a:lnTo>
                <a:lnTo>
                  <a:pt x="250624" y="377190"/>
                </a:lnTo>
                <a:lnTo>
                  <a:pt x="252067" y="374650"/>
                </a:lnTo>
                <a:lnTo>
                  <a:pt x="258378" y="374650"/>
                </a:lnTo>
                <a:lnTo>
                  <a:pt x="257478" y="373380"/>
                </a:lnTo>
                <a:lnTo>
                  <a:pt x="254147" y="373380"/>
                </a:lnTo>
                <a:lnTo>
                  <a:pt x="254099" y="369570"/>
                </a:lnTo>
                <a:lnTo>
                  <a:pt x="254896" y="367030"/>
                </a:lnTo>
                <a:lnTo>
                  <a:pt x="255352" y="363210"/>
                </a:lnTo>
                <a:lnTo>
                  <a:pt x="255888" y="360680"/>
                </a:lnTo>
                <a:close/>
              </a:path>
              <a:path w="327025" h="533400">
                <a:moveTo>
                  <a:pt x="251612" y="411480"/>
                </a:moveTo>
                <a:lnTo>
                  <a:pt x="247636" y="411480"/>
                </a:lnTo>
                <a:lnTo>
                  <a:pt x="249300" y="414020"/>
                </a:lnTo>
                <a:lnTo>
                  <a:pt x="254593" y="417830"/>
                </a:lnTo>
                <a:lnTo>
                  <a:pt x="255234" y="417830"/>
                </a:lnTo>
                <a:lnTo>
                  <a:pt x="256032" y="414020"/>
                </a:lnTo>
                <a:lnTo>
                  <a:pt x="252943" y="414020"/>
                </a:lnTo>
                <a:lnTo>
                  <a:pt x="251094" y="412750"/>
                </a:lnTo>
                <a:lnTo>
                  <a:pt x="251612" y="411480"/>
                </a:lnTo>
                <a:close/>
              </a:path>
              <a:path w="327025" h="533400">
                <a:moveTo>
                  <a:pt x="284800" y="372110"/>
                </a:moveTo>
                <a:lnTo>
                  <a:pt x="282895" y="372110"/>
                </a:lnTo>
                <a:lnTo>
                  <a:pt x="282980" y="375920"/>
                </a:lnTo>
                <a:lnTo>
                  <a:pt x="283150" y="378460"/>
                </a:lnTo>
                <a:lnTo>
                  <a:pt x="283821" y="380579"/>
                </a:lnTo>
                <a:lnTo>
                  <a:pt x="283944" y="381073"/>
                </a:lnTo>
                <a:lnTo>
                  <a:pt x="283293" y="386080"/>
                </a:lnTo>
                <a:lnTo>
                  <a:pt x="282871" y="391066"/>
                </a:lnTo>
                <a:lnTo>
                  <a:pt x="282567" y="402590"/>
                </a:lnTo>
                <a:lnTo>
                  <a:pt x="282233" y="417830"/>
                </a:lnTo>
                <a:lnTo>
                  <a:pt x="283150" y="416560"/>
                </a:lnTo>
                <a:lnTo>
                  <a:pt x="283579" y="409718"/>
                </a:lnTo>
                <a:lnTo>
                  <a:pt x="284393" y="392430"/>
                </a:lnTo>
                <a:lnTo>
                  <a:pt x="285253" y="383540"/>
                </a:lnTo>
                <a:lnTo>
                  <a:pt x="287326" y="383540"/>
                </a:lnTo>
                <a:lnTo>
                  <a:pt x="287014" y="382270"/>
                </a:lnTo>
                <a:lnTo>
                  <a:pt x="286316" y="380411"/>
                </a:lnTo>
                <a:lnTo>
                  <a:pt x="285612" y="378460"/>
                </a:lnTo>
                <a:lnTo>
                  <a:pt x="285281" y="377312"/>
                </a:lnTo>
                <a:lnTo>
                  <a:pt x="285165" y="374650"/>
                </a:lnTo>
                <a:lnTo>
                  <a:pt x="285600" y="373380"/>
                </a:lnTo>
                <a:lnTo>
                  <a:pt x="284759" y="373380"/>
                </a:lnTo>
                <a:lnTo>
                  <a:pt x="284800" y="372110"/>
                </a:lnTo>
                <a:close/>
              </a:path>
              <a:path w="327025" h="533400">
                <a:moveTo>
                  <a:pt x="192722" y="415290"/>
                </a:moveTo>
                <a:lnTo>
                  <a:pt x="192097" y="416104"/>
                </a:lnTo>
                <a:lnTo>
                  <a:pt x="191973" y="416560"/>
                </a:lnTo>
                <a:lnTo>
                  <a:pt x="192998" y="416187"/>
                </a:lnTo>
                <a:lnTo>
                  <a:pt x="192722" y="415290"/>
                </a:lnTo>
                <a:close/>
              </a:path>
              <a:path w="327025" h="533400">
                <a:moveTo>
                  <a:pt x="210846" y="411480"/>
                </a:moveTo>
                <a:lnTo>
                  <a:pt x="211571" y="416560"/>
                </a:lnTo>
                <a:lnTo>
                  <a:pt x="213739" y="416560"/>
                </a:lnTo>
                <a:lnTo>
                  <a:pt x="213579" y="415290"/>
                </a:lnTo>
                <a:lnTo>
                  <a:pt x="214249" y="414020"/>
                </a:lnTo>
                <a:lnTo>
                  <a:pt x="211978" y="414020"/>
                </a:lnTo>
                <a:lnTo>
                  <a:pt x="210846" y="411480"/>
                </a:lnTo>
                <a:close/>
              </a:path>
              <a:path w="327025" h="533400">
                <a:moveTo>
                  <a:pt x="217736" y="411480"/>
                </a:moveTo>
                <a:lnTo>
                  <a:pt x="215667" y="411480"/>
                </a:lnTo>
                <a:lnTo>
                  <a:pt x="215070" y="414020"/>
                </a:lnTo>
                <a:lnTo>
                  <a:pt x="215971" y="415290"/>
                </a:lnTo>
                <a:lnTo>
                  <a:pt x="216441" y="416560"/>
                </a:lnTo>
                <a:lnTo>
                  <a:pt x="219859" y="416560"/>
                </a:lnTo>
                <a:lnTo>
                  <a:pt x="221565" y="415290"/>
                </a:lnTo>
                <a:lnTo>
                  <a:pt x="222219" y="415290"/>
                </a:lnTo>
                <a:lnTo>
                  <a:pt x="223453" y="414020"/>
                </a:lnTo>
                <a:lnTo>
                  <a:pt x="219382" y="414020"/>
                </a:lnTo>
                <a:lnTo>
                  <a:pt x="217771" y="412750"/>
                </a:lnTo>
                <a:lnTo>
                  <a:pt x="217736" y="411480"/>
                </a:lnTo>
                <a:close/>
              </a:path>
              <a:path w="327025" h="533400">
                <a:moveTo>
                  <a:pt x="300389" y="363220"/>
                </a:moveTo>
                <a:lnTo>
                  <a:pt x="298659" y="367030"/>
                </a:lnTo>
                <a:lnTo>
                  <a:pt x="296419" y="367030"/>
                </a:lnTo>
                <a:lnTo>
                  <a:pt x="296340" y="368300"/>
                </a:lnTo>
                <a:lnTo>
                  <a:pt x="296141" y="369570"/>
                </a:lnTo>
                <a:lnTo>
                  <a:pt x="295965" y="369570"/>
                </a:lnTo>
                <a:lnTo>
                  <a:pt x="295574" y="370840"/>
                </a:lnTo>
                <a:lnTo>
                  <a:pt x="295207" y="370840"/>
                </a:lnTo>
                <a:lnTo>
                  <a:pt x="294881" y="372110"/>
                </a:lnTo>
                <a:lnTo>
                  <a:pt x="293701" y="374650"/>
                </a:lnTo>
                <a:lnTo>
                  <a:pt x="292825" y="377190"/>
                </a:lnTo>
                <a:lnTo>
                  <a:pt x="291917" y="378460"/>
                </a:lnTo>
                <a:lnTo>
                  <a:pt x="291414" y="379730"/>
                </a:lnTo>
                <a:lnTo>
                  <a:pt x="288593" y="383540"/>
                </a:lnTo>
                <a:lnTo>
                  <a:pt x="285253" y="383540"/>
                </a:lnTo>
                <a:lnTo>
                  <a:pt x="285644" y="384810"/>
                </a:lnTo>
                <a:lnTo>
                  <a:pt x="290114" y="384810"/>
                </a:lnTo>
                <a:lnTo>
                  <a:pt x="290929" y="386080"/>
                </a:lnTo>
                <a:lnTo>
                  <a:pt x="292976" y="388620"/>
                </a:lnTo>
                <a:lnTo>
                  <a:pt x="292638" y="393700"/>
                </a:lnTo>
                <a:lnTo>
                  <a:pt x="292540" y="411605"/>
                </a:lnTo>
                <a:lnTo>
                  <a:pt x="292275" y="412750"/>
                </a:lnTo>
                <a:lnTo>
                  <a:pt x="291710" y="412750"/>
                </a:lnTo>
                <a:lnTo>
                  <a:pt x="291637" y="414020"/>
                </a:lnTo>
                <a:lnTo>
                  <a:pt x="291398" y="415290"/>
                </a:lnTo>
                <a:lnTo>
                  <a:pt x="293192" y="415290"/>
                </a:lnTo>
                <a:lnTo>
                  <a:pt x="294085" y="416560"/>
                </a:lnTo>
                <a:lnTo>
                  <a:pt x="294316" y="414020"/>
                </a:lnTo>
                <a:lnTo>
                  <a:pt x="293900" y="414020"/>
                </a:lnTo>
                <a:lnTo>
                  <a:pt x="293665" y="409718"/>
                </a:lnTo>
                <a:lnTo>
                  <a:pt x="293752" y="396240"/>
                </a:lnTo>
                <a:lnTo>
                  <a:pt x="294145" y="388620"/>
                </a:lnTo>
                <a:lnTo>
                  <a:pt x="294258" y="387350"/>
                </a:lnTo>
                <a:lnTo>
                  <a:pt x="293056" y="387350"/>
                </a:lnTo>
                <a:lnTo>
                  <a:pt x="290474" y="384810"/>
                </a:lnTo>
                <a:lnTo>
                  <a:pt x="291350" y="383540"/>
                </a:lnTo>
                <a:lnTo>
                  <a:pt x="292260" y="382270"/>
                </a:lnTo>
                <a:lnTo>
                  <a:pt x="293701" y="379730"/>
                </a:lnTo>
                <a:lnTo>
                  <a:pt x="294935" y="379730"/>
                </a:lnTo>
                <a:lnTo>
                  <a:pt x="295160" y="377190"/>
                </a:lnTo>
                <a:lnTo>
                  <a:pt x="295781" y="375920"/>
                </a:lnTo>
                <a:lnTo>
                  <a:pt x="296268" y="374650"/>
                </a:lnTo>
                <a:lnTo>
                  <a:pt x="296682" y="373380"/>
                </a:lnTo>
                <a:lnTo>
                  <a:pt x="298674" y="373380"/>
                </a:lnTo>
                <a:lnTo>
                  <a:pt x="298411" y="372110"/>
                </a:lnTo>
                <a:lnTo>
                  <a:pt x="298420" y="369570"/>
                </a:lnTo>
                <a:lnTo>
                  <a:pt x="298571" y="368300"/>
                </a:lnTo>
                <a:lnTo>
                  <a:pt x="300428" y="364490"/>
                </a:lnTo>
                <a:lnTo>
                  <a:pt x="301105" y="364490"/>
                </a:lnTo>
                <a:lnTo>
                  <a:pt x="300389" y="363220"/>
                </a:lnTo>
                <a:close/>
              </a:path>
              <a:path w="327025" h="533400">
                <a:moveTo>
                  <a:pt x="160828" y="401516"/>
                </a:moveTo>
                <a:lnTo>
                  <a:pt x="159049" y="402590"/>
                </a:lnTo>
                <a:lnTo>
                  <a:pt x="156171" y="406400"/>
                </a:lnTo>
                <a:lnTo>
                  <a:pt x="155590" y="407670"/>
                </a:lnTo>
                <a:lnTo>
                  <a:pt x="151940" y="408940"/>
                </a:lnTo>
                <a:lnTo>
                  <a:pt x="150568" y="410210"/>
                </a:lnTo>
                <a:lnTo>
                  <a:pt x="143029" y="415290"/>
                </a:lnTo>
                <a:lnTo>
                  <a:pt x="147624" y="415290"/>
                </a:lnTo>
                <a:lnTo>
                  <a:pt x="152147" y="412750"/>
                </a:lnTo>
                <a:lnTo>
                  <a:pt x="152466" y="412750"/>
                </a:lnTo>
                <a:lnTo>
                  <a:pt x="157256" y="410210"/>
                </a:lnTo>
                <a:lnTo>
                  <a:pt x="162237" y="407670"/>
                </a:lnTo>
                <a:lnTo>
                  <a:pt x="165350" y="405130"/>
                </a:lnTo>
                <a:lnTo>
                  <a:pt x="161599" y="405130"/>
                </a:lnTo>
                <a:lnTo>
                  <a:pt x="159359" y="403860"/>
                </a:lnTo>
                <a:lnTo>
                  <a:pt x="160828" y="401516"/>
                </a:lnTo>
                <a:close/>
              </a:path>
              <a:path w="327025" h="533400">
                <a:moveTo>
                  <a:pt x="272573" y="393700"/>
                </a:moveTo>
                <a:lnTo>
                  <a:pt x="272318" y="393700"/>
                </a:lnTo>
                <a:lnTo>
                  <a:pt x="275155" y="401320"/>
                </a:lnTo>
                <a:lnTo>
                  <a:pt x="275817" y="402590"/>
                </a:lnTo>
                <a:lnTo>
                  <a:pt x="274909" y="411480"/>
                </a:lnTo>
                <a:lnTo>
                  <a:pt x="273860" y="411480"/>
                </a:lnTo>
                <a:lnTo>
                  <a:pt x="274366" y="412750"/>
                </a:lnTo>
                <a:lnTo>
                  <a:pt x="271960" y="415290"/>
                </a:lnTo>
                <a:lnTo>
                  <a:pt x="276239" y="415290"/>
                </a:lnTo>
                <a:lnTo>
                  <a:pt x="276391" y="414020"/>
                </a:lnTo>
                <a:lnTo>
                  <a:pt x="276447" y="411480"/>
                </a:lnTo>
                <a:lnTo>
                  <a:pt x="276805" y="408940"/>
                </a:lnTo>
                <a:lnTo>
                  <a:pt x="276343" y="408940"/>
                </a:lnTo>
                <a:lnTo>
                  <a:pt x="276406" y="402590"/>
                </a:lnTo>
                <a:lnTo>
                  <a:pt x="276654" y="400050"/>
                </a:lnTo>
                <a:lnTo>
                  <a:pt x="275666" y="400050"/>
                </a:lnTo>
                <a:lnTo>
                  <a:pt x="274868" y="398780"/>
                </a:lnTo>
                <a:lnTo>
                  <a:pt x="272573" y="393700"/>
                </a:lnTo>
                <a:close/>
              </a:path>
              <a:path w="327025" h="533400">
                <a:moveTo>
                  <a:pt x="197632" y="411480"/>
                </a:moveTo>
                <a:lnTo>
                  <a:pt x="194268" y="412750"/>
                </a:lnTo>
                <a:lnTo>
                  <a:pt x="193009" y="412750"/>
                </a:lnTo>
                <a:lnTo>
                  <a:pt x="195576" y="414020"/>
                </a:lnTo>
                <a:lnTo>
                  <a:pt x="197632" y="411480"/>
                </a:lnTo>
                <a:close/>
              </a:path>
              <a:path w="327025" h="533400">
                <a:moveTo>
                  <a:pt x="211905" y="410210"/>
                </a:moveTo>
                <a:lnTo>
                  <a:pt x="211978" y="414020"/>
                </a:lnTo>
                <a:lnTo>
                  <a:pt x="214249" y="414020"/>
                </a:lnTo>
                <a:lnTo>
                  <a:pt x="214918" y="412750"/>
                </a:lnTo>
                <a:lnTo>
                  <a:pt x="213149" y="412750"/>
                </a:lnTo>
                <a:lnTo>
                  <a:pt x="211905" y="410210"/>
                </a:lnTo>
                <a:close/>
              </a:path>
              <a:path w="327025" h="533400">
                <a:moveTo>
                  <a:pt x="233421" y="390122"/>
                </a:moveTo>
                <a:lnTo>
                  <a:pt x="233297" y="398780"/>
                </a:lnTo>
                <a:lnTo>
                  <a:pt x="232054" y="401320"/>
                </a:lnTo>
                <a:lnTo>
                  <a:pt x="230197" y="403860"/>
                </a:lnTo>
                <a:lnTo>
                  <a:pt x="225303" y="408940"/>
                </a:lnTo>
                <a:lnTo>
                  <a:pt x="224466" y="410210"/>
                </a:lnTo>
                <a:lnTo>
                  <a:pt x="219382" y="414020"/>
                </a:lnTo>
                <a:lnTo>
                  <a:pt x="223453" y="414020"/>
                </a:lnTo>
                <a:lnTo>
                  <a:pt x="224840" y="412750"/>
                </a:lnTo>
                <a:lnTo>
                  <a:pt x="226411" y="411480"/>
                </a:lnTo>
                <a:lnTo>
                  <a:pt x="228619" y="408940"/>
                </a:lnTo>
                <a:lnTo>
                  <a:pt x="230237" y="406400"/>
                </a:lnTo>
                <a:lnTo>
                  <a:pt x="231640" y="405130"/>
                </a:lnTo>
                <a:lnTo>
                  <a:pt x="232509" y="405130"/>
                </a:lnTo>
                <a:lnTo>
                  <a:pt x="232213" y="403860"/>
                </a:lnTo>
                <a:lnTo>
                  <a:pt x="235563" y="403860"/>
                </a:lnTo>
                <a:lnTo>
                  <a:pt x="235797" y="402590"/>
                </a:lnTo>
                <a:lnTo>
                  <a:pt x="233472" y="402590"/>
                </a:lnTo>
                <a:lnTo>
                  <a:pt x="233887" y="401320"/>
                </a:lnTo>
                <a:lnTo>
                  <a:pt x="236030" y="401320"/>
                </a:lnTo>
                <a:lnTo>
                  <a:pt x="236987" y="397510"/>
                </a:lnTo>
                <a:lnTo>
                  <a:pt x="233696" y="397510"/>
                </a:lnTo>
                <a:lnTo>
                  <a:pt x="233634" y="391066"/>
                </a:lnTo>
                <a:lnTo>
                  <a:pt x="233421" y="390122"/>
                </a:lnTo>
                <a:close/>
              </a:path>
              <a:path w="327025" h="533400">
                <a:moveTo>
                  <a:pt x="248942" y="394970"/>
                </a:moveTo>
                <a:lnTo>
                  <a:pt x="248894" y="402590"/>
                </a:lnTo>
                <a:lnTo>
                  <a:pt x="247811" y="407670"/>
                </a:lnTo>
                <a:lnTo>
                  <a:pt x="242575" y="414020"/>
                </a:lnTo>
                <a:lnTo>
                  <a:pt x="244989" y="414020"/>
                </a:lnTo>
                <a:lnTo>
                  <a:pt x="246120" y="412750"/>
                </a:lnTo>
                <a:lnTo>
                  <a:pt x="246750" y="412750"/>
                </a:lnTo>
                <a:lnTo>
                  <a:pt x="247636" y="411480"/>
                </a:lnTo>
                <a:lnTo>
                  <a:pt x="251612" y="411480"/>
                </a:lnTo>
                <a:lnTo>
                  <a:pt x="248942" y="408940"/>
                </a:lnTo>
                <a:lnTo>
                  <a:pt x="249716" y="408940"/>
                </a:lnTo>
                <a:lnTo>
                  <a:pt x="250441" y="407670"/>
                </a:lnTo>
                <a:lnTo>
                  <a:pt x="250807" y="406400"/>
                </a:lnTo>
                <a:lnTo>
                  <a:pt x="258503" y="406400"/>
                </a:lnTo>
                <a:lnTo>
                  <a:pt x="258585" y="405130"/>
                </a:lnTo>
                <a:lnTo>
                  <a:pt x="249125" y="405130"/>
                </a:lnTo>
                <a:lnTo>
                  <a:pt x="249867" y="396240"/>
                </a:lnTo>
                <a:lnTo>
                  <a:pt x="248942" y="394970"/>
                </a:lnTo>
                <a:close/>
              </a:path>
              <a:path w="327025" h="533400">
                <a:moveTo>
                  <a:pt x="258503" y="406400"/>
                </a:moveTo>
                <a:lnTo>
                  <a:pt x="250807" y="406400"/>
                </a:lnTo>
                <a:lnTo>
                  <a:pt x="250130" y="408940"/>
                </a:lnTo>
                <a:lnTo>
                  <a:pt x="249429" y="408940"/>
                </a:lnTo>
                <a:lnTo>
                  <a:pt x="250719" y="410210"/>
                </a:lnTo>
                <a:lnTo>
                  <a:pt x="254975" y="414020"/>
                </a:lnTo>
                <a:lnTo>
                  <a:pt x="256032" y="414020"/>
                </a:lnTo>
                <a:lnTo>
                  <a:pt x="256298" y="412750"/>
                </a:lnTo>
                <a:lnTo>
                  <a:pt x="258398" y="412750"/>
                </a:lnTo>
                <a:lnTo>
                  <a:pt x="258503" y="406400"/>
                </a:lnTo>
                <a:close/>
              </a:path>
              <a:path w="327025" h="533400">
                <a:moveTo>
                  <a:pt x="296482" y="409718"/>
                </a:moveTo>
                <a:lnTo>
                  <a:pt x="294657" y="411480"/>
                </a:lnTo>
                <a:lnTo>
                  <a:pt x="293900" y="414020"/>
                </a:lnTo>
                <a:lnTo>
                  <a:pt x="294316" y="414020"/>
                </a:lnTo>
                <a:lnTo>
                  <a:pt x="296482" y="409718"/>
                </a:lnTo>
                <a:close/>
              </a:path>
              <a:path w="327025" h="533400">
                <a:moveTo>
                  <a:pt x="194795" y="388620"/>
                </a:moveTo>
                <a:lnTo>
                  <a:pt x="194323" y="388620"/>
                </a:lnTo>
                <a:lnTo>
                  <a:pt x="194557" y="393929"/>
                </a:lnTo>
                <a:lnTo>
                  <a:pt x="194683" y="400050"/>
                </a:lnTo>
                <a:lnTo>
                  <a:pt x="194508" y="402590"/>
                </a:lnTo>
                <a:lnTo>
                  <a:pt x="189478" y="410210"/>
                </a:lnTo>
                <a:lnTo>
                  <a:pt x="183549" y="412750"/>
                </a:lnTo>
                <a:lnTo>
                  <a:pt x="188798" y="412750"/>
                </a:lnTo>
                <a:lnTo>
                  <a:pt x="192698" y="408940"/>
                </a:lnTo>
                <a:lnTo>
                  <a:pt x="196340" y="408940"/>
                </a:lnTo>
                <a:lnTo>
                  <a:pt x="199448" y="406400"/>
                </a:lnTo>
                <a:lnTo>
                  <a:pt x="198484" y="406400"/>
                </a:lnTo>
                <a:lnTo>
                  <a:pt x="198516" y="405130"/>
                </a:lnTo>
                <a:lnTo>
                  <a:pt x="198939" y="405130"/>
                </a:lnTo>
                <a:lnTo>
                  <a:pt x="199489" y="403860"/>
                </a:lnTo>
                <a:lnTo>
                  <a:pt x="204659" y="403860"/>
                </a:lnTo>
                <a:lnTo>
                  <a:pt x="205885" y="402590"/>
                </a:lnTo>
                <a:lnTo>
                  <a:pt x="203099" y="402590"/>
                </a:lnTo>
                <a:lnTo>
                  <a:pt x="201601" y="401320"/>
                </a:lnTo>
                <a:lnTo>
                  <a:pt x="201696" y="400050"/>
                </a:lnTo>
                <a:lnTo>
                  <a:pt x="195423" y="400050"/>
                </a:lnTo>
                <a:lnTo>
                  <a:pt x="194890" y="389890"/>
                </a:lnTo>
                <a:lnTo>
                  <a:pt x="194795" y="388620"/>
                </a:lnTo>
                <a:close/>
              </a:path>
              <a:path w="327025" h="533400">
                <a:moveTo>
                  <a:pt x="213937" y="407670"/>
                </a:moveTo>
                <a:lnTo>
                  <a:pt x="213149" y="412750"/>
                </a:lnTo>
                <a:lnTo>
                  <a:pt x="214918" y="412750"/>
                </a:lnTo>
                <a:lnTo>
                  <a:pt x="215593" y="411605"/>
                </a:lnTo>
                <a:lnTo>
                  <a:pt x="217736" y="411480"/>
                </a:lnTo>
                <a:lnTo>
                  <a:pt x="217824" y="409718"/>
                </a:lnTo>
                <a:lnTo>
                  <a:pt x="218019" y="408940"/>
                </a:lnTo>
                <a:lnTo>
                  <a:pt x="214640" y="408940"/>
                </a:lnTo>
                <a:lnTo>
                  <a:pt x="213937" y="407670"/>
                </a:lnTo>
                <a:close/>
              </a:path>
              <a:path w="327025" h="533400">
                <a:moveTo>
                  <a:pt x="290243" y="405130"/>
                </a:moveTo>
                <a:lnTo>
                  <a:pt x="291525" y="411605"/>
                </a:lnTo>
                <a:lnTo>
                  <a:pt x="291805" y="412750"/>
                </a:lnTo>
                <a:lnTo>
                  <a:pt x="292275" y="412750"/>
                </a:lnTo>
                <a:lnTo>
                  <a:pt x="292180" y="410210"/>
                </a:lnTo>
                <a:lnTo>
                  <a:pt x="291557" y="407670"/>
                </a:lnTo>
                <a:lnTo>
                  <a:pt x="290243" y="405130"/>
                </a:lnTo>
                <a:close/>
              </a:path>
              <a:path w="327025" h="533400">
                <a:moveTo>
                  <a:pt x="307465" y="408940"/>
                </a:moveTo>
                <a:lnTo>
                  <a:pt x="307211" y="410210"/>
                </a:lnTo>
                <a:lnTo>
                  <a:pt x="308295" y="412750"/>
                </a:lnTo>
                <a:lnTo>
                  <a:pt x="308215" y="411480"/>
                </a:lnTo>
                <a:lnTo>
                  <a:pt x="309282" y="411480"/>
                </a:lnTo>
                <a:lnTo>
                  <a:pt x="309129" y="410210"/>
                </a:lnTo>
                <a:lnTo>
                  <a:pt x="308168" y="410210"/>
                </a:lnTo>
                <a:lnTo>
                  <a:pt x="307465" y="408940"/>
                </a:lnTo>
                <a:close/>
              </a:path>
              <a:path w="327025" h="533400">
                <a:moveTo>
                  <a:pt x="311943" y="408384"/>
                </a:moveTo>
                <a:lnTo>
                  <a:pt x="310088" y="410210"/>
                </a:lnTo>
                <a:lnTo>
                  <a:pt x="309434" y="412750"/>
                </a:lnTo>
                <a:lnTo>
                  <a:pt x="309888" y="412750"/>
                </a:lnTo>
                <a:lnTo>
                  <a:pt x="311943" y="408384"/>
                </a:lnTo>
                <a:close/>
              </a:path>
              <a:path w="327025" h="533400">
                <a:moveTo>
                  <a:pt x="273281" y="410025"/>
                </a:moveTo>
                <a:lnTo>
                  <a:pt x="273282" y="411480"/>
                </a:lnTo>
                <a:lnTo>
                  <a:pt x="273860" y="411480"/>
                </a:lnTo>
                <a:lnTo>
                  <a:pt x="273281" y="410025"/>
                </a:lnTo>
                <a:close/>
              </a:path>
              <a:path w="327025" h="533400">
                <a:moveTo>
                  <a:pt x="177714" y="361950"/>
                </a:moveTo>
                <a:lnTo>
                  <a:pt x="172581" y="365760"/>
                </a:lnTo>
                <a:lnTo>
                  <a:pt x="171481" y="365760"/>
                </a:lnTo>
                <a:lnTo>
                  <a:pt x="166875" y="367030"/>
                </a:lnTo>
                <a:lnTo>
                  <a:pt x="176965" y="367030"/>
                </a:lnTo>
                <a:lnTo>
                  <a:pt x="174678" y="369570"/>
                </a:lnTo>
                <a:lnTo>
                  <a:pt x="172605" y="372110"/>
                </a:lnTo>
                <a:lnTo>
                  <a:pt x="155775" y="396240"/>
                </a:lnTo>
                <a:lnTo>
                  <a:pt x="149444" y="403860"/>
                </a:lnTo>
                <a:lnTo>
                  <a:pt x="145054" y="410210"/>
                </a:lnTo>
                <a:lnTo>
                  <a:pt x="149274" y="405130"/>
                </a:lnTo>
                <a:lnTo>
                  <a:pt x="155847" y="397510"/>
                </a:lnTo>
                <a:lnTo>
                  <a:pt x="163779" y="387350"/>
                </a:lnTo>
                <a:lnTo>
                  <a:pt x="174758" y="372110"/>
                </a:lnTo>
                <a:lnTo>
                  <a:pt x="178145" y="368300"/>
                </a:lnTo>
                <a:lnTo>
                  <a:pt x="180966" y="364490"/>
                </a:lnTo>
                <a:lnTo>
                  <a:pt x="176359" y="364490"/>
                </a:lnTo>
                <a:lnTo>
                  <a:pt x="177483" y="363220"/>
                </a:lnTo>
                <a:lnTo>
                  <a:pt x="177220" y="363220"/>
                </a:lnTo>
                <a:lnTo>
                  <a:pt x="177714" y="361950"/>
                </a:lnTo>
                <a:close/>
              </a:path>
              <a:path w="327025" h="533400">
                <a:moveTo>
                  <a:pt x="199576" y="408940"/>
                </a:moveTo>
                <a:lnTo>
                  <a:pt x="195280" y="408940"/>
                </a:lnTo>
                <a:lnTo>
                  <a:pt x="197910" y="410210"/>
                </a:lnTo>
                <a:lnTo>
                  <a:pt x="199576" y="408940"/>
                </a:lnTo>
                <a:close/>
              </a:path>
              <a:path w="327025" h="533400">
                <a:moveTo>
                  <a:pt x="244976" y="354330"/>
                </a:moveTo>
                <a:lnTo>
                  <a:pt x="241960" y="354330"/>
                </a:lnTo>
                <a:lnTo>
                  <a:pt x="238008" y="361950"/>
                </a:lnTo>
                <a:lnTo>
                  <a:pt x="234509" y="369570"/>
                </a:lnTo>
                <a:lnTo>
                  <a:pt x="225393" y="396240"/>
                </a:lnTo>
                <a:lnTo>
                  <a:pt x="222416" y="403860"/>
                </a:lnTo>
                <a:lnTo>
                  <a:pt x="220290" y="410210"/>
                </a:lnTo>
                <a:lnTo>
                  <a:pt x="222515" y="405130"/>
                </a:lnTo>
                <a:lnTo>
                  <a:pt x="225771" y="397510"/>
                </a:lnTo>
                <a:lnTo>
                  <a:pt x="229610" y="387350"/>
                </a:lnTo>
                <a:lnTo>
                  <a:pt x="235560" y="370840"/>
                </a:lnTo>
                <a:lnTo>
                  <a:pt x="238621" y="364490"/>
                </a:lnTo>
                <a:lnTo>
                  <a:pt x="242032" y="356870"/>
                </a:lnTo>
                <a:lnTo>
                  <a:pt x="244124" y="356870"/>
                </a:lnTo>
                <a:lnTo>
                  <a:pt x="244976" y="354330"/>
                </a:lnTo>
                <a:close/>
              </a:path>
              <a:path w="327025" h="533400">
                <a:moveTo>
                  <a:pt x="305713" y="396240"/>
                </a:moveTo>
                <a:lnTo>
                  <a:pt x="305338" y="396240"/>
                </a:lnTo>
                <a:lnTo>
                  <a:pt x="307872" y="400050"/>
                </a:lnTo>
                <a:lnTo>
                  <a:pt x="308168" y="410210"/>
                </a:lnTo>
                <a:lnTo>
                  <a:pt x="309129" y="410210"/>
                </a:lnTo>
                <a:lnTo>
                  <a:pt x="308825" y="407670"/>
                </a:lnTo>
                <a:lnTo>
                  <a:pt x="308458" y="398780"/>
                </a:lnTo>
                <a:lnTo>
                  <a:pt x="307840" y="398780"/>
                </a:lnTo>
                <a:lnTo>
                  <a:pt x="306725" y="397510"/>
                </a:lnTo>
                <a:lnTo>
                  <a:pt x="305713" y="396240"/>
                </a:lnTo>
                <a:close/>
              </a:path>
              <a:path w="327025" h="533400">
                <a:moveTo>
                  <a:pt x="271736" y="405130"/>
                </a:moveTo>
                <a:lnTo>
                  <a:pt x="272342" y="407670"/>
                </a:lnTo>
                <a:lnTo>
                  <a:pt x="273281" y="410025"/>
                </a:lnTo>
                <a:lnTo>
                  <a:pt x="272860" y="407670"/>
                </a:lnTo>
                <a:lnTo>
                  <a:pt x="271736" y="405130"/>
                </a:lnTo>
                <a:close/>
              </a:path>
              <a:path w="327025" h="533400">
                <a:moveTo>
                  <a:pt x="297287" y="408940"/>
                </a:moveTo>
                <a:lnTo>
                  <a:pt x="296873" y="408940"/>
                </a:lnTo>
                <a:lnTo>
                  <a:pt x="296482" y="409718"/>
                </a:lnTo>
                <a:lnTo>
                  <a:pt x="297287" y="408940"/>
                </a:lnTo>
                <a:close/>
              </a:path>
              <a:path w="327025" h="533400">
                <a:moveTo>
                  <a:pt x="171442" y="405130"/>
                </a:moveTo>
                <a:lnTo>
                  <a:pt x="167529" y="408940"/>
                </a:lnTo>
                <a:lnTo>
                  <a:pt x="168855" y="408940"/>
                </a:lnTo>
                <a:lnTo>
                  <a:pt x="171067" y="406400"/>
                </a:lnTo>
                <a:lnTo>
                  <a:pt x="171442" y="405130"/>
                </a:lnTo>
                <a:close/>
              </a:path>
              <a:path w="327025" h="533400">
                <a:moveTo>
                  <a:pt x="221549" y="389890"/>
                </a:moveTo>
                <a:lnTo>
                  <a:pt x="219270" y="389890"/>
                </a:lnTo>
                <a:lnTo>
                  <a:pt x="216815" y="400050"/>
                </a:lnTo>
                <a:lnTo>
                  <a:pt x="216058" y="403860"/>
                </a:lnTo>
                <a:lnTo>
                  <a:pt x="216305" y="405130"/>
                </a:lnTo>
                <a:lnTo>
                  <a:pt x="215579" y="406400"/>
                </a:lnTo>
                <a:lnTo>
                  <a:pt x="214886" y="408940"/>
                </a:lnTo>
                <a:lnTo>
                  <a:pt x="218019" y="408940"/>
                </a:lnTo>
                <a:lnTo>
                  <a:pt x="218975" y="405130"/>
                </a:lnTo>
                <a:lnTo>
                  <a:pt x="219767" y="402590"/>
                </a:lnTo>
                <a:lnTo>
                  <a:pt x="218401" y="402590"/>
                </a:lnTo>
                <a:lnTo>
                  <a:pt x="220816" y="392430"/>
                </a:lnTo>
                <a:lnTo>
                  <a:pt x="221549" y="389890"/>
                </a:lnTo>
                <a:close/>
              </a:path>
              <a:path w="327025" h="533400">
                <a:moveTo>
                  <a:pt x="280097" y="403860"/>
                </a:moveTo>
                <a:lnTo>
                  <a:pt x="277299" y="406400"/>
                </a:lnTo>
                <a:lnTo>
                  <a:pt x="276343" y="408940"/>
                </a:lnTo>
                <a:lnTo>
                  <a:pt x="276805" y="408940"/>
                </a:lnTo>
                <a:lnTo>
                  <a:pt x="279627" y="405130"/>
                </a:lnTo>
                <a:lnTo>
                  <a:pt x="280136" y="405130"/>
                </a:lnTo>
                <a:lnTo>
                  <a:pt x="280097" y="403860"/>
                </a:lnTo>
                <a:close/>
              </a:path>
              <a:path w="327025" h="533400">
                <a:moveTo>
                  <a:pt x="312670" y="407670"/>
                </a:moveTo>
                <a:lnTo>
                  <a:pt x="312280" y="407670"/>
                </a:lnTo>
                <a:lnTo>
                  <a:pt x="311943" y="408384"/>
                </a:lnTo>
                <a:lnTo>
                  <a:pt x="312670" y="407670"/>
                </a:lnTo>
                <a:close/>
              </a:path>
              <a:path w="327025" h="533400">
                <a:moveTo>
                  <a:pt x="168861" y="388694"/>
                </a:moveTo>
                <a:lnTo>
                  <a:pt x="168683" y="388976"/>
                </a:lnTo>
                <a:lnTo>
                  <a:pt x="166381" y="396240"/>
                </a:lnTo>
                <a:lnTo>
                  <a:pt x="165799" y="397510"/>
                </a:lnTo>
                <a:lnTo>
                  <a:pt x="164979" y="398780"/>
                </a:lnTo>
                <a:lnTo>
                  <a:pt x="161599" y="405130"/>
                </a:lnTo>
                <a:lnTo>
                  <a:pt x="165350" y="405130"/>
                </a:lnTo>
                <a:lnTo>
                  <a:pt x="166907" y="403860"/>
                </a:lnTo>
                <a:lnTo>
                  <a:pt x="170318" y="403860"/>
                </a:lnTo>
                <a:lnTo>
                  <a:pt x="174231" y="400050"/>
                </a:lnTo>
                <a:lnTo>
                  <a:pt x="165639" y="400050"/>
                </a:lnTo>
                <a:lnTo>
                  <a:pt x="169896" y="389890"/>
                </a:lnTo>
                <a:lnTo>
                  <a:pt x="168861" y="388694"/>
                </a:lnTo>
                <a:close/>
              </a:path>
              <a:path w="327025" h="533400">
                <a:moveTo>
                  <a:pt x="204659" y="403860"/>
                </a:moveTo>
                <a:lnTo>
                  <a:pt x="200141" y="403860"/>
                </a:lnTo>
                <a:lnTo>
                  <a:pt x="203433" y="405130"/>
                </a:lnTo>
                <a:lnTo>
                  <a:pt x="204659" y="403860"/>
                </a:lnTo>
                <a:close/>
              </a:path>
              <a:path w="327025" h="533400">
                <a:moveTo>
                  <a:pt x="253947" y="387350"/>
                </a:moveTo>
                <a:lnTo>
                  <a:pt x="253644" y="387350"/>
                </a:lnTo>
                <a:lnTo>
                  <a:pt x="254763" y="392552"/>
                </a:lnTo>
                <a:lnTo>
                  <a:pt x="254943" y="393700"/>
                </a:lnTo>
                <a:lnTo>
                  <a:pt x="255230" y="394970"/>
                </a:lnTo>
                <a:lnTo>
                  <a:pt x="252999" y="401320"/>
                </a:lnTo>
                <a:lnTo>
                  <a:pt x="251515" y="401320"/>
                </a:lnTo>
                <a:lnTo>
                  <a:pt x="251843" y="402590"/>
                </a:lnTo>
                <a:lnTo>
                  <a:pt x="249125" y="405130"/>
                </a:lnTo>
                <a:lnTo>
                  <a:pt x="258585" y="405130"/>
                </a:lnTo>
                <a:lnTo>
                  <a:pt x="259016" y="403860"/>
                </a:lnTo>
                <a:lnTo>
                  <a:pt x="258578" y="403860"/>
                </a:lnTo>
                <a:lnTo>
                  <a:pt x="258937" y="397510"/>
                </a:lnTo>
                <a:lnTo>
                  <a:pt x="259645" y="392430"/>
                </a:lnTo>
                <a:lnTo>
                  <a:pt x="255390" y="392430"/>
                </a:lnTo>
                <a:lnTo>
                  <a:pt x="254346" y="388620"/>
                </a:lnTo>
                <a:lnTo>
                  <a:pt x="253947" y="387350"/>
                </a:lnTo>
                <a:close/>
              </a:path>
              <a:path w="327025" h="533400">
                <a:moveTo>
                  <a:pt x="262364" y="398780"/>
                </a:moveTo>
                <a:lnTo>
                  <a:pt x="259622" y="401320"/>
                </a:lnTo>
                <a:lnTo>
                  <a:pt x="258578" y="403860"/>
                </a:lnTo>
                <a:lnTo>
                  <a:pt x="259016" y="403860"/>
                </a:lnTo>
                <a:lnTo>
                  <a:pt x="261877" y="400050"/>
                </a:lnTo>
                <a:lnTo>
                  <a:pt x="262364" y="400050"/>
                </a:lnTo>
                <a:lnTo>
                  <a:pt x="262364" y="398780"/>
                </a:lnTo>
                <a:close/>
              </a:path>
              <a:path w="327025" h="533400">
                <a:moveTo>
                  <a:pt x="218577" y="375920"/>
                </a:moveTo>
                <a:lnTo>
                  <a:pt x="214998" y="388620"/>
                </a:lnTo>
                <a:lnTo>
                  <a:pt x="213683" y="391160"/>
                </a:lnTo>
                <a:lnTo>
                  <a:pt x="211866" y="393700"/>
                </a:lnTo>
                <a:lnTo>
                  <a:pt x="211443" y="394970"/>
                </a:lnTo>
                <a:lnTo>
                  <a:pt x="208973" y="396240"/>
                </a:lnTo>
                <a:lnTo>
                  <a:pt x="208048" y="397510"/>
                </a:lnTo>
                <a:lnTo>
                  <a:pt x="203099" y="402590"/>
                </a:lnTo>
                <a:lnTo>
                  <a:pt x="205885" y="402590"/>
                </a:lnTo>
                <a:lnTo>
                  <a:pt x="209562" y="398780"/>
                </a:lnTo>
                <a:lnTo>
                  <a:pt x="210493" y="398780"/>
                </a:lnTo>
                <a:lnTo>
                  <a:pt x="211085" y="397510"/>
                </a:lnTo>
                <a:lnTo>
                  <a:pt x="217134" y="392430"/>
                </a:lnTo>
                <a:lnTo>
                  <a:pt x="218202" y="391160"/>
                </a:lnTo>
                <a:lnTo>
                  <a:pt x="214496" y="391160"/>
                </a:lnTo>
                <a:lnTo>
                  <a:pt x="219932" y="377190"/>
                </a:lnTo>
                <a:lnTo>
                  <a:pt x="218577" y="375920"/>
                </a:lnTo>
                <a:close/>
              </a:path>
              <a:path w="327025" h="533400">
                <a:moveTo>
                  <a:pt x="221166" y="398100"/>
                </a:moveTo>
                <a:lnTo>
                  <a:pt x="220066" y="398780"/>
                </a:lnTo>
                <a:lnTo>
                  <a:pt x="218401" y="402590"/>
                </a:lnTo>
                <a:lnTo>
                  <a:pt x="219767" y="402590"/>
                </a:lnTo>
                <a:lnTo>
                  <a:pt x="221166" y="398100"/>
                </a:lnTo>
                <a:close/>
              </a:path>
              <a:path w="327025" h="533400">
                <a:moveTo>
                  <a:pt x="236030" y="401320"/>
                </a:moveTo>
                <a:lnTo>
                  <a:pt x="233887" y="401320"/>
                </a:lnTo>
                <a:lnTo>
                  <a:pt x="233806" y="402590"/>
                </a:lnTo>
                <a:lnTo>
                  <a:pt x="235797" y="402590"/>
                </a:lnTo>
                <a:lnTo>
                  <a:pt x="236030" y="401320"/>
                </a:lnTo>
                <a:close/>
              </a:path>
              <a:path w="327025" h="533400">
                <a:moveTo>
                  <a:pt x="161624" y="400244"/>
                </a:moveTo>
                <a:lnTo>
                  <a:pt x="160828" y="401516"/>
                </a:lnTo>
                <a:lnTo>
                  <a:pt x="161152" y="401320"/>
                </a:lnTo>
                <a:lnTo>
                  <a:pt x="161624" y="400244"/>
                </a:lnTo>
                <a:close/>
              </a:path>
              <a:path w="327025" h="533400">
                <a:moveTo>
                  <a:pt x="251269" y="400370"/>
                </a:moveTo>
                <a:lnTo>
                  <a:pt x="251254" y="401320"/>
                </a:lnTo>
                <a:lnTo>
                  <a:pt x="251515" y="401320"/>
                </a:lnTo>
                <a:lnTo>
                  <a:pt x="251269" y="400370"/>
                </a:lnTo>
                <a:close/>
              </a:path>
              <a:path w="327025" h="533400">
                <a:moveTo>
                  <a:pt x="251357" y="394970"/>
                </a:moveTo>
                <a:lnTo>
                  <a:pt x="251205" y="394970"/>
                </a:lnTo>
                <a:lnTo>
                  <a:pt x="250201" y="396240"/>
                </a:lnTo>
                <a:lnTo>
                  <a:pt x="251269" y="400370"/>
                </a:lnTo>
                <a:lnTo>
                  <a:pt x="251357" y="394970"/>
                </a:lnTo>
                <a:close/>
              </a:path>
              <a:path w="327025" h="533400">
                <a:moveTo>
                  <a:pt x="167281" y="387350"/>
                </a:moveTo>
                <a:lnTo>
                  <a:pt x="161624" y="400244"/>
                </a:lnTo>
                <a:lnTo>
                  <a:pt x="168683" y="388976"/>
                </a:lnTo>
                <a:lnTo>
                  <a:pt x="168796" y="388620"/>
                </a:lnTo>
                <a:lnTo>
                  <a:pt x="167281" y="387350"/>
                </a:lnTo>
                <a:close/>
              </a:path>
              <a:path w="327025" h="533400">
                <a:moveTo>
                  <a:pt x="177819" y="375920"/>
                </a:moveTo>
                <a:lnTo>
                  <a:pt x="177403" y="375920"/>
                </a:lnTo>
                <a:lnTo>
                  <a:pt x="177316" y="387350"/>
                </a:lnTo>
                <a:lnTo>
                  <a:pt x="177209" y="388694"/>
                </a:lnTo>
                <a:lnTo>
                  <a:pt x="175522" y="391160"/>
                </a:lnTo>
                <a:lnTo>
                  <a:pt x="174814" y="392430"/>
                </a:lnTo>
                <a:lnTo>
                  <a:pt x="174407" y="392430"/>
                </a:lnTo>
                <a:lnTo>
                  <a:pt x="173697" y="393700"/>
                </a:lnTo>
                <a:lnTo>
                  <a:pt x="172797" y="394970"/>
                </a:lnTo>
                <a:lnTo>
                  <a:pt x="170374" y="397510"/>
                </a:lnTo>
                <a:lnTo>
                  <a:pt x="169731" y="397510"/>
                </a:lnTo>
                <a:lnTo>
                  <a:pt x="169705" y="398780"/>
                </a:lnTo>
                <a:lnTo>
                  <a:pt x="165639" y="400050"/>
                </a:lnTo>
                <a:lnTo>
                  <a:pt x="172215" y="400050"/>
                </a:lnTo>
                <a:lnTo>
                  <a:pt x="173753" y="397510"/>
                </a:lnTo>
                <a:lnTo>
                  <a:pt x="176639" y="391160"/>
                </a:lnTo>
                <a:lnTo>
                  <a:pt x="179237" y="388620"/>
                </a:lnTo>
                <a:lnTo>
                  <a:pt x="180114" y="387350"/>
                </a:lnTo>
                <a:lnTo>
                  <a:pt x="178257" y="387350"/>
                </a:lnTo>
                <a:lnTo>
                  <a:pt x="178030" y="384640"/>
                </a:lnTo>
                <a:lnTo>
                  <a:pt x="177918" y="382270"/>
                </a:lnTo>
                <a:lnTo>
                  <a:pt x="177819" y="375920"/>
                </a:lnTo>
                <a:close/>
              </a:path>
              <a:path w="327025" h="533400">
                <a:moveTo>
                  <a:pt x="178758" y="394970"/>
                </a:moveTo>
                <a:lnTo>
                  <a:pt x="172215" y="400050"/>
                </a:lnTo>
                <a:lnTo>
                  <a:pt x="174231" y="400050"/>
                </a:lnTo>
                <a:lnTo>
                  <a:pt x="178145" y="396240"/>
                </a:lnTo>
                <a:lnTo>
                  <a:pt x="178758" y="394970"/>
                </a:lnTo>
                <a:close/>
              </a:path>
              <a:path w="327025" h="533400">
                <a:moveTo>
                  <a:pt x="197488" y="383540"/>
                </a:moveTo>
                <a:lnTo>
                  <a:pt x="191441" y="383540"/>
                </a:lnTo>
                <a:lnTo>
                  <a:pt x="190546" y="384810"/>
                </a:lnTo>
                <a:lnTo>
                  <a:pt x="195814" y="384810"/>
                </a:lnTo>
                <a:lnTo>
                  <a:pt x="196117" y="400050"/>
                </a:lnTo>
                <a:lnTo>
                  <a:pt x="201696" y="400050"/>
                </a:lnTo>
                <a:lnTo>
                  <a:pt x="202009" y="398780"/>
                </a:lnTo>
                <a:lnTo>
                  <a:pt x="197026" y="398780"/>
                </a:lnTo>
                <a:lnTo>
                  <a:pt x="196938" y="388620"/>
                </a:lnTo>
                <a:lnTo>
                  <a:pt x="196541" y="385342"/>
                </a:lnTo>
                <a:lnTo>
                  <a:pt x="196611" y="384640"/>
                </a:lnTo>
                <a:lnTo>
                  <a:pt x="197488" y="383540"/>
                </a:lnTo>
                <a:close/>
              </a:path>
              <a:path w="327025" h="533400">
                <a:moveTo>
                  <a:pt x="271632" y="384810"/>
                </a:moveTo>
                <a:lnTo>
                  <a:pt x="271816" y="386080"/>
                </a:lnTo>
                <a:lnTo>
                  <a:pt x="275140" y="389890"/>
                </a:lnTo>
                <a:lnTo>
                  <a:pt x="276136" y="391160"/>
                </a:lnTo>
                <a:lnTo>
                  <a:pt x="276204" y="393700"/>
                </a:lnTo>
                <a:lnTo>
                  <a:pt x="275666" y="400050"/>
                </a:lnTo>
                <a:lnTo>
                  <a:pt x="276654" y="400050"/>
                </a:lnTo>
                <a:lnTo>
                  <a:pt x="276725" y="398780"/>
                </a:lnTo>
                <a:lnTo>
                  <a:pt x="277245" y="396832"/>
                </a:lnTo>
                <a:lnTo>
                  <a:pt x="277471" y="391066"/>
                </a:lnTo>
                <a:lnTo>
                  <a:pt x="277834" y="389890"/>
                </a:lnTo>
                <a:lnTo>
                  <a:pt x="276478" y="389890"/>
                </a:lnTo>
                <a:lnTo>
                  <a:pt x="274996" y="388620"/>
                </a:lnTo>
                <a:lnTo>
                  <a:pt x="273091" y="386080"/>
                </a:lnTo>
                <a:lnTo>
                  <a:pt x="271632" y="384810"/>
                </a:lnTo>
                <a:close/>
              </a:path>
              <a:path w="327025" h="533400">
                <a:moveTo>
                  <a:pt x="147300" y="356870"/>
                </a:moveTo>
                <a:lnTo>
                  <a:pt x="146265" y="358140"/>
                </a:lnTo>
                <a:lnTo>
                  <a:pt x="147684" y="360680"/>
                </a:lnTo>
                <a:lnTo>
                  <a:pt x="144312" y="363220"/>
                </a:lnTo>
                <a:lnTo>
                  <a:pt x="141969" y="365760"/>
                </a:lnTo>
                <a:lnTo>
                  <a:pt x="143093" y="365760"/>
                </a:lnTo>
                <a:lnTo>
                  <a:pt x="140789" y="367030"/>
                </a:lnTo>
                <a:lnTo>
                  <a:pt x="136804" y="369570"/>
                </a:lnTo>
                <a:lnTo>
                  <a:pt x="136629" y="372110"/>
                </a:lnTo>
                <a:lnTo>
                  <a:pt x="124985" y="378460"/>
                </a:lnTo>
                <a:lnTo>
                  <a:pt x="129672" y="378460"/>
                </a:lnTo>
                <a:lnTo>
                  <a:pt x="128596" y="379730"/>
                </a:lnTo>
                <a:lnTo>
                  <a:pt x="127666" y="380994"/>
                </a:lnTo>
                <a:lnTo>
                  <a:pt x="126516" y="383540"/>
                </a:lnTo>
                <a:lnTo>
                  <a:pt x="126156" y="384810"/>
                </a:lnTo>
                <a:lnTo>
                  <a:pt x="125710" y="384810"/>
                </a:lnTo>
                <a:lnTo>
                  <a:pt x="122240" y="392552"/>
                </a:lnTo>
                <a:lnTo>
                  <a:pt x="120458" y="396240"/>
                </a:lnTo>
                <a:lnTo>
                  <a:pt x="120665" y="398780"/>
                </a:lnTo>
                <a:lnTo>
                  <a:pt x="127974" y="397510"/>
                </a:lnTo>
                <a:lnTo>
                  <a:pt x="125630" y="397510"/>
                </a:lnTo>
                <a:lnTo>
                  <a:pt x="123973" y="394970"/>
                </a:lnTo>
                <a:lnTo>
                  <a:pt x="124849" y="393700"/>
                </a:lnTo>
                <a:lnTo>
                  <a:pt x="125949" y="392430"/>
                </a:lnTo>
                <a:lnTo>
                  <a:pt x="125041" y="392430"/>
                </a:lnTo>
                <a:lnTo>
                  <a:pt x="128475" y="383540"/>
                </a:lnTo>
                <a:lnTo>
                  <a:pt x="129304" y="383540"/>
                </a:lnTo>
                <a:lnTo>
                  <a:pt x="128767" y="380994"/>
                </a:lnTo>
                <a:lnTo>
                  <a:pt x="138852" y="370840"/>
                </a:lnTo>
                <a:lnTo>
                  <a:pt x="141458" y="368300"/>
                </a:lnTo>
                <a:lnTo>
                  <a:pt x="143755" y="367030"/>
                </a:lnTo>
                <a:lnTo>
                  <a:pt x="145826" y="364490"/>
                </a:lnTo>
                <a:lnTo>
                  <a:pt x="148122" y="361950"/>
                </a:lnTo>
                <a:lnTo>
                  <a:pt x="151076" y="359410"/>
                </a:lnTo>
                <a:lnTo>
                  <a:pt x="147755" y="359410"/>
                </a:lnTo>
                <a:lnTo>
                  <a:pt x="147300" y="356870"/>
                </a:lnTo>
                <a:close/>
              </a:path>
              <a:path w="327025" h="533400">
                <a:moveTo>
                  <a:pt x="196635" y="379730"/>
                </a:moveTo>
                <a:lnTo>
                  <a:pt x="195755" y="380994"/>
                </a:lnTo>
                <a:lnTo>
                  <a:pt x="193296" y="383540"/>
                </a:lnTo>
                <a:lnTo>
                  <a:pt x="199608" y="383540"/>
                </a:lnTo>
                <a:lnTo>
                  <a:pt x="199639" y="385342"/>
                </a:lnTo>
                <a:lnTo>
                  <a:pt x="200715" y="389890"/>
                </a:lnTo>
                <a:lnTo>
                  <a:pt x="201068" y="392552"/>
                </a:lnTo>
                <a:lnTo>
                  <a:pt x="201297" y="393700"/>
                </a:lnTo>
                <a:lnTo>
                  <a:pt x="198260" y="398780"/>
                </a:lnTo>
                <a:lnTo>
                  <a:pt x="202009" y="398780"/>
                </a:lnTo>
                <a:lnTo>
                  <a:pt x="202947" y="394970"/>
                </a:lnTo>
                <a:lnTo>
                  <a:pt x="204781" y="389890"/>
                </a:lnTo>
                <a:lnTo>
                  <a:pt x="201847" y="389890"/>
                </a:lnTo>
                <a:lnTo>
                  <a:pt x="199856" y="382270"/>
                </a:lnTo>
                <a:lnTo>
                  <a:pt x="195304" y="382270"/>
                </a:lnTo>
                <a:lnTo>
                  <a:pt x="196635" y="379730"/>
                </a:lnTo>
                <a:close/>
              </a:path>
              <a:path w="327025" h="533400">
                <a:moveTo>
                  <a:pt x="238621" y="332740"/>
                </a:moveTo>
                <a:lnTo>
                  <a:pt x="238239" y="332740"/>
                </a:lnTo>
                <a:lnTo>
                  <a:pt x="238071" y="334010"/>
                </a:lnTo>
                <a:lnTo>
                  <a:pt x="237322" y="335280"/>
                </a:lnTo>
                <a:lnTo>
                  <a:pt x="236764" y="337820"/>
                </a:lnTo>
                <a:lnTo>
                  <a:pt x="236580" y="337820"/>
                </a:lnTo>
                <a:lnTo>
                  <a:pt x="235066" y="339090"/>
                </a:lnTo>
                <a:lnTo>
                  <a:pt x="231472" y="344170"/>
                </a:lnTo>
                <a:lnTo>
                  <a:pt x="229224" y="345440"/>
                </a:lnTo>
                <a:lnTo>
                  <a:pt x="230667" y="345440"/>
                </a:lnTo>
                <a:lnTo>
                  <a:pt x="226307" y="353060"/>
                </a:lnTo>
                <a:lnTo>
                  <a:pt x="222394" y="360680"/>
                </a:lnTo>
                <a:lnTo>
                  <a:pt x="210894" y="384810"/>
                </a:lnTo>
                <a:lnTo>
                  <a:pt x="207102" y="393700"/>
                </a:lnTo>
                <a:lnTo>
                  <a:pt x="204438" y="398780"/>
                </a:lnTo>
                <a:lnTo>
                  <a:pt x="211135" y="386080"/>
                </a:lnTo>
                <a:lnTo>
                  <a:pt x="215949" y="377190"/>
                </a:lnTo>
                <a:lnTo>
                  <a:pt x="223474" y="361950"/>
                </a:lnTo>
                <a:lnTo>
                  <a:pt x="226507" y="355600"/>
                </a:lnTo>
                <a:lnTo>
                  <a:pt x="229924" y="350520"/>
                </a:lnTo>
                <a:lnTo>
                  <a:pt x="233592" y="344170"/>
                </a:lnTo>
                <a:lnTo>
                  <a:pt x="235609" y="344170"/>
                </a:lnTo>
                <a:lnTo>
                  <a:pt x="236134" y="342900"/>
                </a:lnTo>
                <a:lnTo>
                  <a:pt x="238887" y="340360"/>
                </a:lnTo>
                <a:lnTo>
                  <a:pt x="237657" y="340360"/>
                </a:lnTo>
                <a:lnTo>
                  <a:pt x="239210" y="337820"/>
                </a:lnTo>
                <a:lnTo>
                  <a:pt x="240539" y="335280"/>
                </a:lnTo>
                <a:lnTo>
                  <a:pt x="238382" y="335280"/>
                </a:lnTo>
                <a:lnTo>
                  <a:pt x="238486" y="335105"/>
                </a:lnTo>
                <a:lnTo>
                  <a:pt x="238789" y="334010"/>
                </a:lnTo>
                <a:lnTo>
                  <a:pt x="238621" y="332740"/>
                </a:lnTo>
                <a:close/>
              </a:path>
              <a:path w="327025" h="533400">
                <a:moveTo>
                  <a:pt x="222123" y="397510"/>
                </a:moveTo>
                <a:lnTo>
                  <a:pt x="221515" y="397885"/>
                </a:lnTo>
                <a:lnTo>
                  <a:pt x="221908" y="398780"/>
                </a:lnTo>
                <a:lnTo>
                  <a:pt x="222123" y="397510"/>
                </a:lnTo>
                <a:close/>
              </a:path>
              <a:path w="327025" h="533400">
                <a:moveTo>
                  <a:pt x="305655" y="391323"/>
                </a:moveTo>
                <a:lnTo>
                  <a:pt x="306668" y="392552"/>
                </a:lnTo>
                <a:lnTo>
                  <a:pt x="307705" y="393700"/>
                </a:lnTo>
                <a:lnTo>
                  <a:pt x="307840" y="398780"/>
                </a:lnTo>
                <a:lnTo>
                  <a:pt x="308458" y="398780"/>
                </a:lnTo>
                <a:lnTo>
                  <a:pt x="308499" y="392430"/>
                </a:lnTo>
                <a:lnTo>
                  <a:pt x="307689" y="392430"/>
                </a:lnTo>
                <a:lnTo>
                  <a:pt x="305655" y="391323"/>
                </a:lnTo>
                <a:close/>
              </a:path>
              <a:path w="327025" h="533400">
                <a:moveTo>
                  <a:pt x="221350" y="397510"/>
                </a:moveTo>
                <a:lnTo>
                  <a:pt x="221166" y="398100"/>
                </a:lnTo>
                <a:lnTo>
                  <a:pt x="221515" y="397885"/>
                </a:lnTo>
                <a:lnTo>
                  <a:pt x="221350" y="397510"/>
                </a:lnTo>
                <a:close/>
              </a:path>
              <a:path w="327025" h="533400">
                <a:moveTo>
                  <a:pt x="131441" y="391160"/>
                </a:moveTo>
                <a:lnTo>
                  <a:pt x="129687" y="391160"/>
                </a:lnTo>
                <a:lnTo>
                  <a:pt x="125630" y="397510"/>
                </a:lnTo>
                <a:lnTo>
                  <a:pt x="127974" y="397510"/>
                </a:lnTo>
                <a:lnTo>
                  <a:pt x="135282" y="396240"/>
                </a:lnTo>
                <a:lnTo>
                  <a:pt x="129616" y="396240"/>
                </a:lnTo>
                <a:lnTo>
                  <a:pt x="127862" y="394970"/>
                </a:lnTo>
                <a:lnTo>
                  <a:pt x="131441" y="391160"/>
                </a:lnTo>
                <a:close/>
              </a:path>
              <a:path w="327025" h="533400">
                <a:moveTo>
                  <a:pt x="155775" y="391066"/>
                </a:moveTo>
                <a:lnTo>
                  <a:pt x="148855" y="397510"/>
                </a:lnTo>
                <a:lnTo>
                  <a:pt x="149925" y="397510"/>
                </a:lnTo>
                <a:lnTo>
                  <a:pt x="155775" y="391066"/>
                </a:lnTo>
                <a:close/>
              </a:path>
              <a:path w="327025" h="533400">
                <a:moveTo>
                  <a:pt x="169745" y="396832"/>
                </a:moveTo>
                <a:lnTo>
                  <a:pt x="169522" y="397510"/>
                </a:lnTo>
                <a:lnTo>
                  <a:pt x="169731" y="397510"/>
                </a:lnTo>
                <a:lnTo>
                  <a:pt x="169745" y="396832"/>
                </a:lnTo>
                <a:close/>
              </a:path>
              <a:path w="327025" h="533400">
                <a:moveTo>
                  <a:pt x="239091" y="378460"/>
                </a:moveTo>
                <a:lnTo>
                  <a:pt x="239036" y="378726"/>
                </a:lnTo>
                <a:lnTo>
                  <a:pt x="238924" y="380411"/>
                </a:lnTo>
                <a:lnTo>
                  <a:pt x="239721" y="386080"/>
                </a:lnTo>
                <a:lnTo>
                  <a:pt x="238047" y="389890"/>
                </a:lnTo>
                <a:lnTo>
                  <a:pt x="237855" y="391066"/>
                </a:lnTo>
                <a:lnTo>
                  <a:pt x="237399" y="392552"/>
                </a:lnTo>
                <a:lnTo>
                  <a:pt x="237003" y="393700"/>
                </a:lnTo>
                <a:lnTo>
                  <a:pt x="236589" y="393700"/>
                </a:lnTo>
                <a:lnTo>
                  <a:pt x="236513" y="393929"/>
                </a:lnTo>
                <a:lnTo>
                  <a:pt x="236645" y="394970"/>
                </a:lnTo>
                <a:lnTo>
                  <a:pt x="233696" y="397510"/>
                </a:lnTo>
                <a:lnTo>
                  <a:pt x="236987" y="397510"/>
                </a:lnTo>
                <a:lnTo>
                  <a:pt x="237784" y="396240"/>
                </a:lnTo>
                <a:lnTo>
                  <a:pt x="239096" y="394970"/>
                </a:lnTo>
                <a:lnTo>
                  <a:pt x="237641" y="394970"/>
                </a:lnTo>
                <a:lnTo>
                  <a:pt x="241015" y="384810"/>
                </a:lnTo>
                <a:lnTo>
                  <a:pt x="240103" y="384810"/>
                </a:lnTo>
                <a:lnTo>
                  <a:pt x="239930" y="383540"/>
                </a:lnTo>
                <a:lnTo>
                  <a:pt x="239339" y="379730"/>
                </a:lnTo>
                <a:lnTo>
                  <a:pt x="239091" y="378460"/>
                </a:lnTo>
                <a:close/>
              </a:path>
              <a:path w="327025" h="533400">
                <a:moveTo>
                  <a:pt x="277403" y="396240"/>
                </a:moveTo>
                <a:lnTo>
                  <a:pt x="277298" y="396633"/>
                </a:lnTo>
                <a:lnTo>
                  <a:pt x="277275" y="397510"/>
                </a:lnTo>
                <a:lnTo>
                  <a:pt x="277403" y="396240"/>
                </a:lnTo>
                <a:close/>
              </a:path>
              <a:path w="327025" h="533400">
                <a:moveTo>
                  <a:pt x="172040" y="389890"/>
                </a:moveTo>
                <a:lnTo>
                  <a:pt x="171817" y="389890"/>
                </a:lnTo>
                <a:lnTo>
                  <a:pt x="169865" y="391160"/>
                </a:lnTo>
                <a:lnTo>
                  <a:pt x="169745" y="396832"/>
                </a:lnTo>
                <a:lnTo>
                  <a:pt x="172040" y="389890"/>
                </a:lnTo>
                <a:close/>
              </a:path>
              <a:path w="327025" h="533400">
                <a:moveTo>
                  <a:pt x="136876" y="388620"/>
                </a:moveTo>
                <a:lnTo>
                  <a:pt x="135370" y="389890"/>
                </a:lnTo>
                <a:lnTo>
                  <a:pt x="129616" y="396240"/>
                </a:lnTo>
                <a:lnTo>
                  <a:pt x="135282" y="396240"/>
                </a:lnTo>
                <a:lnTo>
                  <a:pt x="138454" y="394970"/>
                </a:lnTo>
                <a:lnTo>
                  <a:pt x="133760" y="394970"/>
                </a:lnTo>
                <a:lnTo>
                  <a:pt x="132548" y="393700"/>
                </a:lnTo>
                <a:lnTo>
                  <a:pt x="135426" y="391160"/>
                </a:lnTo>
                <a:lnTo>
                  <a:pt x="136876" y="388620"/>
                </a:lnTo>
                <a:close/>
              </a:path>
              <a:path w="327025" h="533400">
                <a:moveTo>
                  <a:pt x="138597" y="388620"/>
                </a:moveTo>
                <a:lnTo>
                  <a:pt x="137490" y="389890"/>
                </a:lnTo>
                <a:lnTo>
                  <a:pt x="133760" y="394970"/>
                </a:lnTo>
                <a:lnTo>
                  <a:pt x="138454" y="394970"/>
                </a:lnTo>
                <a:lnTo>
                  <a:pt x="141626" y="393700"/>
                </a:lnTo>
                <a:lnTo>
                  <a:pt x="134940" y="393700"/>
                </a:lnTo>
                <a:lnTo>
                  <a:pt x="135976" y="392430"/>
                </a:lnTo>
                <a:lnTo>
                  <a:pt x="137562" y="389890"/>
                </a:lnTo>
                <a:lnTo>
                  <a:pt x="138597" y="388620"/>
                </a:lnTo>
                <a:close/>
              </a:path>
              <a:path w="327025" h="533400">
                <a:moveTo>
                  <a:pt x="236337" y="392552"/>
                </a:moveTo>
                <a:lnTo>
                  <a:pt x="235784" y="394970"/>
                </a:lnTo>
                <a:lnTo>
                  <a:pt x="236166" y="394970"/>
                </a:lnTo>
                <a:lnTo>
                  <a:pt x="236513" y="393929"/>
                </a:lnTo>
                <a:lnTo>
                  <a:pt x="236337" y="392552"/>
                </a:lnTo>
                <a:close/>
              </a:path>
              <a:path w="327025" h="533400">
                <a:moveTo>
                  <a:pt x="242366" y="391160"/>
                </a:moveTo>
                <a:lnTo>
                  <a:pt x="239234" y="392430"/>
                </a:lnTo>
                <a:lnTo>
                  <a:pt x="237641" y="394970"/>
                </a:lnTo>
                <a:lnTo>
                  <a:pt x="239096" y="394970"/>
                </a:lnTo>
                <a:lnTo>
                  <a:pt x="241721" y="392430"/>
                </a:lnTo>
                <a:lnTo>
                  <a:pt x="242200" y="392430"/>
                </a:lnTo>
                <a:lnTo>
                  <a:pt x="242366" y="391160"/>
                </a:lnTo>
                <a:close/>
              </a:path>
              <a:path w="327025" h="533400">
                <a:moveTo>
                  <a:pt x="141579" y="389890"/>
                </a:moveTo>
                <a:lnTo>
                  <a:pt x="140550" y="391160"/>
                </a:lnTo>
                <a:lnTo>
                  <a:pt x="136509" y="393700"/>
                </a:lnTo>
                <a:lnTo>
                  <a:pt x="141626" y="393700"/>
                </a:lnTo>
                <a:lnTo>
                  <a:pt x="147093" y="392430"/>
                </a:lnTo>
                <a:lnTo>
                  <a:pt x="140478" y="392430"/>
                </a:lnTo>
                <a:lnTo>
                  <a:pt x="141579" y="389890"/>
                </a:lnTo>
                <a:close/>
              </a:path>
              <a:path w="327025" h="533400">
                <a:moveTo>
                  <a:pt x="236062" y="387350"/>
                </a:moveTo>
                <a:lnTo>
                  <a:pt x="236028" y="390122"/>
                </a:lnTo>
                <a:lnTo>
                  <a:pt x="236337" y="392552"/>
                </a:lnTo>
                <a:lnTo>
                  <a:pt x="236604" y="389890"/>
                </a:lnTo>
                <a:lnTo>
                  <a:pt x="236062" y="387350"/>
                </a:lnTo>
                <a:close/>
              </a:path>
              <a:path w="327025" h="533400">
                <a:moveTo>
                  <a:pt x="126523" y="391767"/>
                </a:moveTo>
                <a:lnTo>
                  <a:pt x="125567" y="392430"/>
                </a:lnTo>
                <a:lnTo>
                  <a:pt x="125949" y="392430"/>
                </a:lnTo>
                <a:lnTo>
                  <a:pt x="126523" y="391767"/>
                </a:lnTo>
                <a:close/>
              </a:path>
              <a:path w="327025" h="533400">
                <a:moveTo>
                  <a:pt x="144439" y="388620"/>
                </a:moveTo>
                <a:lnTo>
                  <a:pt x="143388" y="389890"/>
                </a:lnTo>
                <a:lnTo>
                  <a:pt x="142144" y="391160"/>
                </a:lnTo>
                <a:lnTo>
                  <a:pt x="140478" y="392430"/>
                </a:lnTo>
                <a:lnTo>
                  <a:pt x="142312" y="392430"/>
                </a:lnTo>
                <a:lnTo>
                  <a:pt x="144607" y="389890"/>
                </a:lnTo>
                <a:lnTo>
                  <a:pt x="144439" y="388620"/>
                </a:lnTo>
                <a:close/>
              </a:path>
              <a:path w="327025" h="533400">
                <a:moveTo>
                  <a:pt x="164118" y="368300"/>
                </a:moveTo>
                <a:lnTo>
                  <a:pt x="163887" y="368300"/>
                </a:lnTo>
                <a:lnTo>
                  <a:pt x="163281" y="369570"/>
                </a:lnTo>
                <a:lnTo>
                  <a:pt x="163449" y="372110"/>
                </a:lnTo>
                <a:lnTo>
                  <a:pt x="160865" y="374650"/>
                </a:lnTo>
                <a:lnTo>
                  <a:pt x="158921" y="377190"/>
                </a:lnTo>
                <a:lnTo>
                  <a:pt x="156598" y="380994"/>
                </a:lnTo>
                <a:lnTo>
                  <a:pt x="154769" y="382270"/>
                </a:lnTo>
                <a:lnTo>
                  <a:pt x="151502" y="384810"/>
                </a:lnTo>
                <a:lnTo>
                  <a:pt x="151103" y="387350"/>
                </a:lnTo>
                <a:lnTo>
                  <a:pt x="142312" y="392430"/>
                </a:lnTo>
                <a:lnTo>
                  <a:pt x="147093" y="392430"/>
                </a:lnTo>
                <a:lnTo>
                  <a:pt x="149884" y="389890"/>
                </a:lnTo>
                <a:lnTo>
                  <a:pt x="154130" y="389890"/>
                </a:lnTo>
                <a:lnTo>
                  <a:pt x="156838" y="387350"/>
                </a:lnTo>
                <a:lnTo>
                  <a:pt x="154809" y="387350"/>
                </a:lnTo>
                <a:lnTo>
                  <a:pt x="156196" y="384810"/>
                </a:lnTo>
                <a:lnTo>
                  <a:pt x="157375" y="383540"/>
                </a:lnTo>
                <a:lnTo>
                  <a:pt x="160332" y="378460"/>
                </a:lnTo>
                <a:lnTo>
                  <a:pt x="163527" y="374650"/>
                </a:lnTo>
                <a:lnTo>
                  <a:pt x="165990" y="370840"/>
                </a:lnTo>
                <a:lnTo>
                  <a:pt x="164014" y="370840"/>
                </a:lnTo>
                <a:lnTo>
                  <a:pt x="164118" y="368300"/>
                </a:lnTo>
                <a:close/>
              </a:path>
              <a:path w="327025" h="533400">
                <a:moveTo>
                  <a:pt x="254281" y="382270"/>
                </a:moveTo>
                <a:lnTo>
                  <a:pt x="253390" y="382270"/>
                </a:lnTo>
                <a:lnTo>
                  <a:pt x="255955" y="392430"/>
                </a:lnTo>
                <a:lnTo>
                  <a:pt x="259645" y="392430"/>
                </a:lnTo>
                <a:lnTo>
                  <a:pt x="259821" y="391160"/>
                </a:lnTo>
                <a:lnTo>
                  <a:pt x="256362" y="391160"/>
                </a:lnTo>
                <a:lnTo>
                  <a:pt x="255916" y="389890"/>
                </a:lnTo>
                <a:lnTo>
                  <a:pt x="254281" y="382270"/>
                </a:lnTo>
                <a:close/>
              </a:path>
              <a:path w="327025" h="533400">
                <a:moveTo>
                  <a:pt x="309180" y="378460"/>
                </a:moveTo>
                <a:lnTo>
                  <a:pt x="308406" y="378460"/>
                </a:lnTo>
                <a:lnTo>
                  <a:pt x="307902" y="384640"/>
                </a:lnTo>
                <a:lnTo>
                  <a:pt x="307713" y="391160"/>
                </a:lnTo>
                <a:lnTo>
                  <a:pt x="307696" y="392430"/>
                </a:lnTo>
                <a:lnTo>
                  <a:pt x="308499" y="392430"/>
                </a:lnTo>
                <a:lnTo>
                  <a:pt x="308589" y="388620"/>
                </a:lnTo>
                <a:lnTo>
                  <a:pt x="309180" y="378460"/>
                </a:lnTo>
                <a:close/>
              </a:path>
              <a:path w="327025" h="533400">
                <a:moveTo>
                  <a:pt x="127400" y="391160"/>
                </a:moveTo>
                <a:lnTo>
                  <a:pt x="127049" y="391160"/>
                </a:lnTo>
                <a:lnTo>
                  <a:pt x="126523" y="391767"/>
                </a:lnTo>
                <a:lnTo>
                  <a:pt x="127400" y="391160"/>
                </a:lnTo>
                <a:close/>
              </a:path>
              <a:path w="327025" h="533400">
                <a:moveTo>
                  <a:pt x="305521" y="391160"/>
                </a:moveTo>
                <a:lnTo>
                  <a:pt x="305353" y="391160"/>
                </a:lnTo>
                <a:lnTo>
                  <a:pt x="305655" y="391323"/>
                </a:lnTo>
                <a:lnTo>
                  <a:pt x="305521" y="391160"/>
                </a:lnTo>
                <a:close/>
              </a:path>
              <a:path w="327025" h="533400">
                <a:moveTo>
                  <a:pt x="219920" y="377219"/>
                </a:moveTo>
                <a:lnTo>
                  <a:pt x="218911" y="384810"/>
                </a:lnTo>
                <a:lnTo>
                  <a:pt x="218130" y="386080"/>
                </a:lnTo>
                <a:lnTo>
                  <a:pt x="216226" y="391160"/>
                </a:lnTo>
                <a:lnTo>
                  <a:pt x="218202" y="391160"/>
                </a:lnTo>
                <a:lnTo>
                  <a:pt x="219270" y="389890"/>
                </a:lnTo>
                <a:lnTo>
                  <a:pt x="221549" y="389890"/>
                </a:lnTo>
                <a:lnTo>
                  <a:pt x="221915" y="388620"/>
                </a:lnTo>
                <a:lnTo>
                  <a:pt x="222777" y="387350"/>
                </a:lnTo>
                <a:lnTo>
                  <a:pt x="218720" y="387350"/>
                </a:lnTo>
                <a:lnTo>
                  <a:pt x="220784" y="378460"/>
                </a:lnTo>
                <a:lnTo>
                  <a:pt x="219920" y="377219"/>
                </a:lnTo>
                <a:close/>
              </a:path>
              <a:path w="327025" h="533400">
                <a:moveTo>
                  <a:pt x="254186" y="375920"/>
                </a:moveTo>
                <a:lnTo>
                  <a:pt x="253884" y="375920"/>
                </a:lnTo>
                <a:lnTo>
                  <a:pt x="254641" y="378460"/>
                </a:lnTo>
                <a:lnTo>
                  <a:pt x="257383" y="383540"/>
                </a:lnTo>
                <a:lnTo>
                  <a:pt x="257901" y="384810"/>
                </a:lnTo>
                <a:lnTo>
                  <a:pt x="258378" y="386080"/>
                </a:lnTo>
                <a:lnTo>
                  <a:pt x="257247" y="391160"/>
                </a:lnTo>
                <a:lnTo>
                  <a:pt x="259821" y="391160"/>
                </a:lnTo>
                <a:lnTo>
                  <a:pt x="259998" y="389890"/>
                </a:lnTo>
                <a:lnTo>
                  <a:pt x="261051" y="383540"/>
                </a:lnTo>
                <a:lnTo>
                  <a:pt x="258283" y="383540"/>
                </a:lnTo>
                <a:lnTo>
                  <a:pt x="257351" y="382270"/>
                </a:lnTo>
                <a:lnTo>
                  <a:pt x="255390" y="378460"/>
                </a:lnTo>
                <a:lnTo>
                  <a:pt x="254186" y="375920"/>
                </a:lnTo>
                <a:close/>
              </a:path>
              <a:path w="327025" h="533400">
                <a:moveTo>
                  <a:pt x="303513" y="387350"/>
                </a:moveTo>
                <a:lnTo>
                  <a:pt x="303241" y="387350"/>
                </a:lnTo>
                <a:lnTo>
                  <a:pt x="304151" y="388620"/>
                </a:lnTo>
                <a:lnTo>
                  <a:pt x="306039" y="389890"/>
                </a:lnTo>
                <a:lnTo>
                  <a:pt x="307696" y="391160"/>
                </a:lnTo>
                <a:lnTo>
                  <a:pt x="304557" y="388620"/>
                </a:lnTo>
                <a:lnTo>
                  <a:pt x="303513" y="387350"/>
                </a:lnTo>
                <a:close/>
              </a:path>
              <a:path w="327025" h="533400">
                <a:moveTo>
                  <a:pt x="158403" y="388620"/>
                </a:moveTo>
                <a:lnTo>
                  <a:pt x="157996" y="388620"/>
                </a:lnTo>
                <a:lnTo>
                  <a:pt x="155775" y="391066"/>
                </a:lnTo>
                <a:lnTo>
                  <a:pt x="158403" y="388620"/>
                </a:lnTo>
                <a:close/>
              </a:path>
              <a:path w="327025" h="533400">
                <a:moveTo>
                  <a:pt x="233081" y="388620"/>
                </a:moveTo>
                <a:lnTo>
                  <a:pt x="233421" y="390122"/>
                </a:lnTo>
                <a:lnTo>
                  <a:pt x="233424" y="389890"/>
                </a:lnTo>
                <a:lnTo>
                  <a:pt x="233081" y="388620"/>
                </a:lnTo>
                <a:close/>
              </a:path>
              <a:path w="327025" h="533400">
                <a:moveTo>
                  <a:pt x="201863" y="382270"/>
                </a:moveTo>
                <a:lnTo>
                  <a:pt x="201385" y="382270"/>
                </a:lnTo>
                <a:lnTo>
                  <a:pt x="202015" y="384810"/>
                </a:lnTo>
                <a:lnTo>
                  <a:pt x="202533" y="386080"/>
                </a:lnTo>
                <a:lnTo>
                  <a:pt x="202166" y="387350"/>
                </a:lnTo>
                <a:lnTo>
                  <a:pt x="202143" y="389890"/>
                </a:lnTo>
                <a:lnTo>
                  <a:pt x="204781" y="389890"/>
                </a:lnTo>
                <a:lnTo>
                  <a:pt x="205806" y="387350"/>
                </a:lnTo>
                <a:lnTo>
                  <a:pt x="204454" y="387350"/>
                </a:lnTo>
                <a:lnTo>
                  <a:pt x="205044" y="384810"/>
                </a:lnTo>
                <a:lnTo>
                  <a:pt x="202956" y="384810"/>
                </a:lnTo>
                <a:lnTo>
                  <a:pt x="202175" y="383540"/>
                </a:lnTo>
                <a:lnTo>
                  <a:pt x="201863" y="382270"/>
                </a:lnTo>
                <a:close/>
              </a:path>
              <a:path w="327025" h="533400">
                <a:moveTo>
                  <a:pt x="280367" y="361950"/>
                </a:moveTo>
                <a:lnTo>
                  <a:pt x="280041" y="363220"/>
                </a:lnTo>
                <a:lnTo>
                  <a:pt x="280535" y="364490"/>
                </a:lnTo>
                <a:lnTo>
                  <a:pt x="281515" y="368300"/>
                </a:lnTo>
                <a:lnTo>
                  <a:pt x="280671" y="372110"/>
                </a:lnTo>
                <a:lnTo>
                  <a:pt x="275666" y="381000"/>
                </a:lnTo>
                <a:lnTo>
                  <a:pt x="276686" y="381000"/>
                </a:lnTo>
                <a:lnTo>
                  <a:pt x="276581" y="382270"/>
                </a:lnTo>
                <a:lnTo>
                  <a:pt x="276439" y="383540"/>
                </a:lnTo>
                <a:lnTo>
                  <a:pt x="275267" y="383540"/>
                </a:lnTo>
                <a:lnTo>
                  <a:pt x="275800" y="384810"/>
                </a:lnTo>
                <a:lnTo>
                  <a:pt x="276447" y="386080"/>
                </a:lnTo>
                <a:lnTo>
                  <a:pt x="276743" y="387779"/>
                </a:lnTo>
                <a:lnTo>
                  <a:pt x="276478" y="389890"/>
                </a:lnTo>
                <a:lnTo>
                  <a:pt x="277834" y="389890"/>
                </a:lnTo>
                <a:lnTo>
                  <a:pt x="277770" y="388620"/>
                </a:lnTo>
                <a:lnTo>
                  <a:pt x="277627" y="387350"/>
                </a:lnTo>
                <a:lnTo>
                  <a:pt x="277996" y="384640"/>
                </a:lnTo>
                <a:lnTo>
                  <a:pt x="278383" y="382270"/>
                </a:lnTo>
                <a:lnTo>
                  <a:pt x="278885" y="378460"/>
                </a:lnTo>
                <a:lnTo>
                  <a:pt x="282265" y="373289"/>
                </a:lnTo>
                <a:lnTo>
                  <a:pt x="282895" y="372110"/>
                </a:lnTo>
                <a:lnTo>
                  <a:pt x="284800" y="372110"/>
                </a:lnTo>
                <a:lnTo>
                  <a:pt x="285109" y="370840"/>
                </a:lnTo>
                <a:lnTo>
                  <a:pt x="285418" y="368300"/>
                </a:lnTo>
                <a:lnTo>
                  <a:pt x="282129" y="368300"/>
                </a:lnTo>
                <a:lnTo>
                  <a:pt x="281771" y="367030"/>
                </a:lnTo>
                <a:lnTo>
                  <a:pt x="281252" y="364490"/>
                </a:lnTo>
                <a:lnTo>
                  <a:pt x="280367" y="361950"/>
                </a:lnTo>
                <a:close/>
              </a:path>
              <a:path w="327025" h="533400">
                <a:moveTo>
                  <a:pt x="168907" y="388620"/>
                </a:moveTo>
                <a:close/>
              </a:path>
              <a:path w="327025" h="533400">
                <a:moveTo>
                  <a:pt x="307236" y="387779"/>
                </a:moveTo>
                <a:lnTo>
                  <a:pt x="307426" y="388620"/>
                </a:lnTo>
                <a:lnTo>
                  <a:pt x="307784" y="388620"/>
                </a:lnTo>
                <a:lnTo>
                  <a:pt x="307236" y="387779"/>
                </a:lnTo>
                <a:close/>
              </a:path>
              <a:path w="327025" h="533400">
                <a:moveTo>
                  <a:pt x="307139" y="387350"/>
                </a:moveTo>
                <a:lnTo>
                  <a:pt x="306956" y="387350"/>
                </a:lnTo>
                <a:lnTo>
                  <a:pt x="307236" y="387779"/>
                </a:lnTo>
                <a:lnTo>
                  <a:pt x="307139" y="387350"/>
                </a:lnTo>
                <a:close/>
              </a:path>
              <a:path w="327025" h="533400">
                <a:moveTo>
                  <a:pt x="134669" y="383540"/>
                </a:moveTo>
                <a:lnTo>
                  <a:pt x="130218" y="385342"/>
                </a:lnTo>
                <a:lnTo>
                  <a:pt x="132158" y="387350"/>
                </a:lnTo>
                <a:lnTo>
                  <a:pt x="134669" y="383540"/>
                </a:lnTo>
                <a:close/>
              </a:path>
              <a:path w="327025" h="533400">
                <a:moveTo>
                  <a:pt x="161559" y="382270"/>
                </a:moveTo>
                <a:lnTo>
                  <a:pt x="154809" y="387350"/>
                </a:lnTo>
                <a:lnTo>
                  <a:pt x="156838" y="387350"/>
                </a:lnTo>
                <a:lnTo>
                  <a:pt x="160898" y="383540"/>
                </a:lnTo>
                <a:lnTo>
                  <a:pt x="161559" y="382270"/>
                </a:lnTo>
                <a:close/>
              </a:path>
              <a:path w="327025" h="533400">
                <a:moveTo>
                  <a:pt x="180002" y="369570"/>
                </a:moveTo>
                <a:lnTo>
                  <a:pt x="179077" y="369570"/>
                </a:lnTo>
                <a:lnTo>
                  <a:pt x="178719" y="386080"/>
                </a:lnTo>
                <a:lnTo>
                  <a:pt x="178257" y="387350"/>
                </a:lnTo>
                <a:lnTo>
                  <a:pt x="180114" y="387350"/>
                </a:lnTo>
                <a:lnTo>
                  <a:pt x="181867" y="384810"/>
                </a:lnTo>
                <a:lnTo>
                  <a:pt x="179683" y="384810"/>
                </a:lnTo>
                <a:lnTo>
                  <a:pt x="180002" y="369570"/>
                </a:lnTo>
                <a:close/>
              </a:path>
              <a:path w="327025" h="533400">
                <a:moveTo>
                  <a:pt x="194953" y="384810"/>
                </a:moveTo>
                <a:lnTo>
                  <a:pt x="181867" y="384810"/>
                </a:lnTo>
                <a:lnTo>
                  <a:pt x="182130" y="386080"/>
                </a:lnTo>
                <a:lnTo>
                  <a:pt x="183843" y="387350"/>
                </a:lnTo>
                <a:lnTo>
                  <a:pt x="185708" y="387350"/>
                </a:lnTo>
                <a:lnTo>
                  <a:pt x="187661" y="386080"/>
                </a:lnTo>
                <a:lnTo>
                  <a:pt x="191255" y="386080"/>
                </a:lnTo>
                <a:lnTo>
                  <a:pt x="194953" y="384810"/>
                </a:lnTo>
                <a:close/>
              </a:path>
              <a:path w="327025" h="533400">
                <a:moveTo>
                  <a:pt x="209635" y="380411"/>
                </a:moveTo>
                <a:lnTo>
                  <a:pt x="207029" y="382270"/>
                </a:lnTo>
                <a:lnTo>
                  <a:pt x="204454" y="387350"/>
                </a:lnTo>
                <a:lnTo>
                  <a:pt x="205806" y="387350"/>
                </a:lnTo>
                <a:lnTo>
                  <a:pt x="207857" y="382270"/>
                </a:lnTo>
                <a:lnTo>
                  <a:pt x="209635" y="380411"/>
                </a:lnTo>
                <a:close/>
              </a:path>
              <a:path w="327025" h="533400">
                <a:moveTo>
                  <a:pt x="225271" y="365760"/>
                </a:moveTo>
                <a:lnTo>
                  <a:pt x="225008" y="365760"/>
                </a:lnTo>
                <a:lnTo>
                  <a:pt x="226020" y="374650"/>
                </a:lnTo>
                <a:lnTo>
                  <a:pt x="222545" y="383540"/>
                </a:lnTo>
                <a:lnTo>
                  <a:pt x="221677" y="383540"/>
                </a:lnTo>
                <a:lnTo>
                  <a:pt x="221576" y="385342"/>
                </a:lnTo>
                <a:lnTo>
                  <a:pt x="221660" y="386080"/>
                </a:lnTo>
                <a:lnTo>
                  <a:pt x="218720" y="387350"/>
                </a:lnTo>
                <a:lnTo>
                  <a:pt x="222338" y="387350"/>
                </a:lnTo>
                <a:lnTo>
                  <a:pt x="226009" y="377190"/>
                </a:lnTo>
                <a:lnTo>
                  <a:pt x="227560" y="373380"/>
                </a:lnTo>
                <a:lnTo>
                  <a:pt x="226467" y="373380"/>
                </a:lnTo>
                <a:lnTo>
                  <a:pt x="225988" y="370840"/>
                </a:lnTo>
                <a:lnTo>
                  <a:pt x="225423" y="367030"/>
                </a:lnTo>
                <a:lnTo>
                  <a:pt x="225271" y="365760"/>
                </a:lnTo>
                <a:close/>
              </a:path>
              <a:path w="327025" h="533400">
                <a:moveTo>
                  <a:pt x="227216" y="383540"/>
                </a:moveTo>
                <a:lnTo>
                  <a:pt x="224027" y="384810"/>
                </a:lnTo>
                <a:lnTo>
                  <a:pt x="222338" y="387350"/>
                </a:lnTo>
                <a:lnTo>
                  <a:pt x="222777" y="387350"/>
                </a:lnTo>
                <a:lnTo>
                  <a:pt x="226555" y="384810"/>
                </a:lnTo>
                <a:lnTo>
                  <a:pt x="227025" y="384810"/>
                </a:lnTo>
                <a:lnTo>
                  <a:pt x="227216" y="383540"/>
                </a:lnTo>
                <a:close/>
              </a:path>
              <a:path w="327025" h="533400">
                <a:moveTo>
                  <a:pt x="294935" y="379730"/>
                </a:moveTo>
                <a:lnTo>
                  <a:pt x="293701" y="379730"/>
                </a:lnTo>
                <a:lnTo>
                  <a:pt x="293245" y="384640"/>
                </a:lnTo>
                <a:lnTo>
                  <a:pt x="293056" y="387350"/>
                </a:lnTo>
                <a:lnTo>
                  <a:pt x="294258" y="387350"/>
                </a:lnTo>
                <a:lnTo>
                  <a:pt x="294935" y="379730"/>
                </a:lnTo>
                <a:close/>
              </a:path>
              <a:path w="327025" h="533400">
                <a:moveTo>
                  <a:pt x="129648" y="384752"/>
                </a:moveTo>
                <a:lnTo>
                  <a:pt x="129465" y="384810"/>
                </a:lnTo>
                <a:lnTo>
                  <a:pt x="128397" y="386080"/>
                </a:lnTo>
                <a:lnTo>
                  <a:pt x="130218" y="385342"/>
                </a:lnTo>
                <a:lnTo>
                  <a:pt x="129648" y="384752"/>
                </a:lnTo>
                <a:close/>
              </a:path>
              <a:path w="327025" h="533400">
                <a:moveTo>
                  <a:pt x="289462" y="384810"/>
                </a:moveTo>
                <a:lnTo>
                  <a:pt x="286099" y="384810"/>
                </a:lnTo>
                <a:lnTo>
                  <a:pt x="287055" y="386080"/>
                </a:lnTo>
                <a:lnTo>
                  <a:pt x="288824" y="386080"/>
                </a:lnTo>
                <a:lnTo>
                  <a:pt x="289462" y="384810"/>
                </a:lnTo>
                <a:close/>
              </a:path>
              <a:path w="327025" h="533400">
                <a:moveTo>
                  <a:pt x="304764" y="375920"/>
                </a:moveTo>
                <a:lnTo>
                  <a:pt x="303584" y="375920"/>
                </a:lnTo>
                <a:lnTo>
                  <a:pt x="304392" y="378726"/>
                </a:lnTo>
                <a:lnTo>
                  <a:pt x="304956" y="381000"/>
                </a:lnTo>
                <a:lnTo>
                  <a:pt x="304501" y="381000"/>
                </a:lnTo>
                <a:lnTo>
                  <a:pt x="302691" y="386080"/>
                </a:lnTo>
                <a:lnTo>
                  <a:pt x="304732" y="386080"/>
                </a:lnTo>
                <a:lnTo>
                  <a:pt x="306494" y="382270"/>
                </a:lnTo>
                <a:lnTo>
                  <a:pt x="308406" y="378460"/>
                </a:lnTo>
                <a:lnTo>
                  <a:pt x="305608" y="378460"/>
                </a:lnTo>
                <a:lnTo>
                  <a:pt x="305122" y="377190"/>
                </a:lnTo>
                <a:lnTo>
                  <a:pt x="304764" y="375920"/>
                </a:lnTo>
                <a:close/>
              </a:path>
              <a:path w="327025" h="533400">
                <a:moveTo>
                  <a:pt x="319684" y="377190"/>
                </a:moveTo>
                <a:lnTo>
                  <a:pt x="318341" y="381073"/>
                </a:lnTo>
                <a:lnTo>
                  <a:pt x="315874" y="386080"/>
                </a:lnTo>
                <a:lnTo>
                  <a:pt x="318289" y="386080"/>
                </a:lnTo>
                <a:lnTo>
                  <a:pt x="319684" y="383540"/>
                </a:lnTo>
                <a:lnTo>
                  <a:pt x="319684" y="377190"/>
                </a:lnTo>
                <a:close/>
              </a:path>
              <a:path w="327025" h="533400">
                <a:moveTo>
                  <a:pt x="111455" y="364490"/>
                </a:moveTo>
                <a:lnTo>
                  <a:pt x="108958" y="364490"/>
                </a:lnTo>
                <a:lnTo>
                  <a:pt x="106175" y="367030"/>
                </a:lnTo>
                <a:lnTo>
                  <a:pt x="101370" y="372110"/>
                </a:lnTo>
                <a:lnTo>
                  <a:pt x="98325" y="378460"/>
                </a:lnTo>
                <a:lnTo>
                  <a:pt x="98038" y="380411"/>
                </a:lnTo>
                <a:lnTo>
                  <a:pt x="97985" y="381073"/>
                </a:lnTo>
                <a:lnTo>
                  <a:pt x="99720" y="384810"/>
                </a:lnTo>
                <a:lnTo>
                  <a:pt x="109283" y="384810"/>
                </a:lnTo>
                <a:lnTo>
                  <a:pt x="116217" y="383540"/>
                </a:lnTo>
                <a:lnTo>
                  <a:pt x="104909" y="383540"/>
                </a:lnTo>
                <a:lnTo>
                  <a:pt x="101793" y="382270"/>
                </a:lnTo>
                <a:lnTo>
                  <a:pt x="102898" y="380994"/>
                </a:lnTo>
                <a:lnTo>
                  <a:pt x="104164" y="379730"/>
                </a:lnTo>
                <a:lnTo>
                  <a:pt x="102071" y="379730"/>
                </a:lnTo>
                <a:lnTo>
                  <a:pt x="103639" y="377190"/>
                </a:lnTo>
                <a:lnTo>
                  <a:pt x="102494" y="377190"/>
                </a:lnTo>
                <a:lnTo>
                  <a:pt x="103681" y="375920"/>
                </a:lnTo>
                <a:lnTo>
                  <a:pt x="102358" y="375920"/>
                </a:lnTo>
                <a:lnTo>
                  <a:pt x="104587" y="372110"/>
                </a:lnTo>
                <a:lnTo>
                  <a:pt x="111455" y="364490"/>
                </a:lnTo>
                <a:close/>
              </a:path>
              <a:path w="327025" h="533400">
                <a:moveTo>
                  <a:pt x="129567" y="384771"/>
                </a:moveTo>
                <a:close/>
              </a:path>
              <a:path w="327025" h="533400">
                <a:moveTo>
                  <a:pt x="188506" y="367030"/>
                </a:moveTo>
                <a:lnTo>
                  <a:pt x="187262" y="368300"/>
                </a:lnTo>
                <a:lnTo>
                  <a:pt x="186314" y="369570"/>
                </a:lnTo>
                <a:lnTo>
                  <a:pt x="185652" y="370840"/>
                </a:lnTo>
                <a:lnTo>
                  <a:pt x="182887" y="370840"/>
                </a:lnTo>
                <a:lnTo>
                  <a:pt x="182839" y="372110"/>
                </a:lnTo>
                <a:lnTo>
                  <a:pt x="181564" y="375920"/>
                </a:lnTo>
                <a:lnTo>
                  <a:pt x="180583" y="379730"/>
                </a:lnTo>
                <a:lnTo>
                  <a:pt x="180958" y="383540"/>
                </a:lnTo>
                <a:lnTo>
                  <a:pt x="179683" y="384810"/>
                </a:lnTo>
                <a:lnTo>
                  <a:pt x="185014" y="384810"/>
                </a:lnTo>
                <a:lnTo>
                  <a:pt x="186091" y="383540"/>
                </a:lnTo>
                <a:lnTo>
                  <a:pt x="183939" y="383540"/>
                </a:lnTo>
                <a:lnTo>
                  <a:pt x="184090" y="382270"/>
                </a:lnTo>
                <a:lnTo>
                  <a:pt x="185069" y="379730"/>
                </a:lnTo>
                <a:lnTo>
                  <a:pt x="183022" y="379730"/>
                </a:lnTo>
                <a:lnTo>
                  <a:pt x="184138" y="374650"/>
                </a:lnTo>
                <a:lnTo>
                  <a:pt x="183780" y="374650"/>
                </a:lnTo>
                <a:lnTo>
                  <a:pt x="184067" y="373380"/>
                </a:lnTo>
                <a:lnTo>
                  <a:pt x="188530" y="368300"/>
                </a:lnTo>
                <a:lnTo>
                  <a:pt x="188506" y="367030"/>
                </a:lnTo>
                <a:close/>
              </a:path>
              <a:path w="327025" h="533400">
                <a:moveTo>
                  <a:pt x="189191" y="383972"/>
                </a:moveTo>
                <a:lnTo>
                  <a:pt x="188737" y="384810"/>
                </a:lnTo>
                <a:lnTo>
                  <a:pt x="190546" y="384810"/>
                </a:lnTo>
                <a:lnTo>
                  <a:pt x="189191" y="383972"/>
                </a:lnTo>
                <a:close/>
              </a:path>
              <a:path w="327025" h="533400">
                <a:moveTo>
                  <a:pt x="203776" y="379730"/>
                </a:moveTo>
                <a:lnTo>
                  <a:pt x="203234" y="379730"/>
                </a:lnTo>
                <a:lnTo>
                  <a:pt x="203383" y="380579"/>
                </a:lnTo>
                <a:lnTo>
                  <a:pt x="203493" y="381073"/>
                </a:lnTo>
                <a:lnTo>
                  <a:pt x="204071" y="382270"/>
                </a:lnTo>
                <a:lnTo>
                  <a:pt x="203250" y="384810"/>
                </a:lnTo>
                <a:lnTo>
                  <a:pt x="205044" y="384810"/>
                </a:lnTo>
                <a:lnTo>
                  <a:pt x="205235" y="383540"/>
                </a:lnTo>
                <a:lnTo>
                  <a:pt x="206175" y="381000"/>
                </a:lnTo>
                <a:lnTo>
                  <a:pt x="204427" y="380994"/>
                </a:lnTo>
                <a:lnTo>
                  <a:pt x="203776" y="379730"/>
                </a:lnTo>
                <a:close/>
              </a:path>
              <a:path w="327025" h="533400">
                <a:moveTo>
                  <a:pt x="221419" y="383968"/>
                </a:moveTo>
                <a:lnTo>
                  <a:pt x="221302" y="384810"/>
                </a:lnTo>
                <a:lnTo>
                  <a:pt x="221352" y="384640"/>
                </a:lnTo>
                <a:lnTo>
                  <a:pt x="221419" y="383968"/>
                </a:lnTo>
                <a:close/>
              </a:path>
              <a:path w="327025" h="533400">
                <a:moveTo>
                  <a:pt x="240526" y="369570"/>
                </a:moveTo>
                <a:lnTo>
                  <a:pt x="240383" y="370840"/>
                </a:lnTo>
                <a:lnTo>
                  <a:pt x="242663" y="376796"/>
                </a:lnTo>
                <a:lnTo>
                  <a:pt x="242770" y="377312"/>
                </a:lnTo>
                <a:lnTo>
                  <a:pt x="240164" y="384640"/>
                </a:lnTo>
                <a:lnTo>
                  <a:pt x="240127" y="384810"/>
                </a:lnTo>
                <a:lnTo>
                  <a:pt x="241015" y="384810"/>
                </a:lnTo>
                <a:lnTo>
                  <a:pt x="243967" y="375920"/>
                </a:lnTo>
                <a:lnTo>
                  <a:pt x="243291" y="375920"/>
                </a:lnTo>
                <a:lnTo>
                  <a:pt x="241339" y="372110"/>
                </a:lnTo>
                <a:lnTo>
                  <a:pt x="240526" y="369570"/>
                </a:lnTo>
                <a:close/>
              </a:path>
              <a:path w="327025" h="533400">
                <a:moveTo>
                  <a:pt x="316456" y="339090"/>
                </a:moveTo>
                <a:lnTo>
                  <a:pt x="307936" y="339090"/>
                </a:lnTo>
                <a:lnTo>
                  <a:pt x="309251" y="340360"/>
                </a:lnTo>
                <a:lnTo>
                  <a:pt x="314758" y="340360"/>
                </a:lnTo>
                <a:lnTo>
                  <a:pt x="314124" y="346665"/>
                </a:lnTo>
                <a:lnTo>
                  <a:pt x="313838" y="350520"/>
                </a:lnTo>
                <a:lnTo>
                  <a:pt x="313732" y="355501"/>
                </a:lnTo>
                <a:lnTo>
                  <a:pt x="314161" y="368300"/>
                </a:lnTo>
                <a:lnTo>
                  <a:pt x="314718" y="372110"/>
                </a:lnTo>
                <a:lnTo>
                  <a:pt x="314813" y="384810"/>
                </a:lnTo>
                <a:lnTo>
                  <a:pt x="315412" y="382270"/>
                </a:lnTo>
                <a:lnTo>
                  <a:pt x="315286" y="355501"/>
                </a:lnTo>
                <a:lnTo>
                  <a:pt x="315396" y="350165"/>
                </a:lnTo>
                <a:lnTo>
                  <a:pt x="315810" y="345440"/>
                </a:lnTo>
                <a:lnTo>
                  <a:pt x="316456" y="339090"/>
                </a:lnTo>
                <a:close/>
              </a:path>
              <a:path w="327025" h="533400">
                <a:moveTo>
                  <a:pt x="132803" y="382270"/>
                </a:moveTo>
                <a:lnTo>
                  <a:pt x="129676" y="384730"/>
                </a:lnTo>
                <a:lnTo>
                  <a:pt x="132843" y="383540"/>
                </a:lnTo>
                <a:lnTo>
                  <a:pt x="132803" y="382270"/>
                </a:lnTo>
                <a:close/>
              </a:path>
              <a:path w="327025" h="533400">
                <a:moveTo>
                  <a:pt x="129304" y="383540"/>
                </a:moveTo>
                <a:lnTo>
                  <a:pt x="128475" y="383540"/>
                </a:lnTo>
                <a:lnTo>
                  <a:pt x="129539" y="384640"/>
                </a:lnTo>
                <a:lnTo>
                  <a:pt x="129304" y="383540"/>
                </a:lnTo>
                <a:close/>
              </a:path>
              <a:path w="327025" h="533400">
                <a:moveTo>
                  <a:pt x="190808" y="380994"/>
                </a:moveTo>
                <a:lnTo>
                  <a:pt x="189757" y="382270"/>
                </a:lnTo>
                <a:lnTo>
                  <a:pt x="188490" y="383540"/>
                </a:lnTo>
                <a:lnTo>
                  <a:pt x="189191" y="383972"/>
                </a:lnTo>
                <a:lnTo>
                  <a:pt x="190808" y="380994"/>
                </a:lnTo>
                <a:close/>
              </a:path>
              <a:path w="327025" h="533400">
                <a:moveTo>
                  <a:pt x="222363" y="377190"/>
                </a:moveTo>
                <a:lnTo>
                  <a:pt x="222195" y="377190"/>
                </a:lnTo>
                <a:lnTo>
                  <a:pt x="220935" y="379730"/>
                </a:lnTo>
                <a:lnTo>
                  <a:pt x="221419" y="383968"/>
                </a:lnTo>
                <a:lnTo>
                  <a:pt x="222363" y="377190"/>
                </a:lnTo>
                <a:close/>
              </a:path>
              <a:path w="327025" h="533400">
                <a:moveTo>
                  <a:pt x="111316" y="379730"/>
                </a:moveTo>
                <a:lnTo>
                  <a:pt x="108790" y="379730"/>
                </a:lnTo>
                <a:lnTo>
                  <a:pt x="104909" y="383540"/>
                </a:lnTo>
                <a:lnTo>
                  <a:pt x="110009" y="383540"/>
                </a:lnTo>
                <a:lnTo>
                  <a:pt x="106989" y="382270"/>
                </a:lnTo>
                <a:lnTo>
                  <a:pt x="111316" y="379730"/>
                </a:lnTo>
                <a:close/>
              </a:path>
              <a:path w="327025" h="533400">
                <a:moveTo>
                  <a:pt x="118577" y="375920"/>
                </a:moveTo>
                <a:lnTo>
                  <a:pt x="116594" y="377219"/>
                </a:lnTo>
                <a:lnTo>
                  <a:pt x="110009" y="383540"/>
                </a:lnTo>
                <a:lnTo>
                  <a:pt x="116217" y="383540"/>
                </a:lnTo>
                <a:lnTo>
                  <a:pt x="123191" y="381000"/>
                </a:lnTo>
                <a:lnTo>
                  <a:pt x="113596" y="381000"/>
                </a:lnTo>
                <a:lnTo>
                  <a:pt x="115285" y="379730"/>
                </a:lnTo>
                <a:lnTo>
                  <a:pt x="116888" y="377190"/>
                </a:lnTo>
                <a:lnTo>
                  <a:pt x="118577" y="375920"/>
                </a:lnTo>
                <a:close/>
              </a:path>
              <a:path w="327025" h="533400">
                <a:moveTo>
                  <a:pt x="189590" y="378460"/>
                </a:moveTo>
                <a:lnTo>
                  <a:pt x="188123" y="378460"/>
                </a:lnTo>
                <a:lnTo>
                  <a:pt x="187312" y="380994"/>
                </a:lnTo>
                <a:lnTo>
                  <a:pt x="183939" y="383540"/>
                </a:lnTo>
                <a:lnTo>
                  <a:pt x="186091" y="383540"/>
                </a:lnTo>
                <a:lnTo>
                  <a:pt x="188537" y="379730"/>
                </a:lnTo>
                <a:lnTo>
                  <a:pt x="189590" y="378460"/>
                </a:lnTo>
                <a:close/>
              </a:path>
              <a:path w="327025" h="533400">
                <a:moveTo>
                  <a:pt x="195941" y="377190"/>
                </a:moveTo>
                <a:lnTo>
                  <a:pt x="195017" y="378460"/>
                </a:lnTo>
                <a:lnTo>
                  <a:pt x="191441" y="383540"/>
                </a:lnTo>
                <a:lnTo>
                  <a:pt x="192396" y="382270"/>
                </a:lnTo>
                <a:lnTo>
                  <a:pt x="195073" y="379730"/>
                </a:lnTo>
                <a:lnTo>
                  <a:pt x="195941" y="377190"/>
                </a:lnTo>
                <a:close/>
              </a:path>
              <a:path w="327025" h="533400">
                <a:moveTo>
                  <a:pt x="256195" y="374650"/>
                </a:moveTo>
                <a:lnTo>
                  <a:pt x="252257" y="374650"/>
                </a:lnTo>
                <a:lnTo>
                  <a:pt x="252696" y="375920"/>
                </a:lnTo>
                <a:lnTo>
                  <a:pt x="255454" y="375920"/>
                </a:lnTo>
                <a:lnTo>
                  <a:pt x="256434" y="377190"/>
                </a:lnTo>
                <a:lnTo>
                  <a:pt x="260315" y="383540"/>
                </a:lnTo>
                <a:lnTo>
                  <a:pt x="261051" y="383540"/>
                </a:lnTo>
                <a:lnTo>
                  <a:pt x="261472" y="381000"/>
                </a:lnTo>
                <a:lnTo>
                  <a:pt x="259096" y="381000"/>
                </a:lnTo>
                <a:lnTo>
                  <a:pt x="258721" y="379730"/>
                </a:lnTo>
                <a:lnTo>
                  <a:pt x="256792" y="377190"/>
                </a:lnTo>
                <a:lnTo>
                  <a:pt x="255756" y="375920"/>
                </a:lnTo>
                <a:lnTo>
                  <a:pt x="256195" y="374650"/>
                </a:lnTo>
                <a:close/>
              </a:path>
              <a:path w="327025" h="533400">
                <a:moveTo>
                  <a:pt x="272246" y="369570"/>
                </a:moveTo>
                <a:lnTo>
                  <a:pt x="270222" y="369570"/>
                </a:lnTo>
                <a:lnTo>
                  <a:pt x="270172" y="376513"/>
                </a:lnTo>
                <a:lnTo>
                  <a:pt x="270417" y="380411"/>
                </a:lnTo>
                <a:lnTo>
                  <a:pt x="270505" y="381073"/>
                </a:lnTo>
                <a:lnTo>
                  <a:pt x="272247" y="383540"/>
                </a:lnTo>
                <a:lnTo>
                  <a:pt x="276240" y="383540"/>
                </a:lnTo>
                <a:lnTo>
                  <a:pt x="275228" y="382270"/>
                </a:lnTo>
                <a:lnTo>
                  <a:pt x="276175" y="382270"/>
                </a:lnTo>
                <a:lnTo>
                  <a:pt x="276686" y="381000"/>
                </a:lnTo>
                <a:lnTo>
                  <a:pt x="273179" y="381000"/>
                </a:lnTo>
                <a:lnTo>
                  <a:pt x="272779" y="378726"/>
                </a:lnTo>
                <a:lnTo>
                  <a:pt x="272844" y="374650"/>
                </a:lnTo>
                <a:lnTo>
                  <a:pt x="273218" y="372110"/>
                </a:lnTo>
                <a:lnTo>
                  <a:pt x="272111" y="372110"/>
                </a:lnTo>
                <a:lnTo>
                  <a:pt x="272246" y="369570"/>
                </a:lnTo>
                <a:close/>
              </a:path>
              <a:path w="327025" h="533400">
                <a:moveTo>
                  <a:pt x="304717" y="331470"/>
                </a:moveTo>
                <a:lnTo>
                  <a:pt x="302954" y="331470"/>
                </a:lnTo>
                <a:lnTo>
                  <a:pt x="303321" y="332740"/>
                </a:lnTo>
                <a:lnTo>
                  <a:pt x="304852" y="336550"/>
                </a:lnTo>
                <a:lnTo>
                  <a:pt x="303536" y="344170"/>
                </a:lnTo>
                <a:lnTo>
                  <a:pt x="302676" y="350520"/>
                </a:lnTo>
                <a:lnTo>
                  <a:pt x="302593" y="358140"/>
                </a:lnTo>
                <a:lnTo>
                  <a:pt x="302117" y="378460"/>
                </a:lnTo>
                <a:lnTo>
                  <a:pt x="301906" y="381073"/>
                </a:lnTo>
                <a:lnTo>
                  <a:pt x="302277" y="383540"/>
                </a:lnTo>
                <a:lnTo>
                  <a:pt x="303105" y="381073"/>
                </a:lnTo>
                <a:lnTo>
                  <a:pt x="302986" y="379730"/>
                </a:lnTo>
                <a:lnTo>
                  <a:pt x="302714" y="377312"/>
                </a:lnTo>
                <a:lnTo>
                  <a:pt x="303138" y="370840"/>
                </a:lnTo>
                <a:lnTo>
                  <a:pt x="303767" y="367030"/>
                </a:lnTo>
                <a:lnTo>
                  <a:pt x="304259" y="351747"/>
                </a:lnTo>
                <a:lnTo>
                  <a:pt x="306087" y="337820"/>
                </a:lnTo>
                <a:lnTo>
                  <a:pt x="309689" y="337820"/>
                </a:lnTo>
                <a:lnTo>
                  <a:pt x="308071" y="336550"/>
                </a:lnTo>
                <a:lnTo>
                  <a:pt x="307314" y="335280"/>
                </a:lnTo>
                <a:lnTo>
                  <a:pt x="307027" y="335280"/>
                </a:lnTo>
                <a:lnTo>
                  <a:pt x="304717" y="331470"/>
                </a:lnTo>
                <a:close/>
              </a:path>
              <a:path w="327025" h="533400">
                <a:moveTo>
                  <a:pt x="198106" y="381073"/>
                </a:moveTo>
                <a:lnTo>
                  <a:pt x="196747" y="382270"/>
                </a:lnTo>
                <a:lnTo>
                  <a:pt x="197783" y="382270"/>
                </a:lnTo>
                <a:lnTo>
                  <a:pt x="198106" y="381073"/>
                </a:lnTo>
                <a:close/>
              </a:path>
              <a:path w="327025" h="533400">
                <a:moveTo>
                  <a:pt x="209769" y="364490"/>
                </a:moveTo>
                <a:lnTo>
                  <a:pt x="208199" y="370840"/>
                </a:lnTo>
                <a:lnTo>
                  <a:pt x="207841" y="372110"/>
                </a:lnTo>
                <a:lnTo>
                  <a:pt x="207012" y="372110"/>
                </a:lnTo>
                <a:lnTo>
                  <a:pt x="200788" y="382270"/>
                </a:lnTo>
                <a:lnTo>
                  <a:pt x="201010" y="382270"/>
                </a:lnTo>
                <a:lnTo>
                  <a:pt x="202163" y="380994"/>
                </a:lnTo>
                <a:lnTo>
                  <a:pt x="203234" y="379730"/>
                </a:lnTo>
                <a:lnTo>
                  <a:pt x="204421" y="379730"/>
                </a:lnTo>
                <a:lnTo>
                  <a:pt x="205609" y="378460"/>
                </a:lnTo>
                <a:lnTo>
                  <a:pt x="207657" y="378460"/>
                </a:lnTo>
                <a:lnTo>
                  <a:pt x="210427" y="375920"/>
                </a:lnTo>
                <a:lnTo>
                  <a:pt x="208710" y="375920"/>
                </a:lnTo>
                <a:lnTo>
                  <a:pt x="209868" y="373289"/>
                </a:lnTo>
                <a:lnTo>
                  <a:pt x="211655" y="369570"/>
                </a:lnTo>
                <a:lnTo>
                  <a:pt x="209044" y="369570"/>
                </a:lnTo>
                <a:lnTo>
                  <a:pt x="210263" y="365760"/>
                </a:lnTo>
                <a:lnTo>
                  <a:pt x="209769" y="364490"/>
                </a:lnTo>
                <a:close/>
              </a:path>
              <a:path w="327025" h="533400">
                <a:moveTo>
                  <a:pt x="198480" y="380579"/>
                </a:moveTo>
                <a:lnTo>
                  <a:pt x="198130" y="380994"/>
                </a:lnTo>
                <a:lnTo>
                  <a:pt x="198480" y="380579"/>
                </a:lnTo>
                <a:close/>
              </a:path>
              <a:path w="327025" h="533400">
                <a:moveTo>
                  <a:pt x="120968" y="375920"/>
                </a:moveTo>
                <a:lnTo>
                  <a:pt x="119645" y="375920"/>
                </a:lnTo>
                <a:lnTo>
                  <a:pt x="115564" y="381000"/>
                </a:lnTo>
                <a:lnTo>
                  <a:pt x="123205" y="380994"/>
                </a:lnTo>
                <a:lnTo>
                  <a:pt x="126432" y="379730"/>
                </a:lnTo>
                <a:lnTo>
                  <a:pt x="116951" y="379730"/>
                </a:lnTo>
                <a:lnTo>
                  <a:pt x="118059" y="378460"/>
                </a:lnTo>
                <a:lnTo>
                  <a:pt x="119868" y="377190"/>
                </a:lnTo>
                <a:lnTo>
                  <a:pt x="120968" y="375920"/>
                </a:lnTo>
                <a:close/>
              </a:path>
              <a:path w="327025" h="533400">
                <a:moveTo>
                  <a:pt x="164189" y="345440"/>
                </a:moveTo>
                <a:lnTo>
                  <a:pt x="163719" y="345440"/>
                </a:lnTo>
                <a:lnTo>
                  <a:pt x="159280" y="347980"/>
                </a:lnTo>
                <a:lnTo>
                  <a:pt x="159663" y="349250"/>
                </a:lnTo>
                <a:lnTo>
                  <a:pt x="164285" y="349250"/>
                </a:lnTo>
                <a:lnTo>
                  <a:pt x="164086" y="350520"/>
                </a:lnTo>
                <a:lnTo>
                  <a:pt x="163711" y="351790"/>
                </a:lnTo>
                <a:lnTo>
                  <a:pt x="161814" y="359410"/>
                </a:lnTo>
                <a:lnTo>
                  <a:pt x="156762" y="365760"/>
                </a:lnTo>
                <a:lnTo>
                  <a:pt x="151751" y="370840"/>
                </a:lnTo>
                <a:lnTo>
                  <a:pt x="146828" y="375920"/>
                </a:lnTo>
                <a:lnTo>
                  <a:pt x="142040" y="381000"/>
                </a:lnTo>
                <a:lnTo>
                  <a:pt x="144763" y="378460"/>
                </a:lnTo>
                <a:lnTo>
                  <a:pt x="149185" y="374650"/>
                </a:lnTo>
                <a:lnTo>
                  <a:pt x="154926" y="368300"/>
                </a:lnTo>
                <a:lnTo>
                  <a:pt x="161607" y="360680"/>
                </a:lnTo>
                <a:lnTo>
                  <a:pt x="163850" y="360680"/>
                </a:lnTo>
                <a:lnTo>
                  <a:pt x="164142" y="358140"/>
                </a:lnTo>
                <a:lnTo>
                  <a:pt x="166230" y="355600"/>
                </a:lnTo>
                <a:lnTo>
                  <a:pt x="164675" y="355600"/>
                </a:lnTo>
                <a:lnTo>
                  <a:pt x="164835" y="354330"/>
                </a:lnTo>
                <a:lnTo>
                  <a:pt x="167619" y="351790"/>
                </a:lnTo>
                <a:lnTo>
                  <a:pt x="166102" y="351790"/>
                </a:lnTo>
                <a:lnTo>
                  <a:pt x="167114" y="349250"/>
                </a:lnTo>
                <a:lnTo>
                  <a:pt x="167805" y="347980"/>
                </a:lnTo>
                <a:lnTo>
                  <a:pt x="162165" y="347980"/>
                </a:lnTo>
                <a:lnTo>
                  <a:pt x="163719" y="346710"/>
                </a:lnTo>
                <a:lnTo>
                  <a:pt x="164189" y="345440"/>
                </a:lnTo>
                <a:close/>
              </a:path>
              <a:path w="327025" h="533400">
                <a:moveTo>
                  <a:pt x="207657" y="378460"/>
                </a:moveTo>
                <a:lnTo>
                  <a:pt x="205609" y="378460"/>
                </a:lnTo>
                <a:lnTo>
                  <a:pt x="204430" y="381000"/>
                </a:lnTo>
                <a:lnTo>
                  <a:pt x="206177" y="380994"/>
                </a:lnTo>
                <a:lnTo>
                  <a:pt x="206645" y="379730"/>
                </a:lnTo>
                <a:lnTo>
                  <a:pt x="207657" y="378460"/>
                </a:lnTo>
                <a:close/>
              </a:path>
              <a:path w="327025" h="533400">
                <a:moveTo>
                  <a:pt x="258378" y="374650"/>
                </a:moveTo>
                <a:lnTo>
                  <a:pt x="257079" y="374650"/>
                </a:lnTo>
                <a:lnTo>
                  <a:pt x="258673" y="375920"/>
                </a:lnTo>
                <a:lnTo>
                  <a:pt x="260642" y="379730"/>
                </a:lnTo>
                <a:lnTo>
                  <a:pt x="259096" y="381000"/>
                </a:lnTo>
                <a:lnTo>
                  <a:pt x="261472" y="381000"/>
                </a:lnTo>
                <a:lnTo>
                  <a:pt x="261893" y="378460"/>
                </a:lnTo>
                <a:lnTo>
                  <a:pt x="262180" y="377190"/>
                </a:lnTo>
                <a:lnTo>
                  <a:pt x="259797" y="377190"/>
                </a:lnTo>
                <a:lnTo>
                  <a:pt x="259279" y="375920"/>
                </a:lnTo>
                <a:lnTo>
                  <a:pt x="258378" y="374650"/>
                </a:lnTo>
                <a:close/>
              </a:path>
              <a:path w="327025" h="533400">
                <a:moveTo>
                  <a:pt x="294118" y="334047"/>
                </a:moveTo>
                <a:lnTo>
                  <a:pt x="292116" y="335280"/>
                </a:lnTo>
                <a:lnTo>
                  <a:pt x="291781" y="336550"/>
                </a:lnTo>
                <a:lnTo>
                  <a:pt x="290346" y="336550"/>
                </a:lnTo>
                <a:lnTo>
                  <a:pt x="290744" y="337820"/>
                </a:lnTo>
                <a:lnTo>
                  <a:pt x="293494" y="337820"/>
                </a:lnTo>
                <a:lnTo>
                  <a:pt x="292235" y="342900"/>
                </a:lnTo>
                <a:lnTo>
                  <a:pt x="291104" y="349250"/>
                </a:lnTo>
                <a:lnTo>
                  <a:pt x="288659" y="377312"/>
                </a:lnTo>
                <a:lnTo>
                  <a:pt x="288226" y="381000"/>
                </a:lnTo>
                <a:lnTo>
                  <a:pt x="289102" y="378460"/>
                </a:lnTo>
                <a:lnTo>
                  <a:pt x="289570" y="373289"/>
                </a:lnTo>
                <a:lnTo>
                  <a:pt x="290275" y="368300"/>
                </a:lnTo>
                <a:lnTo>
                  <a:pt x="291087" y="364490"/>
                </a:lnTo>
                <a:lnTo>
                  <a:pt x="292666" y="349250"/>
                </a:lnTo>
                <a:lnTo>
                  <a:pt x="293869" y="342900"/>
                </a:lnTo>
                <a:lnTo>
                  <a:pt x="295136" y="337820"/>
                </a:lnTo>
                <a:lnTo>
                  <a:pt x="297073" y="336550"/>
                </a:lnTo>
                <a:lnTo>
                  <a:pt x="298596" y="335280"/>
                </a:lnTo>
                <a:lnTo>
                  <a:pt x="293861" y="335280"/>
                </a:lnTo>
                <a:lnTo>
                  <a:pt x="294118" y="334047"/>
                </a:lnTo>
                <a:close/>
              </a:path>
              <a:path w="327025" h="533400">
                <a:moveTo>
                  <a:pt x="194141" y="377190"/>
                </a:moveTo>
                <a:lnTo>
                  <a:pt x="192873" y="377190"/>
                </a:lnTo>
                <a:lnTo>
                  <a:pt x="190808" y="380994"/>
                </a:lnTo>
                <a:lnTo>
                  <a:pt x="192897" y="378460"/>
                </a:lnTo>
                <a:lnTo>
                  <a:pt x="194141" y="377190"/>
                </a:lnTo>
                <a:close/>
              </a:path>
              <a:path w="327025" h="533400">
                <a:moveTo>
                  <a:pt x="199194" y="379730"/>
                </a:moveTo>
                <a:lnTo>
                  <a:pt x="199066" y="379730"/>
                </a:lnTo>
                <a:lnTo>
                  <a:pt x="198480" y="380579"/>
                </a:lnTo>
                <a:lnTo>
                  <a:pt x="199194" y="379730"/>
                </a:lnTo>
                <a:close/>
              </a:path>
              <a:path w="327025" h="533400">
                <a:moveTo>
                  <a:pt x="210591" y="379730"/>
                </a:moveTo>
                <a:lnTo>
                  <a:pt x="210287" y="379730"/>
                </a:lnTo>
                <a:lnTo>
                  <a:pt x="209635" y="380411"/>
                </a:lnTo>
                <a:lnTo>
                  <a:pt x="210591" y="379730"/>
                </a:lnTo>
                <a:close/>
              </a:path>
              <a:path w="327025" h="533400">
                <a:moveTo>
                  <a:pt x="105169" y="378726"/>
                </a:moveTo>
                <a:lnTo>
                  <a:pt x="102812" y="379730"/>
                </a:lnTo>
                <a:lnTo>
                  <a:pt x="104164" y="379730"/>
                </a:lnTo>
                <a:lnTo>
                  <a:pt x="105169" y="378726"/>
                </a:lnTo>
                <a:close/>
              </a:path>
              <a:path w="327025" h="533400">
                <a:moveTo>
                  <a:pt x="123543" y="377190"/>
                </a:moveTo>
                <a:lnTo>
                  <a:pt x="122195" y="378460"/>
                </a:lnTo>
                <a:lnTo>
                  <a:pt x="119270" y="379730"/>
                </a:lnTo>
                <a:lnTo>
                  <a:pt x="126432" y="379730"/>
                </a:lnTo>
                <a:lnTo>
                  <a:pt x="129672" y="378460"/>
                </a:lnTo>
                <a:lnTo>
                  <a:pt x="122331" y="378460"/>
                </a:lnTo>
                <a:lnTo>
                  <a:pt x="123543" y="377190"/>
                </a:lnTo>
                <a:close/>
              </a:path>
              <a:path w="327025" h="533400">
                <a:moveTo>
                  <a:pt x="186199" y="376796"/>
                </a:moveTo>
                <a:lnTo>
                  <a:pt x="183253" y="379730"/>
                </a:lnTo>
                <a:lnTo>
                  <a:pt x="185069" y="379730"/>
                </a:lnTo>
                <a:lnTo>
                  <a:pt x="186199" y="376796"/>
                </a:lnTo>
                <a:close/>
              </a:path>
              <a:path w="327025" h="533400">
                <a:moveTo>
                  <a:pt x="105793" y="378460"/>
                </a:moveTo>
                <a:lnTo>
                  <a:pt x="105435" y="378460"/>
                </a:lnTo>
                <a:lnTo>
                  <a:pt x="105169" y="378726"/>
                </a:lnTo>
                <a:lnTo>
                  <a:pt x="105793" y="378460"/>
                </a:lnTo>
                <a:close/>
              </a:path>
              <a:path w="327025" h="533400">
                <a:moveTo>
                  <a:pt x="127822" y="375920"/>
                </a:moveTo>
                <a:lnTo>
                  <a:pt x="127392" y="375920"/>
                </a:lnTo>
                <a:lnTo>
                  <a:pt x="126173" y="377190"/>
                </a:lnTo>
                <a:lnTo>
                  <a:pt x="124642" y="377190"/>
                </a:lnTo>
                <a:lnTo>
                  <a:pt x="122331" y="378460"/>
                </a:lnTo>
                <a:lnTo>
                  <a:pt x="124985" y="378460"/>
                </a:lnTo>
                <a:lnTo>
                  <a:pt x="127822" y="375920"/>
                </a:lnTo>
                <a:close/>
              </a:path>
              <a:path w="327025" h="533400">
                <a:moveTo>
                  <a:pt x="292060" y="321310"/>
                </a:moveTo>
                <a:lnTo>
                  <a:pt x="287508" y="325120"/>
                </a:lnTo>
                <a:lnTo>
                  <a:pt x="284783" y="325120"/>
                </a:lnTo>
                <a:lnTo>
                  <a:pt x="283827" y="327660"/>
                </a:lnTo>
                <a:lnTo>
                  <a:pt x="282950" y="330200"/>
                </a:lnTo>
                <a:lnTo>
                  <a:pt x="280423" y="340360"/>
                </a:lnTo>
                <a:lnTo>
                  <a:pt x="278777" y="346665"/>
                </a:lnTo>
                <a:lnTo>
                  <a:pt x="276016" y="365760"/>
                </a:lnTo>
                <a:lnTo>
                  <a:pt x="274892" y="374650"/>
                </a:lnTo>
                <a:lnTo>
                  <a:pt x="274717" y="375920"/>
                </a:lnTo>
                <a:lnTo>
                  <a:pt x="274135" y="378460"/>
                </a:lnTo>
                <a:lnTo>
                  <a:pt x="274454" y="378460"/>
                </a:lnTo>
                <a:lnTo>
                  <a:pt x="280227" y="346665"/>
                </a:lnTo>
                <a:lnTo>
                  <a:pt x="284050" y="331470"/>
                </a:lnTo>
                <a:lnTo>
                  <a:pt x="284671" y="330200"/>
                </a:lnTo>
                <a:lnTo>
                  <a:pt x="285318" y="327660"/>
                </a:lnTo>
                <a:lnTo>
                  <a:pt x="287349" y="327660"/>
                </a:lnTo>
                <a:lnTo>
                  <a:pt x="287246" y="326390"/>
                </a:lnTo>
                <a:lnTo>
                  <a:pt x="290179" y="323850"/>
                </a:lnTo>
                <a:lnTo>
                  <a:pt x="292060" y="321310"/>
                </a:lnTo>
                <a:close/>
              </a:path>
              <a:path w="327025" h="533400">
                <a:moveTo>
                  <a:pt x="307585" y="364490"/>
                </a:moveTo>
                <a:lnTo>
                  <a:pt x="306374" y="364490"/>
                </a:lnTo>
                <a:lnTo>
                  <a:pt x="307936" y="369570"/>
                </a:lnTo>
                <a:lnTo>
                  <a:pt x="308215" y="372110"/>
                </a:lnTo>
                <a:lnTo>
                  <a:pt x="306852" y="375920"/>
                </a:lnTo>
                <a:lnTo>
                  <a:pt x="305840" y="378460"/>
                </a:lnTo>
                <a:lnTo>
                  <a:pt x="311148" y="378460"/>
                </a:lnTo>
                <a:lnTo>
                  <a:pt x="310953" y="377312"/>
                </a:lnTo>
                <a:lnTo>
                  <a:pt x="310335" y="372110"/>
                </a:lnTo>
                <a:lnTo>
                  <a:pt x="310203" y="370840"/>
                </a:lnTo>
                <a:lnTo>
                  <a:pt x="309004" y="370840"/>
                </a:lnTo>
                <a:lnTo>
                  <a:pt x="307585" y="364490"/>
                </a:lnTo>
                <a:close/>
              </a:path>
              <a:path w="327025" h="533400">
                <a:moveTo>
                  <a:pt x="219932" y="377190"/>
                </a:moveTo>
                <a:close/>
              </a:path>
              <a:path w="327025" h="533400">
                <a:moveTo>
                  <a:pt x="104057" y="376513"/>
                </a:moveTo>
                <a:lnTo>
                  <a:pt x="102494" y="377190"/>
                </a:lnTo>
                <a:lnTo>
                  <a:pt x="103639" y="377190"/>
                </a:lnTo>
                <a:lnTo>
                  <a:pt x="104057" y="376513"/>
                </a:lnTo>
                <a:close/>
              </a:path>
              <a:path w="327025" h="533400">
                <a:moveTo>
                  <a:pt x="264189" y="368300"/>
                </a:moveTo>
                <a:lnTo>
                  <a:pt x="262666" y="368300"/>
                </a:lnTo>
                <a:lnTo>
                  <a:pt x="262108" y="369570"/>
                </a:lnTo>
                <a:lnTo>
                  <a:pt x="260355" y="377190"/>
                </a:lnTo>
                <a:lnTo>
                  <a:pt x="262180" y="377190"/>
                </a:lnTo>
                <a:lnTo>
                  <a:pt x="264189" y="368300"/>
                </a:lnTo>
                <a:close/>
              </a:path>
              <a:path w="327025" h="533400">
                <a:moveTo>
                  <a:pt x="187079" y="375920"/>
                </a:moveTo>
                <a:lnTo>
                  <a:pt x="186537" y="375920"/>
                </a:lnTo>
                <a:lnTo>
                  <a:pt x="186199" y="376796"/>
                </a:lnTo>
                <a:lnTo>
                  <a:pt x="187079" y="375920"/>
                </a:lnTo>
                <a:close/>
              </a:path>
              <a:path w="327025" h="533400">
                <a:moveTo>
                  <a:pt x="105426" y="375920"/>
                </a:moveTo>
                <a:lnTo>
                  <a:pt x="104423" y="375920"/>
                </a:lnTo>
                <a:lnTo>
                  <a:pt x="104057" y="376513"/>
                </a:lnTo>
                <a:lnTo>
                  <a:pt x="105426" y="375920"/>
                </a:lnTo>
                <a:close/>
              </a:path>
              <a:path w="327025" h="533400">
                <a:moveTo>
                  <a:pt x="108567" y="373380"/>
                </a:moveTo>
                <a:lnTo>
                  <a:pt x="102358" y="375920"/>
                </a:lnTo>
                <a:lnTo>
                  <a:pt x="103681" y="375920"/>
                </a:lnTo>
                <a:lnTo>
                  <a:pt x="108567" y="373380"/>
                </a:lnTo>
                <a:close/>
              </a:path>
              <a:path w="327025" h="533400">
                <a:moveTo>
                  <a:pt x="111292" y="373380"/>
                </a:moveTo>
                <a:lnTo>
                  <a:pt x="108750" y="374650"/>
                </a:lnTo>
                <a:lnTo>
                  <a:pt x="105426" y="375920"/>
                </a:lnTo>
                <a:lnTo>
                  <a:pt x="108527" y="375920"/>
                </a:lnTo>
                <a:lnTo>
                  <a:pt x="111292" y="373380"/>
                </a:lnTo>
                <a:close/>
              </a:path>
              <a:path w="327025" h="533400">
                <a:moveTo>
                  <a:pt x="225715" y="328930"/>
                </a:moveTo>
                <a:lnTo>
                  <a:pt x="224466" y="328930"/>
                </a:lnTo>
                <a:lnTo>
                  <a:pt x="222721" y="330200"/>
                </a:lnTo>
                <a:lnTo>
                  <a:pt x="219954" y="334047"/>
                </a:lnTo>
                <a:lnTo>
                  <a:pt x="219166" y="335280"/>
                </a:lnTo>
                <a:lnTo>
                  <a:pt x="218266" y="337820"/>
                </a:lnTo>
                <a:lnTo>
                  <a:pt x="217333" y="339090"/>
                </a:lnTo>
                <a:lnTo>
                  <a:pt x="216743" y="341630"/>
                </a:lnTo>
                <a:lnTo>
                  <a:pt x="209313" y="350520"/>
                </a:lnTo>
                <a:lnTo>
                  <a:pt x="201960" y="360680"/>
                </a:lnTo>
                <a:lnTo>
                  <a:pt x="195374" y="369570"/>
                </a:lnTo>
                <a:lnTo>
                  <a:pt x="190243" y="375920"/>
                </a:lnTo>
                <a:lnTo>
                  <a:pt x="193768" y="373380"/>
                </a:lnTo>
                <a:lnTo>
                  <a:pt x="199954" y="365760"/>
                </a:lnTo>
                <a:lnTo>
                  <a:pt x="207827" y="354330"/>
                </a:lnTo>
                <a:lnTo>
                  <a:pt x="216345" y="342900"/>
                </a:lnTo>
                <a:lnTo>
                  <a:pt x="218716" y="342900"/>
                </a:lnTo>
                <a:lnTo>
                  <a:pt x="219022" y="341630"/>
                </a:lnTo>
                <a:lnTo>
                  <a:pt x="219772" y="340360"/>
                </a:lnTo>
                <a:lnTo>
                  <a:pt x="221254" y="339090"/>
                </a:lnTo>
                <a:lnTo>
                  <a:pt x="219373" y="339090"/>
                </a:lnTo>
                <a:lnTo>
                  <a:pt x="220329" y="337820"/>
                </a:lnTo>
                <a:lnTo>
                  <a:pt x="221581" y="336550"/>
                </a:lnTo>
                <a:lnTo>
                  <a:pt x="220832" y="336550"/>
                </a:lnTo>
                <a:lnTo>
                  <a:pt x="221302" y="335280"/>
                </a:lnTo>
                <a:lnTo>
                  <a:pt x="222410" y="332740"/>
                </a:lnTo>
                <a:lnTo>
                  <a:pt x="225715" y="328930"/>
                </a:lnTo>
                <a:close/>
              </a:path>
              <a:path w="327025" h="533400">
                <a:moveTo>
                  <a:pt x="213197" y="373380"/>
                </a:moveTo>
                <a:lnTo>
                  <a:pt x="210623" y="373380"/>
                </a:lnTo>
                <a:lnTo>
                  <a:pt x="208710" y="375920"/>
                </a:lnTo>
                <a:lnTo>
                  <a:pt x="210427" y="375920"/>
                </a:lnTo>
                <a:lnTo>
                  <a:pt x="213197" y="373380"/>
                </a:lnTo>
                <a:close/>
              </a:path>
              <a:path w="327025" h="533400">
                <a:moveTo>
                  <a:pt x="254697" y="349250"/>
                </a:moveTo>
                <a:lnTo>
                  <a:pt x="254346" y="349250"/>
                </a:lnTo>
                <a:lnTo>
                  <a:pt x="254435" y="351790"/>
                </a:lnTo>
                <a:lnTo>
                  <a:pt x="254154" y="356870"/>
                </a:lnTo>
                <a:lnTo>
                  <a:pt x="253213" y="358140"/>
                </a:lnTo>
                <a:lnTo>
                  <a:pt x="250624" y="361950"/>
                </a:lnTo>
                <a:lnTo>
                  <a:pt x="247818" y="364490"/>
                </a:lnTo>
                <a:lnTo>
                  <a:pt x="247142" y="365760"/>
                </a:lnTo>
                <a:lnTo>
                  <a:pt x="243531" y="368300"/>
                </a:lnTo>
                <a:lnTo>
                  <a:pt x="246096" y="368300"/>
                </a:lnTo>
                <a:lnTo>
                  <a:pt x="245731" y="369570"/>
                </a:lnTo>
                <a:lnTo>
                  <a:pt x="244105" y="369570"/>
                </a:lnTo>
                <a:lnTo>
                  <a:pt x="244375" y="370840"/>
                </a:lnTo>
                <a:lnTo>
                  <a:pt x="244607" y="370840"/>
                </a:lnTo>
                <a:lnTo>
                  <a:pt x="244765" y="372110"/>
                </a:lnTo>
                <a:lnTo>
                  <a:pt x="243291" y="375920"/>
                </a:lnTo>
                <a:lnTo>
                  <a:pt x="243967" y="375920"/>
                </a:lnTo>
                <a:lnTo>
                  <a:pt x="247691" y="367030"/>
                </a:lnTo>
                <a:lnTo>
                  <a:pt x="248911" y="365760"/>
                </a:lnTo>
                <a:lnTo>
                  <a:pt x="251174" y="364490"/>
                </a:lnTo>
                <a:lnTo>
                  <a:pt x="252672" y="361950"/>
                </a:lnTo>
                <a:lnTo>
                  <a:pt x="254050" y="360680"/>
                </a:lnTo>
                <a:lnTo>
                  <a:pt x="255888" y="360680"/>
                </a:lnTo>
                <a:lnTo>
                  <a:pt x="256426" y="358140"/>
                </a:lnTo>
                <a:lnTo>
                  <a:pt x="257191" y="356870"/>
                </a:lnTo>
                <a:lnTo>
                  <a:pt x="257566" y="355600"/>
                </a:lnTo>
                <a:lnTo>
                  <a:pt x="254840" y="355600"/>
                </a:lnTo>
                <a:lnTo>
                  <a:pt x="255007" y="354330"/>
                </a:lnTo>
                <a:lnTo>
                  <a:pt x="254893" y="350775"/>
                </a:lnTo>
                <a:lnTo>
                  <a:pt x="254697" y="349250"/>
                </a:lnTo>
                <a:close/>
              </a:path>
              <a:path w="327025" h="533400">
                <a:moveTo>
                  <a:pt x="184241" y="374181"/>
                </a:moveTo>
                <a:lnTo>
                  <a:pt x="183780" y="374650"/>
                </a:lnTo>
                <a:lnTo>
                  <a:pt x="184138" y="374650"/>
                </a:lnTo>
                <a:lnTo>
                  <a:pt x="184241" y="374181"/>
                </a:lnTo>
                <a:close/>
              </a:path>
              <a:path w="327025" h="533400">
                <a:moveTo>
                  <a:pt x="185031" y="373380"/>
                </a:moveTo>
                <a:lnTo>
                  <a:pt x="184417" y="373380"/>
                </a:lnTo>
                <a:lnTo>
                  <a:pt x="184241" y="374181"/>
                </a:lnTo>
                <a:lnTo>
                  <a:pt x="185031" y="373380"/>
                </a:lnTo>
                <a:close/>
              </a:path>
              <a:path w="327025" h="533400">
                <a:moveTo>
                  <a:pt x="189359" y="370840"/>
                </a:moveTo>
                <a:lnTo>
                  <a:pt x="186729" y="372110"/>
                </a:lnTo>
                <a:lnTo>
                  <a:pt x="185031" y="373380"/>
                </a:lnTo>
                <a:lnTo>
                  <a:pt x="187223" y="373380"/>
                </a:lnTo>
                <a:lnTo>
                  <a:pt x="189359" y="370840"/>
                </a:lnTo>
                <a:close/>
              </a:path>
              <a:path w="327025" h="533400">
                <a:moveTo>
                  <a:pt x="226148" y="360680"/>
                </a:moveTo>
                <a:lnTo>
                  <a:pt x="225502" y="360680"/>
                </a:lnTo>
                <a:lnTo>
                  <a:pt x="226865" y="372110"/>
                </a:lnTo>
                <a:lnTo>
                  <a:pt x="226495" y="373289"/>
                </a:lnTo>
                <a:lnTo>
                  <a:pt x="227560" y="373380"/>
                </a:lnTo>
                <a:lnTo>
                  <a:pt x="228594" y="370840"/>
                </a:lnTo>
                <a:lnTo>
                  <a:pt x="227423" y="370840"/>
                </a:lnTo>
                <a:lnTo>
                  <a:pt x="226148" y="360680"/>
                </a:lnTo>
                <a:close/>
              </a:path>
              <a:path w="327025" h="533400">
                <a:moveTo>
                  <a:pt x="260235" y="364490"/>
                </a:moveTo>
                <a:lnTo>
                  <a:pt x="259566" y="364490"/>
                </a:lnTo>
                <a:lnTo>
                  <a:pt x="259287" y="367030"/>
                </a:lnTo>
                <a:lnTo>
                  <a:pt x="259088" y="369570"/>
                </a:lnTo>
                <a:lnTo>
                  <a:pt x="258354" y="369570"/>
                </a:lnTo>
                <a:lnTo>
                  <a:pt x="255254" y="373380"/>
                </a:lnTo>
                <a:lnTo>
                  <a:pt x="258108" y="373380"/>
                </a:lnTo>
                <a:lnTo>
                  <a:pt x="259916" y="370840"/>
                </a:lnTo>
                <a:lnTo>
                  <a:pt x="260123" y="370840"/>
                </a:lnTo>
                <a:lnTo>
                  <a:pt x="262666" y="368300"/>
                </a:lnTo>
                <a:lnTo>
                  <a:pt x="264189" y="368300"/>
                </a:lnTo>
                <a:lnTo>
                  <a:pt x="264476" y="367030"/>
                </a:lnTo>
                <a:lnTo>
                  <a:pt x="260451" y="367030"/>
                </a:lnTo>
                <a:lnTo>
                  <a:pt x="260235" y="364490"/>
                </a:lnTo>
                <a:close/>
              </a:path>
              <a:path w="327025" h="533400">
                <a:moveTo>
                  <a:pt x="286552" y="369570"/>
                </a:moveTo>
                <a:lnTo>
                  <a:pt x="286233" y="369570"/>
                </a:lnTo>
                <a:lnTo>
                  <a:pt x="285756" y="372110"/>
                </a:lnTo>
                <a:lnTo>
                  <a:pt x="285109" y="373380"/>
                </a:lnTo>
                <a:lnTo>
                  <a:pt x="285600" y="373380"/>
                </a:lnTo>
                <a:lnTo>
                  <a:pt x="286034" y="372110"/>
                </a:lnTo>
                <a:lnTo>
                  <a:pt x="286584" y="372110"/>
                </a:lnTo>
                <a:lnTo>
                  <a:pt x="286552" y="369570"/>
                </a:lnTo>
                <a:close/>
              </a:path>
              <a:path w="327025" h="533400">
                <a:moveTo>
                  <a:pt x="286584" y="372110"/>
                </a:moveTo>
                <a:lnTo>
                  <a:pt x="286034" y="372110"/>
                </a:lnTo>
                <a:lnTo>
                  <a:pt x="286600" y="373380"/>
                </a:lnTo>
                <a:lnTo>
                  <a:pt x="286584" y="372110"/>
                </a:lnTo>
                <a:close/>
              </a:path>
              <a:path w="327025" h="533400">
                <a:moveTo>
                  <a:pt x="274685" y="328930"/>
                </a:moveTo>
                <a:lnTo>
                  <a:pt x="273179" y="328930"/>
                </a:lnTo>
                <a:lnTo>
                  <a:pt x="270188" y="334047"/>
                </a:lnTo>
                <a:lnTo>
                  <a:pt x="267209" y="340360"/>
                </a:lnTo>
                <a:lnTo>
                  <a:pt x="261362" y="355749"/>
                </a:lnTo>
                <a:lnTo>
                  <a:pt x="259885" y="359410"/>
                </a:lnTo>
                <a:lnTo>
                  <a:pt x="257470" y="365760"/>
                </a:lnTo>
                <a:lnTo>
                  <a:pt x="256291" y="368300"/>
                </a:lnTo>
                <a:lnTo>
                  <a:pt x="255461" y="372110"/>
                </a:lnTo>
                <a:lnTo>
                  <a:pt x="257295" y="369570"/>
                </a:lnTo>
                <a:lnTo>
                  <a:pt x="258403" y="364490"/>
                </a:lnTo>
                <a:lnTo>
                  <a:pt x="261040" y="359410"/>
                </a:lnTo>
                <a:lnTo>
                  <a:pt x="264938" y="349250"/>
                </a:lnTo>
                <a:lnTo>
                  <a:pt x="265615" y="347980"/>
                </a:lnTo>
                <a:lnTo>
                  <a:pt x="268524" y="340360"/>
                </a:lnTo>
                <a:lnTo>
                  <a:pt x="271585" y="335105"/>
                </a:lnTo>
                <a:lnTo>
                  <a:pt x="274685" y="328930"/>
                </a:lnTo>
                <a:close/>
              </a:path>
              <a:path w="327025" h="533400">
                <a:moveTo>
                  <a:pt x="273904" y="369570"/>
                </a:moveTo>
                <a:lnTo>
                  <a:pt x="273378" y="369570"/>
                </a:lnTo>
                <a:lnTo>
                  <a:pt x="272588" y="370840"/>
                </a:lnTo>
                <a:lnTo>
                  <a:pt x="272111" y="372110"/>
                </a:lnTo>
                <a:lnTo>
                  <a:pt x="273218" y="372110"/>
                </a:lnTo>
                <a:lnTo>
                  <a:pt x="273705" y="370840"/>
                </a:lnTo>
                <a:lnTo>
                  <a:pt x="273904" y="369570"/>
                </a:lnTo>
                <a:close/>
              </a:path>
              <a:path w="327025" h="533400">
                <a:moveTo>
                  <a:pt x="167632" y="368300"/>
                </a:moveTo>
                <a:lnTo>
                  <a:pt x="165719" y="368300"/>
                </a:lnTo>
                <a:lnTo>
                  <a:pt x="164994" y="369570"/>
                </a:lnTo>
                <a:lnTo>
                  <a:pt x="164341" y="370840"/>
                </a:lnTo>
                <a:lnTo>
                  <a:pt x="165990" y="370840"/>
                </a:lnTo>
                <a:lnTo>
                  <a:pt x="167632" y="368300"/>
                </a:lnTo>
                <a:close/>
              </a:path>
              <a:path w="327025" h="533400">
                <a:moveTo>
                  <a:pt x="195425" y="355600"/>
                </a:moveTo>
                <a:lnTo>
                  <a:pt x="193017" y="355600"/>
                </a:lnTo>
                <a:lnTo>
                  <a:pt x="191630" y="356870"/>
                </a:lnTo>
                <a:lnTo>
                  <a:pt x="190172" y="359410"/>
                </a:lnTo>
                <a:lnTo>
                  <a:pt x="188586" y="361950"/>
                </a:lnTo>
                <a:lnTo>
                  <a:pt x="185158" y="365760"/>
                </a:lnTo>
                <a:lnTo>
                  <a:pt x="184210" y="368300"/>
                </a:lnTo>
                <a:lnTo>
                  <a:pt x="183469" y="370840"/>
                </a:lnTo>
                <a:lnTo>
                  <a:pt x="185652" y="370840"/>
                </a:lnTo>
                <a:lnTo>
                  <a:pt x="187477" y="365760"/>
                </a:lnTo>
                <a:lnTo>
                  <a:pt x="192216" y="359410"/>
                </a:lnTo>
                <a:lnTo>
                  <a:pt x="195425" y="355600"/>
                </a:lnTo>
                <a:close/>
              </a:path>
              <a:path w="327025" h="533400">
                <a:moveTo>
                  <a:pt x="228531" y="360680"/>
                </a:moveTo>
                <a:lnTo>
                  <a:pt x="228332" y="361950"/>
                </a:lnTo>
                <a:lnTo>
                  <a:pt x="229041" y="364490"/>
                </a:lnTo>
                <a:lnTo>
                  <a:pt x="229631" y="365760"/>
                </a:lnTo>
                <a:lnTo>
                  <a:pt x="228881" y="368300"/>
                </a:lnTo>
                <a:lnTo>
                  <a:pt x="227423" y="370840"/>
                </a:lnTo>
                <a:lnTo>
                  <a:pt x="228594" y="370840"/>
                </a:lnTo>
                <a:lnTo>
                  <a:pt x="229111" y="369570"/>
                </a:lnTo>
                <a:lnTo>
                  <a:pt x="230772" y="365760"/>
                </a:lnTo>
                <a:lnTo>
                  <a:pt x="230117" y="365760"/>
                </a:lnTo>
                <a:lnTo>
                  <a:pt x="228531" y="360680"/>
                </a:lnTo>
                <a:close/>
              </a:path>
              <a:path w="327025" h="533400">
                <a:moveTo>
                  <a:pt x="308366" y="355600"/>
                </a:moveTo>
                <a:lnTo>
                  <a:pt x="306828" y="355600"/>
                </a:lnTo>
                <a:lnTo>
                  <a:pt x="308805" y="358140"/>
                </a:lnTo>
                <a:lnTo>
                  <a:pt x="308438" y="359410"/>
                </a:lnTo>
                <a:lnTo>
                  <a:pt x="308764" y="359410"/>
                </a:lnTo>
                <a:lnTo>
                  <a:pt x="308684" y="364490"/>
                </a:lnTo>
                <a:lnTo>
                  <a:pt x="307976" y="364490"/>
                </a:lnTo>
                <a:lnTo>
                  <a:pt x="308438" y="365760"/>
                </a:lnTo>
                <a:lnTo>
                  <a:pt x="308669" y="367030"/>
                </a:lnTo>
                <a:lnTo>
                  <a:pt x="308709" y="368300"/>
                </a:lnTo>
                <a:lnTo>
                  <a:pt x="308813" y="369570"/>
                </a:lnTo>
                <a:lnTo>
                  <a:pt x="309051" y="370840"/>
                </a:lnTo>
                <a:lnTo>
                  <a:pt x="310203" y="370840"/>
                </a:lnTo>
                <a:lnTo>
                  <a:pt x="310071" y="369570"/>
                </a:lnTo>
                <a:lnTo>
                  <a:pt x="310120" y="367030"/>
                </a:lnTo>
                <a:lnTo>
                  <a:pt x="310953" y="365760"/>
                </a:lnTo>
                <a:lnTo>
                  <a:pt x="309786" y="365760"/>
                </a:lnTo>
                <a:lnTo>
                  <a:pt x="309514" y="363220"/>
                </a:lnTo>
                <a:lnTo>
                  <a:pt x="309601" y="359410"/>
                </a:lnTo>
                <a:lnTo>
                  <a:pt x="309729" y="356870"/>
                </a:lnTo>
                <a:lnTo>
                  <a:pt x="308861" y="356870"/>
                </a:lnTo>
                <a:lnTo>
                  <a:pt x="308366" y="355600"/>
                </a:lnTo>
                <a:close/>
              </a:path>
              <a:path w="327025" h="533400">
                <a:moveTo>
                  <a:pt x="318289" y="367030"/>
                </a:moveTo>
                <a:lnTo>
                  <a:pt x="318002" y="367030"/>
                </a:lnTo>
                <a:lnTo>
                  <a:pt x="318424" y="368300"/>
                </a:lnTo>
                <a:lnTo>
                  <a:pt x="319117" y="369570"/>
                </a:lnTo>
                <a:lnTo>
                  <a:pt x="319684" y="370840"/>
                </a:lnTo>
                <a:lnTo>
                  <a:pt x="319684" y="369570"/>
                </a:lnTo>
                <a:lnTo>
                  <a:pt x="319293" y="368300"/>
                </a:lnTo>
                <a:lnTo>
                  <a:pt x="318862" y="368300"/>
                </a:lnTo>
                <a:lnTo>
                  <a:pt x="318289" y="367030"/>
                </a:lnTo>
                <a:close/>
              </a:path>
              <a:path w="327025" h="533400">
                <a:moveTo>
                  <a:pt x="212981" y="360680"/>
                </a:moveTo>
                <a:lnTo>
                  <a:pt x="212256" y="361950"/>
                </a:lnTo>
                <a:lnTo>
                  <a:pt x="212440" y="364490"/>
                </a:lnTo>
                <a:lnTo>
                  <a:pt x="210192" y="368300"/>
                </a:lnTo>
                <a:lnTo>
                  <a:pt x="209044" y="369570"/>
                </a:lnTo>
                <a:lnTo>
                  <a:pt x="211655" y="369570"/>
                </a:lnTo>
                <a:lnTo>
                  <a:pt x="212265" y="368300"/>
                </a:lnTo>
                <a:lnTo>
                  <a:pt x="214350" y="364490"/>
                </a:lnTo>
                <a:lnTo>
                  <a:pt x="212998" y="364490"/>
                </a:lnTo>
                <a:lnTo>
                  <a:pt x="212981" y="360680"/>
                </a:lnTo>
                <a:close/>
              </a:path>
              <a:path w="327025" h="533400">
                <a:moveTo>
                  <a:pt x="244124" y="356870"/>
                </a:moveTo>
                <a:lnTo>
                  <a:pt x="242032" y="356870"/>
                </a:lnTo>
                <a:lnTo>
                  <a:pt x="241300" y="359410"/>
                </a:lnTo>
                <a:lnTo>
                  <a:pt x="241211" y="361950"/>
                </a:lnTo>
                <a:lnTo>
                  <a:pt x="240626" y="363210"/>
                </a:lnTo>
                <a:lnTo>
                  <a:pt x="240485" y="365760"/>
                </a:lnTo>
                <a:lnTo>
                  <a:pt x="239864" y="368300"/>
                </a:lnTo>
                <a:lnTo>
                  <a:pt x="240590" y="369570"/>
                </a:lnTo>
                <a:lnTo>
                  <a:pt x="245149" y="369570"/>
                </a:lnTo>
                <a:lnTo>
                  <a:pt x="246096" y="368300"/>
                </a:lnTo>
                <a:lnTo>
                  <a:pt x="243531" y="368300"/>
                </a:lnTo>
                <a:lnTo>
                  <a:pt x="242422" y="367030"/>
                </a:lnTo>
                <a:lnTo>
                  <a:pt x="242495" y="365760"/>
                </a:lnTo>
                <a:lnTo>
                  <a:pt x="243120" y="363210"/>
                </a:lnTo>
                <a:lnTo>
                  <a:pt x="243650" y="361950"/>
                </a:lnTo>
                <a:lnTo>
                  <a:pt x="244814" y="358140"/>
                </a:lnTo>
                <a:lnTo>
                  <a:pt x="243697" y="358140"/>
                </a:lnTo>
                <a:lnTo>
                  <a:pt x="244124" y="356870"/>
                </a:lnTo>
                <a:close/>
              </a:path>
              <a:path w="327025" h="533400">
                <a:moveTo>
                  <a:pt x="30835" y="259080"/>
                </a:moveTo>
                <a:lnTo>
                  <a:pt x="29265" y="259080"/>
                </a:lnTo>
                <a:lnTo>
                  <a:pt x="27329" y="260350"/>
                </a:lnTo>
                <a:lnTo>
                  <a:pt x="26659" y="261620"/>
                </a:lnTo>
                <a:lnTo>
                  <a:pt x="25854" y="261620"/>
                </a:lnTo>
                <a:lnTo>
                  <a:pt x="19088" y="265430"/>
                </a:lnTo>
                <a:lnTo>
                  <a:pt x="15158" y="266700"/>
                </a:lnTo>
                <a:lnTo>
                  <a:pt x="14136" y="269242"/>
                </a:lnTo>
                <a:lnTo>
                  <a:pt x="27520" y="276860"/>
                </a:lnTo>
                <a:lnTo>
                  <a:pt x="33944" y="280670"/>
                </a:lnTo>
                <a:lnTo>
                  <a:pt x="38271" y="281940"/>
                </a:lnTo>
                <a:lnTo>
                  <a:pt x="40782" y="283210"/>
                </a:lnTo>
                <a:lnTo>
                  <a:pt x="38073" y="283210"/>
                </a:lnTo>
                <a:lnTo>
                  <a:pt x="31840" y="288290"/>
                </a:lnTo>
                <a:lnTo>
                  <a:pt x="29042" y="292100"/>
                </a:lnTo>
                <a:lnTo>
                  <a:pt x="28572" y="295910"/>
                </a:lnTo>
                <a:lnTo>
                  <a:pt x="28931" y="297180"/>
                </a:lnTo>
                <a:lnTo>
                  <a:pt x="55797" y="309880"/>
                </a:lnTo>
                <a:lnTo>
                  <a:pt x="54650" y="311150"/>
                </a:lnTo>
                <a:lnTo>
                  <a:pt x="50203" y="314960"/>
                </a:lnTo>
                <a:lnTo>
                  <a:pt x="49334" y="314960"/>
                </a:lnTo>
                <a:lnTo>
                  <a:pt x="46368" y="317500"/>
                </a:lnTo>
                <a:lnTo>
                  <a:pt x="45285" y="320040"/>
                </a:lnTo>
                <a:lnTo>
                  <a:pt x="46066" y="323850"/>
                </a:lnTo>
                <a:lnTo>
                  <a:pt x="58157" y="327660"/>
                </a:lnTo>
                <a:lnTo>
                  <a:pt x="61393" y="328930"/>
                </a:lnTo>
                <a:lnTo>
                  <a:pt x="66645" y="330200"/>
                </a:lnTo>
                <a:lnTo>
                  <a:pt x="70957" y="330200"/>
                </a:lnTo>
                <a:lnTo>
                  <a:pt x="70184" y="331470"/>
                </a:lnTo>
                <a:lnTo>
                  <a:pt x="68972" y="332740"/>
                </a:lnTo>
                <a:lnTo>
                  <a:pt x="68493" y="332740"/>
                </a:lnTo>
                <a:lnTo>
                  <a:pt x="67889" y="334010"/>
                </a:lnTo>
                <a:lnTo>
                  <a:pt x="63122" y="339090"/>
                </a:lnTo>
                <a:lnTo>
                  <a:pt x="60436" y="341630"/>
                </a:lnTo>
                <a:lnTo>
                  <a:pt x="60125" y="344170"/>
                </a:lnTo>
                <a:lnTo>
                  <a:pt x="74328" y="346710"/>
                </a:lnTo>
                <a:lnTo>
                  <a:pt x="80775" y="347980"/>
                </a:lnTo>
                <a:lnTo>
                  <a:pt x="86992" y="347980"/>
                </a:lnTo>
                <a:lnTo>
                  <a:pt x="86530" y="349250"/>
                </a:lnTo>
                <a:lnTo>
                  <a:pt x="85191" y="351790"/>
                </a:lnTo>
                <a:lnTo>
                  <a:pt x="81500" y="356870"/>
                </a:lnTo>
                <a:lnTo>
                  <a:pt x="80848" y="358140"/>
                </a:lnTo>
                <a:lnTo>
                  <a:pt x="78695" y="361950"/>
                </a:lnTo>
                <a:lnTo>
                  <a:pt x="78193" y="363220"/>
                </a:lnTo>
                <a:lnTo>
                  <a:pt x="80457" y="367030"/>
                </a:lnTo>
                <a:lnTo>
                  <a:pt x="94739" y="368300"/>
                </a:lnTo>
                <a:lnTo>
                  <a:pt x="98445" y="367030"/>
                </a:lnTo>
                <a:lnTo>
                  <a:pt x="86099" y="367030"/>
                </a:lnTo>
                <a:lnTo>
                  <a:pt x="84194" y="364490"/>
                </a:lnTo>
                <a:lnTo>
                  <a:pt x="82600" y="364490"/>
                </a:lnTo>
                <a:lnTo>
                  <a:pt x="81612" y="361950"/>
                </a:lnTo>
                <a:lnTo>
                  <a:pt x="82697" y="360680"/>
                </a:lnTo>
                <a:lnTo>
                  <a:pt x="85195" y="359410"/>
                </a:lnTo>
                <a:lnTo>
                  <a:pt x="83016" y="359410"/>
                </a:lnTo>
                <a:lnTo>
                  <a:pt x="87749" y="350520"/>
                </a:lnTo>
                <a:lnTo>
                  <a:pt x="88806" y="350520"/>
                </a:lnTo>
                <a:lnTo>
                  <a:pt x="88610" y="349250"/>
                </a:lnTo>
                <a:lnTo>
                  <a:pt x="92356" y="345440"/>
                </a:lnTo>
                <a:lnTo>
                  <a:pt x="69020" y="345440"/>
                </a:lnTo>
                <a:lnTo>
                  <a:pt x="68411" y="344170"/>
                </a:lnTo>
                <a:lnTo>
                  <a:pt x="64731" y="344170"/>
                </a:lnTo>
                <a:lnTo>
                  <a:pt x="64166" y="341630"/>
                </a:lnTo>
                <a:lnTo>
                  <a:pt x="65147" y="341630"/>
                </a:lnTo>
                <a:lnTo>
                  <a:pt x="67777" y="340360"/>
                </a:lnTo>
                <a:lnTo>
                  <a:pt x="65592" y="340360"/>
                </a:lnTo>
                <a:lnTo>
                  <a:pt x="68933" y="335280"/>
                </a:lnTo>
                <a:lnTo>
                  <a:pt x="70215" y="335280"/>
                </a:lnTo>
                <a:lnTo>
                  <a:pt x="71546" y="334010"/>
                </a:lnTo>
                <a:lnTo>
                  <a:pt x="71785" y="334010"/>
                </a:lnTo>
                <a:lnTo>
                  <a:pt x="71738" y="330200"/>
                </a:lnTo>
                <a:lnTo>
                  <a:pt x="77552" y="327660"/>
                </a:lnTo>
                <a:lnTo>
                  <a:pt x="76814" y="327660"/>
                </a:lnTo>
                <a:lnTo>
                  <a:pt x="66948" y="326390"/>
                </a:lnTo>
                <a:lnTo>
                  <a:pt x="57320" y="326390"/>
                </a:lnTo>
                <a:lnTo>
                  <a:pt x="56539" y="325120"/>
                </a:lnTo>
                <a:lnTo>
                  <a:pt x="51231" y="325120"/>
                </a:lnTo>
                <a:lnTo>
                  <a:pt x="50378" y="321310"/>
                </a:lnTo>
                <a:lnTo>
                  <a:pt x="49086" y="321310"/>
                </a:lnTo>
                <a:lnTo>
                  <a:pt x="48848" y="318770"/>
                </a:lnTo>
                <a:lnTo>
                  <a:pt x="49940" y="318770"/>
                </a:lnTo>
                <a:lnTo>
                  <a:pt x="60117" y="317500"/>
                </a:lnTo>
                <a:lnTo>
                  <a:pt x="50594" y="317500"/>
                </a:lnTo>
                <a:lnTo>
                  <a:pt x="54952" y="313690"/>
                </a:lnTo>
                <a:lnTo>
                  <a:pt x="56356" y="313690"/>
                </a:lnTo>
                <a:lnTo>
                  <a:pt x="57925" y="312420"/>
                </a:lnTo>
                <a:lnTo>
                  <a:pt x="58268" y="312420"/>
                </a:lnTo>
                <a:lnTo>
                  <a:pt x="58627" y="309880"/>
                </a:lnTo>
                <a:lnTo>
                  <a:pt x="61647" y="308610"/>
                </a:lnTo>
                <a:lnTo>
                  <a:pt x="59926" y="308610"/>
                </a:lnTo>
                <a:lnTo>
                  <a:pt x="48545" y="306070"/>
                </a:lnTo>
                <a:lnTo>
                  <a:pt x="46584" y="304800"/>
                </a:lnTo>
                <a:lnTo>
                  <a:pt x="43715" y="304800"/>
                </a:lnTo>
                <a:lnTo>
                  <a:pt x="42144" y="303530"/>
                </a:lnTo>
                <a:lnTo>
                  <a:pt x="40256" y="303530"/>
                </a:lnTo>
                <a:lnTo>
                  <a:pt x="39395" y="302260"/>
                </a:lnTo>
                <a:lnTo>
                  <a:pt x="41706" y="300990"/>
                </a:lnTo>
                <a:lnTo>
                  <a:pt x="34733" y="300990"/>
                </a:lnTo>
                <a:lnTo>
                  <a:pt x="34112" y="298450"/>
                </a:lnTo>
                <a:lnTo>
                  <a:pt x="31920" y="298450"/>
                </a:lnTo>
                <a:lnTo>
                  <a:pt x="31545" y="294640"/>
                </a:lnTo>
                <a:lnTo>
                  <a:pt x="32812" y="294640"/>
                </a:lnTo>
                <a:lnTo>
                  <a:pt x="36351" y="293370"/>
                </a:lnTo>
                <a:lnTo>
                  <a:pt x="33752" y="293370"/>
                </a:lnTo>
                <a:lnTo>
                  <a:pt x="33171" y="292100"/>
                </a:lnTo>
                <a:lnTo>
                  <a:pt x="36200" y="290830"/>
                </a:lnTo>
                <a:lnTo>
                  <a:pt x="40212" y="290830"/>
                </a:lnTo>
                <a:lnTo>
                  <a:pt x="38949" y="289560"/>
                </a:lnTo>
                <a:lnTo>
                  <a:pt x="36017" y="289560"/>
                </a:lnTo>
                <a:lnTo>
                  <a:pt x="37849" y="288290"/>
                </a:lnTo>
                <a:lnTo>
                  <a:pt x="43134" y="288290"/>
                </a:lnTo>
                <a:lnTo>
                  <a:pt x="37283" y="287020"/>
                </a:lnTo>
                <a:lnTo>
                  <a:pt x="41767" y="284480"/>
                </a:lnTo>
                <a:lnTo>
                  <a:pt x="51436" y="281940"/>
                </a:lnTo>
                <a:lnTo>
                  <a:pt x="45492" y="281940"/>
                </a:lnTo>
                <a:lnTo>
                  <a:pt x="35801" y="279400"/>
                </a:lnTo>
                <a:lnTo>
                  <a:pt x="38766" y="279400"/>
                </a:lnTo>
                <a:lnTo>
                  <a:pt x="39061" y="278130"/>
                </a:lnTo>
                <a:lnTo>
                  <a:pt x="34263" y="278130"/>
                </a:lnTo>
                <a:lnTo>
                  <a:pt x="36040" y="276860"/>
                </a:lnTo>
                <a:lnTo>
                  <a:pt x="29895" y="276860"/>
                </a:lnTo>
                <a:lnTo>
                  <a:pt x="28708" y="275590"/>
                </a:lnTo>
                <a:lnTo>
                  <a:pt x="26986" y="275590"/>
                </a:lnTo>
                <a:lnTo>
                  <a:pt x="26476" y="274320"/>
                </a:lnTo>
                <a:lnTo>
                  <a:pt x="28580" y="273050"/>
                </a:lnTo>
                <a:lnTo>
                  <a:pt x="22475" y="273050"/>
                </a:lnTo>
                <a:lnTo>
                  <a:pt x="22219" y="270510"/>
                </a:lnTo>
                <a:lnTo>
                  <a:pt x="18936" y="270510"/>
                </a:lnTo>
                <a:lnTo>
                  <a:pt x="19088" y="267970"/>
                </a:lnTo>
                <a:lnTo>
                  <a:pt x="21503" y="267970"/>
                </a:lnTo>
                <a:lnTo>
                  <a:pt x="21032" y="266700"/>
                </a:lnTo>
                <a:lnTo>
                  <a:pt x="25990" y="264160"/>
                </a:lnTo>
                <a:lnTo>
                  <a:pt x="33100" y="264160"/>
                </a:lnTo>
                <a:lnTo>
                  <a:pt x="29679" y="262890"/>
                </a:lnTo>
                <a:lnTo>
                  <a:pt x="30835" y="259080"/>
                </a:lnTo>
                <a:close/>
              </a:path>
              <a:path w="327025" h="533400">
                <a:moveTo>
                  <a:pt x="147261" y="323850"/>
                </a:moveTo>
                <a:lnTo>
                  <a:pt x="146695" y="323850"/>
                </a:lnTo>
                <a:lnTo>
                  <a:pt x="140886" y="325120"/>
                </a:lnTo>
                <a:lnTo>
                  <a:pt x="137035" y="325120"/>
                </a:lnTo>
                <a:lnTo>
                  <a:pt x="137179" y="326390"/>
                </a:lnTo>
                <a:lnTo>
                  <a:pt x="138183" y="328930"/>
                </a:lnTo>
                <a:lnTo>
                  <a:pt x="152745" y="328930"/>
                </a:lnTo>
                <a:lnTo>
                  <a:pt x="149698" y="334047"/>
                </a:lnTo>
                <a:lnTo>
                  <a:pt x="146631" y="340360"/>
                </a:lnTo>
                <a:lnTo>
                  <a:pt x="147476" y="345440"/>
                </a:lnTo>
                <a:lnTo>
                  <a:pt x="141128" y="351790"/>
                </a:lnTo>
                <a:lnTo>
                  <a:pt x="134722" y="358140"/>
                </a:lnTo>
                <a:lnTo>
                  <a:pt x="128313" y="363220"/>
                </a:lnTo>
                <a:lnTo>
                  <a:pt x="121956" y="368300"/>
                </a:lnTo>
                <a:lnTo>
                  <a:pt x="125835" y="367030"/>
                </a:lnTo>
                <a:lnTo>
                  <a:pt x="131746" y="361950"/>
                </a:lnTo>
                <a:lnTo>
                  <a:pt x="139175" y="354330"/>
                </a:lnTo>
                <a:lnTo>
                  <a:pt x="147604" y="346710"/>
                </a:lnTo>
                <a:lnTo>
                  <a:pt x="150465" y="346710"/>
                </a:lnTo>
                <a:lnTo>
                  <a:pt x="150940" y="345440"/>
                </a:lnTo>
                <a:lnTo>
                  <a:pt x="149421" y="345440"/>
                </a:lnTo>
                <a:lnTo>
                  <a:pt x="149405" y="342900"/>
                </a:lnTo>
                <a:lnTo>
                  <a:pt x="151098" y="341630"/>
                </a:lnTo>
                <a:lnTo>
                  <a:pt x="149931" y="341630"/>
                </a:lnTo>
                <a:lnTo>
                  <a:pt x="149261" y="340360"/>
                </a:lnTo>
                <a:lnTo>
                  <a:pt x="152274" y="337820"/>
                </a:lnTo>
                <a:lnTo>
                  <a:pt x="151183" y="337820"/>
                </a:lnTo>
                <a:lnTo>
                  <a:pt x="153466" y="334010"/>
                </a:lnTo>
                <a:lnTo>
                  <a:pt x="152266" y="334010"/>
                </a:lnTo>
                <a:lnTo>
                  <a:pt x="154426" y="331470"/>
                </a:lnTo>
                <a:lnTo>
                  <a:pt x="155254" y="328930"/>
                </a:lnTo>
                <a:lnTo>
                  <a:pt x="156701" y="327660"/>
                </a:lnTo>
                <a:lnTo>
                  <a:pt x="147604" y="327660"/>
                </a:lnTo>
                <a:lnTo>
                  <a:pt x="142591" y="326390"/>
                </a:lnTo>
                <a:lnTo>
                  <a:pt x="147261" y="323850"/>
                </a:lnTo>
                <a:close/>
              </a:path>
              <a:path w="327025" h="533400">
                <a:moveTo>
                  <a:pt x="163850" y="360680"/>
                </a:moveTo>
                <a:lnTo>
                  <a:pt x="161607" y="360680"/>
                </a:lnTo>
                <a:lnTo>
                  <a:pt x="161297" y="363210"/>
                </a:lnTo>
                <a:lnTo>
                  <a:pt x="161296" y="364490"/>
                </a:lnTo>
                <a:lnTo>
                  <a:pt x="162181" y="367030"/>
                </a:lnTo>
                <a:lnTo>
                  <a:pt x="162667" y="368300"/>
                </a:lnTo>
                <a:lnTo>
                  <a:pt x="173562" y="368300"/>
                </a:lnTo>
                <a:lnTo>
                  <a:pt x="176965" y="367030"/>
                </a:lnTo>
                <a:lnTo>
                  <a:pt x="166875" y="367030"/>
                </a:lnTo>
                <a:lnTo>
                  <a:pt x="166883" y="365760"/>
                </a:lnTo>
                <a:lnTo>
                  <a:pt x="164461" y="365760"/>
                </a:lnTo>
                <a:lnTo>
                  <a:pt x="165773" y="363220"/>
                </a:lnTo>
                <a:lnTo>
                  <a:pt x="163551" y="363220"/>
                </a:lnTo>
                <a:lnTo>
                  <a:pt x="163850" y="360680"/>
                </a:lnTo>
                <a:close/>
              </a:path>
              <a:path w="327025" h="533400">
                <a:moveTo>
                  <a:pt x="281851" y="360680"/>
                </a:moveTo>
                <a:lnTo>
                  <a:pt x="282456" y="363220"/>
                </a:lnTo>
                <a:lnTo>
                  <a:pt x="283547" y="367030"/>
                </a:lnTo>
                <a:lnTo>
                  <a:pt x="282129" y="368300"/>
                </a:lnTo>
                <a:lnTo>
                  <a:pt x="285418" y="368300"/>
                </a:lnTo>
                <a:lnTo>
                  <a:pt x="285572" y="367030"/>
                </a:lnTo>
                <a:lnTo>
                  <a:pt x="285668" y="365760"/>
                </a:lnTo>
                <a:lnTo>
                  <a:pt x="283325" y="365760"/>
                </a:lnTo>
                <a:lnTo>
                  <a:pt x="283381" y="364490"/>
                </a:lnTo>
                <a:lnTo>
                  <a:pt x="283104" y="363210"/>
                </a:lnTo>
                <a:lnTo>
                  <a:pt x="281851" y="360680"/>
                </a:lnTo>
                <a:close/>
              </a:path>
              <a:path w="327025" h="533400">
                <a:moveTo>
                  <a:pt x="95065" y="361950"/>
                </a:moveTo>
                <a:lnTo>
                  <a:pt x="93233" y="363220"/>
                </a:lnTo>
                <a:lnTo>
                  <a:pt x="86099" y="367030"/>
                </a:lnTo>
                <a:lnTo>
                  <a:pt x="93169" y="367030"/>
                </a:lnTo>
                <a:lnTo>
                  <a:pt x="91822" y="365760"/>
                </a:lnTo>
                <a:lnTo>
                  <a:pt x="93639" y="364490"/>
                </a:lnTo>
                <a:lnTo>
                  <a:pt x="93248" y="363220"/>
                </a:lnTo>
                <a:lnTo>
                  <a:pt x="95065" y="361950"/>
                </a:lnTo>
                <a:close/>
              </a:path>
              <a:path w="327025" h="533400">
                <a:moveTo>
                  <a:pt x="97871" y="360680"/>
                </a:moveTo>
                <a:lnTo>
                  <a:pt x="96476" y="361950"/>
                </a:lnTo>
                <a:lnTo>
                  <a:pt x="93169" y="367030"/>
                </a:lnTo>
                <a:lnTo>
                  <a:pt x="103912" y="367030"/>
                </a:lnTo>
                <a:lnTo>
                  <a:pt x="106435" y="365760"/>
                </a:lnTo>
                <a:lnTo>
                  <a:pt x="94659" y="365760"/>
                </a:lnTo>
                <a:lnTo>
                  <a:pt x="95998" y="364490"/>
                </a:lnTo>
                <a:lnTo>
                  <a:pt x="96525" y="361950"/>
                </a:lnTo>
                <a:lnTo>
                  <a:pt x="97871" y="360680"/>
                </a:lnTo>
                <a:close/>
              </a:path>
              <a:path w="327025" h="533400">
                <a:moveTo>
                  <a:pt x="266795" y="354330"/>
                </a:moveTo>
                <a:lnTo>
                  <a:pt x="265671" y="354330"/>
                </a:lnTo>
                <a:lnTo>
                  <a:pt x="265440" y="359410"/>
                </a:lnTo>
                <a:lnTo>
                  <a:pt x="264634" y="361950"/>
                </a:lnTo>
                <a:lnTo>
                  <a:pt x="262164" y="365760"/>
                </a:lnTo>
                <a:lnTo>
                  <a:pt x="260498" y="367030"/>
                </a:lnTo>
                <a:lnTo>
                  <a:pt x="264476" y="367030"/>
                </a:lnTo>
                <a:lnTo>
                  <a:pt x="264763" y="365760"/>
                </a:lnTo>
                <a:lnTo>
                  <a:pt x="265982" y="364490"/>
                </a:lnTo>
                <a:lnTo>
                  <a:pt x="267079" y="363210"/>
                </a:lnTo>
                <a:lnTo>
                  <a:pt x="268262" y="360680"/>
                </a:lnTo>
                <a:lnTo>
                  <a:pt x="265887" y="360680"/>
                </a:lnTo>
                <a:lnTo>
                  <a:pt x="266453" y="356722"/>
                </a:lnTo>
                <a:lnTo>
                  <a:pt x="266556" y="355600"/>
                </a:lnTo>
                <a:lnTo>
                  <a:pt x="266795" y="354330"/>
                </a:lnTo>
                <a:close/>
              </a:path>
              <a:path w="327025" h="533400">
                <a:moveTo>
                  <a:pt x="295567" y="360680"/>
                </a:moveTo>
                <a:lnTo>
                  <a:pt x="296387" y="365760"/>
                </a:lnTo>
                <a:lnTo>
                  <a:pt x="296506" y="367030"/>
                </a:lnTo>
                <a:lnTo>
                  <a:pt x="298356" y="367030"/>
                </a:lnTo>
                <a:lnTo>
                  <a:pt x="298255" y="364490"/>
                </a:lnTo>
                <a:lnTo>
                  <a:pt x="297002" y="364490"/>
                </a:lnTo>
                <a:lnTo>
                  <a:pt x="296623" y="363210"/>
                </a:lnTo>
                <a:lnTo>
                  <a:pt x="295567" y="360680"/>
                </a:lnTo>
                <a:close/>
              </a:path>
              <a:path w="327025" h="533400">
                <a:moveTo>
                  <a:pt x="106017" y="360680"/>
                </a:moveTo>
                <a:lnTo>
                  <a:pt x="105060" y="361950"/>
                </a:lnTo>
                <a:lnTo>
                  <a:pt x="96086" y="365760"/>
                </a:lnTo>
                <a:lnTo>
                  <a:pt x="106435" y="365760"/>
                </a:lnTo>
                <a:lnTo>
                  <a:pt x="108958" y="364490"/>
                </a:lnTo>
                <a:lnTo>
                  <a:pt x="111455" y="364490"/>
                </a:lnTo>
                <a:lnTo>
                  <a:pt x="113053" y="363220"/>
                </a:lnTo>
                <a:lnTo>
                  <a:pt x="103314" y="363220"/>
                </a:lnTo>
                <a:lnTo>
                  <a:pt x="106152" y="361950"/>
                </a:lnTo>
                <a:lnTo>
                  <a:pt x="106017" y="360680"/>
                </a:lnTo>
                <a:close/>
              </a:path>
              <a:path w="327025" h="533400">
                <a:moveTo>
                  <a:pt x="171099" y="361950"/>
                </a:moveTo>
                <a:lnTo>
                  <a:pt x="170590" y="363220"/>
                </a:lnTo>
                <a:lnTo>
                  <a:pt x="165289" y="365760"/>
                </a:lnTo>
                <a:lnTo>
                  <a:pt x="166883" y="365760"/>
                </a:lnTo>
                <a:lnTo>
                  <a:pt x="171108" y="363220"/>
                </a:lnTo>
                <a:lnTo>
                  <a:pt x="171099" y="361950"/>
                </a:lnTo>
                <a:close/>
              </a:path>
              <a:path w="327025" h="533400">
                <a:moveTo>
                  <a:pt x="230738" y="361950"/>
                </a:moveTo>
                <a:lnTo>
                  <a:pt x="230388" y="361950"/>
                </a:lnTo>
                <a:lnTo>
                  <a:pt x="230891" y="363220"/>
                </a:lnTo>
                <a:lnTo>
                  <a:pt x="230117" y="365760"/>
                </a:lnTo>
                <a:lnTo>
                  <a:pt x="230772" y="365760"/>
                </a:lnTo>
                <a:lnTo>
                  <a:pt x="231879" y="363220"/>
                </a:lnTo>
                <a:lnTo>
                  <a:pt x="231256" y="363220"/>
                </a:lnTo>
                <a:lnTo>
                  <a:pt x="230738" y="361950"/>
                </a:lnTo>
                <a:close/>
              </a:path>
              <a:path w="327025" h="533400">
                <a:moveTo>
                  <a:pt x="267982" y="318770"/>
                </a:moveTo>
                <a:lnTo>
                  <a:pt x="266539" y="318770"/>
                </a:lnTo>
                <a:lnTo>
                  <a:pt x="265503" y="320040"/>
                </a:lnTo>
                <a:lnTo>
                  <a:pt x="263433" y="323958"/>
                </a:lnTo>
                <a:lnTo>
                  <a:pt x="260244" y="328930"/>
                </a:lnTo>
                <a:lnTo>
                  <a:pt x="256936" y="335280"/>
                </a:lnTo>
                <a:lnTo>
                  <a:pt x="247404" y="358140"/>
                </a:lnTo>
                <a:lnTo>
                  <a:pt x="246344" y="359410"/>
                </a:lnTo>
                <a:lnTo>
                  <a:pt x="245276" y="363220"/>
                </a:lnTo>
                <a:lnTo>
                  <a:pt x="243993" y="365760"/>
                </a:lnTo>
                <a:lnTo>
                  <a:pt x="244280" y="365760"/>
                </a:lnTo>
                <a:lnTo>
                  <a:pt x="244941" y="364490"/>
                </a:lnTo>
                <a:lnTo>
                  <a:pt x="246679" y="360680"/>
                </a:lnTo>
                <a:lnTo>
                  <a:pt x="250042" y="354330"/>
                </a:lnTo>
                <a:lnTo>
                  <a:pt x="258196" y="335280"/>
                </a:lnTo>
                <a:lnTo>
                  <a:pt x="261423" y="330200"/>
                </a:lnTo>
                <a:lnTo>
                  <a:pt x="265934" y="321310"/>
                </a:lnTo>
                <a:lnTo>
                  <a:pt x="267289" y="320040"/>
                </a:lnTo>
                <a:lnTo>
                  <a:pt x="267982" y="318770"/>
                </a:lnTo>
                <a:close/>
              </a:path>
              <a:path w="327025" h="533400">
                <a:moveTo>
                  <a:pt x="283571" y="353060"/>
                </a:moveTo>
                <a:lnTo>
                  <a:pt x="283404" y="353060"/>
                </a:lnTo>
                <a:lnTo>
                  <a:pt x="282895" y="354330"/>
                </a:lnTo>
                <a:lnTo>
                  <a:pt x="284576" y="358140"/>
                </a:lnTo>
                <a:lnTo>
                  <a:pt x="285158" y="359410"/>
                </a:lnTo>
                <a:lnTo>
                  <a:pt x="284328" y="364490"/>
                </a:lnTo>
                <a:lnTo>
                  <a:pt x="283325" y="365760"/>
                </a:lnTo>
                <a:lnTo>
                  <a:pt x="285868" y="365760"/>
                </a:lnTo>
                <a:lnTo>
                  <a:pt x="286531" y="364490"/>
                </a:lnTo>
                <a:lnTo>
                  <a:pt x="285683" y="364490"/>
                </a:lnTo>
                <a:lnTo>
                  <a:pt x="285732" y="361950"/>
                </a:lnTo>
                <a:lnTo>
                  <a:pt x="286002" y="359410"/>
                </a:lnTo>
                <a:lnTo>
                  <a:pt x="286265" y="358140"/>
                </a:lnTo>
                <a:lnTo>
                  <a:pt x="286505" y="356870"/>
                </a:lnTo>
                <a:lnTo>
                  <a:pt x="284640" y="356870"/>
                </a:lnTo>
                <a:lnTo>
                  <a:pt x="284106" y="354330"/>
                </a:lnTo>
                <a:lnTo>
                  <a:pt x="283571" y="353060"/>
                </a:lnTo>
                <a:close/>
              </a:path>
              <a:path w="327025" h="533400">
                <a:moveTo>
                  <a:pt x="312487" y="363220"/>
                </a:moveTo>
                <a:lnTo>
                  <a:pt x="311730" y="363220"/>
                </a:lnTo>
                <a:lnTo>
                  <a:pt x="310008" y="365760"/>
                </a:lnTo>
                <a:lnTo>
                  <a:pt x="310953" y="365760"/>
                </a:lnTo>
                <a:lnTo>
                  <a:pt x="311786" y="364490"/>
                </a:lnTo>
                <a:lnTo>
                  <a:pt x="312550" y="364490"/>
                </a:lnTo>
                <a:lnTo>
                  <a:pt x="312487" y="363220"/>
                </a:lnTo>
                <a:close/>
              </a:path>
              <a:path w="327025" h="533400">
                <a:moveTo>
                  <a:pt x="94890" y="356870"/>
                </a:moveTo>
                <a:lnTo>
                  <a:pt x="94014" y="356870"/>
                </a:lnTo>
                <a:lnTo>
                  <a:pt x="91798" y="358140"/>
                </a:lnTo>
                <a:lnTo>
                  <a:pt x="86163" y="361950"/>
                </a:lnTo>
                <a:lnTo>
                  <a:pt x="82600" y="364490"/>
                </a:lnTo>
                <a:lnTo>
                  <a:pt x="84194" y="364490"/>
                </a:lnTo>
                <a:lnTo>
                  <a:pt x="85692" y="363210"/>
                </a:lnTo>
                <a:lnTo>
                  <a:pt x="93400" y="358140"/>
                </a:lnTo>
                <a:lnTo>
                  <a:pt x="94890" y="356870"/>
                </a:lnTo>
                <a:close/>
              </a:path>
              <a:path w="327025" h="533400">
                <a:moveTo>
                  <a:pt x="203258" y="337820"/>
                </a:moveTo>
                <a:lnTo>
                  <a:pt x="202175" y="339090"/>
                </a:lnTo>
                <a:lnTo>
                  <a:pt x="202199" y="342900"/>
                </a:lnTo>
                <a:lnTo>
                  <a:pt x="199934" y="346710"/>
                </a:lnTo>
                <a:lnTo>
                  <a:pt x="197727" y="347980"/>
                </a:lnTo>
                <a:lnTo>
                  <a:pt x="196683" y="349250"/>
                </a:lnTo>
                <a:lnTo>
                  <a:pt x="196269" y="349250"/>
                </a:lnTo>
                <a:lnTo>
                  <a:pt x="191749" y="354330"/>
                </a:lnTo>
                <a:lnTo>
                  <a:pt x="189128" y="356870"/>
                </a:lnTo>
                <a:lnTo>
                  <a:pt x="179508" y="363220"/>
                </a:lnTo>
                <a:lnTo>
                  <a:pt x="176359" y="364490"/>
                </a:lnTo>
                <a:lnTo>
                  <a:pt x="180966" y="364490"/>
                </a:lnTo>
                <a:lnTo>
                  <a:pt x="181907" y="363220"/>
                </a:lnTo>
                <a:lnTo>
                  <a:pt x="185357" y="361950"/>
                </a:lnTo>
                <a:lnTo>
                  <a:pt x="189661" y="358140"/>
                </a:lnTo>
                <a:lnTo>
                  <a:pt x="193017" y="355600"/>
                </a:lnTo>
                <a:lnTo>
                  <a:pt x="195425" y="355600"/>
                </a:lnTo>
                <a:lnTo>
                  <a:pt x="197564" y="353060"/>
                </a:lnTo>
                <a:lnTo>
                  <a:pt x="201218" y="347980"/>
                </a:lnTo>
                <a:lnTo>
                  <a:pt x="206095" y="342900"/>
                </a:lnTo>
                <a:lnTo>
                  <a:pt x="202493" y="342900"/>
                </a:lnTo>
                <a:lnTo>
                  <a:pt x="202883" y="339090"/>
                </a:lnTo>
                <a:lnTo>
                  <a:pt x="203258" y="337820"/>
                </a:lnTo>
                <a:close/>
              </a:path>
              <a:path w="327025" h="533400">
                <a:moveTo>
                  <a:pt x="218716" y="342900"/>
                </a:moveTo>
                <a:lnTo>
                  <a:pt x="216345" y="342900"/>
                </a:lnTo>
                <a:lnTo>
                  <a:pt x="216142" y="344170"/>
                </a:lnTo>
                <a:lnTo>
                  <a:pt x="216058" y="347980"/>
                </a:lnTo>
                <a:lnTo>
                  <a:pt x="218624" y="349250"/>
                </a:lnTo>
                <a:lnTo>
                  <a:pt x="222354" y="349250"/>
                </a:lnTo>
                <a:lnTo>
                  <a:pt x="219756" y="353060"/>
                </a:lnTo>
                <a:lnTo>
                  <a:pt x="217382" y="356870"/>
                </a:lnTo>
                <a:lnTo>
                  <a:pt x="215005" y="361950"/>
                </a:lnTo>
                <a:lnTo>
                  <a:pt x="214002" y="363220"/>
                </a:lnTo>
                <a:lnTo>
                  <a:pt x="213212" y="363220"/>
                </a:lnTo>
                <a:lnTo>
                  <a:pt x="212998" y="364490"/>
                </a:lnTo>
                <a:lnTo>
                  <a:pt x="214350" y="364490"/>
                </a:lnTo>
                <a:lnTo>
                  <a:pt x="215739" y="361950"/>
                </a:lnTo>
                <a:lnTo>
                  <a:pt x="218370" y="358140"/>
                </a:lnTo>
                <a:lnTo>
                  <a:pt x="221509" y="353060"/>
                </a:lnTo>
                <a:lnTo>
                  <a:pt x="224969" y="347980"/>
                </a:lnTo>
                <a:lnTo>
                  <a:pt x="226913" y="347980"/>
                </a:lnTo>
                <a:lnTo>
                  <a:pt x="228579" y="346710"/>
                </a:lnTo>
                <a:lnTo>
                  <a:pt x="219883" y="346710"/>
                </a:lnTo>
                <a:lnTo>
                  <a:pt x="221000" y="345440"/>
                </a:lnTo>
                <a:lnTo>
                  <a:pt x="218959" y="345440"/>
                </a:lnTo>
                <a:lnTo>
                  <a:pt x="219477" y="344170"/>
                </a:lnTo>
                <a:lnTo>
                  <a:pt x="218409" y="344170"/>
                </a:lnTo>
                <a:lnTo>
                  <a:pt x="218716" y="342900"/>
                </a:lnTo>
                <a:close/>
              </a:path>
              <a:path w="327025" h="533400">
                <a:moveTo>
                  <a:pt x="287931" y="360680"/>
                </a:moveTo>
                <a:lnTo>
                  <a:pt x="286034" y="363220"/>
                </a:lnTo>
                <a:lnTo>
                  <a:pt x="285683" y="364490"/>
                </a:lnTo>
                <a:lnTo>
                  <a:pt x="286531" y="364490"/>
                </a:lnTo>
                <a:lnTo>
                  <a:pt x="287859" y="361950"/>
                </a:lnTo>
                <a:lnTo>
                  <a:pt x="288608" y="361950"/>
                </a:lnTo>
                <a:lnTo>
                  <a:pt x="287931" y="360680"/>
                </a:lnTo>
                <a:close/>
              </a:path>
              <a:path w="327025" h="533400">
                <a:moveTo>
                  <a:pt x="295702" y="345440"/>
                </a:moveTo>
                <a:lnTo>
                  <a:pt x="295917" y="346710"/>
                </a:lnTo>
                <a:lnTo>
                  <a:pt x="298420" y="349250"/>
                </a:lnTo>
                <a:lnTo>
                  <a:pt x="297838" y="354060"/>
                </a:lnTo>
                <a:lnTo>
                  <a:pt x="297496" y="359410"/>
                </a:lnTo>
                <a:lnTo>
                  <a:pt x="297256" y="364490"/>
                </a:lnTo>
                <a:lnTo>
                  <a:pt x="298255" y="364490"/>
                </a:lnTo>
                <a:lnTo>
                  <a:pt x="298358" y="360680"/>
                </a:lnTo>
                <a:lnTo>
                  <a:pt x="298436" y="359410"/>
                </a:lnTo>
                <a:lnTo>
                  <a:pt x="299168" y="350520"/>
                </a:lnTo>
                <a:lnTo>
                  <a:pt x="299494" y="347980"/>
                </a:lnTo>
                <a:lnTo>
                  <a:pt x="298587" y="347980"/>
                </a:lnTo>
                <a:lnTo>
                  <a:pt x="295702" y="345440"/>
                </a:lnTo>
                <a:close/>
              </a:path>
              <a:path w="327025" h="533400">
                <a:moveTo>
                  <a:pt x="308486" y="363220"/>
                </a:moveTo>
                <a:lnTo>
                  <a:pt x="308151" y="364490"/>
                </a:lnTo>
                <a:lnTo>
                  <a:pt x="308684" y="364490"/>
                </a:lnTo>
                <a:lnTo>
                  <a:pt x="308486" y="363220"/>
                </a:lnTo>
                <a:close/>
              </a:path>
              <a:path w="327025" h="533400">
                <a:moveTo>
                  <a:pt x="126499" y="345440"/>
                </a:moveTo>
                <a:lnTo>
                  <a:pt x="125296" y="346710"/>
                </a:lnTo>
                <a:lnTo>
                  <a:pt x="125766" y="349250"/>
                </a:lnTo>
                <a:lnTo>
                  <a:pt x="122124" y="351790"/>
                </a:lnTo>
                <a:lnTo>
                  <a:pt x="119693" y="354330"/>
                </a:lnTo>
                <a:lnTo>
                  <a:pt x="120920" y="354330"/>
                </a:lnTo>
                <a:lnTo>
                  <a:pt x="118681" y="355600"/>
                </a:lnTo>
                <a:lnTo>
                  <a:pt x="114625" y="358140"/>
                </a:lnTo>
                <a:lnTo>
                  <a:pt x="113954" y="360680"/>
                </a:lnTo>
                <a:lnTo>
                  <a:pt x="103314" y="363220"/>
                </a:lnTo>
                <a:lnTo>
                  <a:pt x="113065" y="363210"/>
                </a:lnTo>
                <a:lnTo>
                  <a:pt x="119445" y="358140"/>
                </a:lnTo>
                <a:lnTo>
                  <a:pt x="125041" y="353060"/>
                </a:lnTo>
                <a:lnTo>
                  <a:pt x="128866" y="350520"/>
                </a:lnTo>
                <a:lnTo>
                  <a:pt x="128699" y="350520"/>
                </a:lnTo>
                <a:lnTo>
                  <a:pt x="132692" y="347980"/>
                </a:lnTo>
                <a:lnTo>
                  <a:pt x="126156" y="347980"/>
                </a:lnTo>
                <a:lnTo>
                  <a:pt x="126499" y="345440"/>
                </a:lnTo>
                <a:close/>
              </a:path>
              <a:path w="327025" h="533400">
                <a:moveTo>
                  <a:pt x="168612" y="359410"/>
                </a:moveTo>
                <a:lnTo>
                  <a:pt x="167744" y="360680"/>
                </a:lnTo>
                <a:lnTo>
                  <a:pt x="164381" y="361950"/>
                </a:lnTo>
                <a:lnTo>
                  <a:pt x="163551" y="363220"/>
                </a:lnTo>
                <a:lnTo>
                  <a:pt x="165778" y="363210"/>
                </a:lnTo>
                <a:lnTo>
                  <a:pt x="166429" y="361950"/>
                </a:lnTo>
                <a:lnTo>
                  <a:pt x="168780" y="360680"/>
                </a:lnTo>
                <a:lnTo>
                  <a:pt x="168612" y="359410"/>
                </a:lnTo>
                <a:close/>
              </a:path>
              <a:path w="327025" h="533400">
                <a:moveTo>
                  <a:pt x="235609" y="344170"/>
                </a:moveTo>
                <a:lnTo>
                  <a:pt x="233592" y="344170"/>
                </a:lnTo>
                <a:lnTo>
                  <a:pt x="232022" y="347980"/>
                </a:lnTo>
                <a:lnTo>
                  <a:pt x="231360" y="349250"/>
                </a:lnTo>
                <a:lnTo>
                  <a:pt x="231329" y="350775"/>
                </a:lnTo>
                <a:lnTo>
                  <a:pt x="230484" y="353060"/>
                </a:lnTo>
                <a:lnTo>
                  <a:pt x="229715" y="355749"/>
                </a:lnTo>
                <a:lnTo>
                  <a:pt x="229153" y="358140"/>
                </a:lnTo>
                <a:lnTo>
                  <a:pt x="228404" y="359410"/>
                </a:lnTo>
                <a:lnTo>
                  <a:pt x="229017" y="360680"/>
                </a:lnTo>
                <a:lnTo>
                  <a:pt x="229375" y="361950"/>
                </a:lnTo>
                <a:lnTo>
                  <a:pt x="231879" y="361950"/>
                </a:lnTo>
                <a:lnTo>
                  <a:pt x="231265" y="363220"/>
                </a:lnTo>
                <a:lnTo>
                  <a:pt x="231883" y="363210"/>
                </a:lnTo>
                <a:lnTo>
                  <a:pt x="232986" y="360680"/>
                </a:lnTo>
                <a:lnTo>
                  <a:pt x="234086" y="360680"/>
                </a:lnTo>
                <a:lnTo>
                  <a:pt x="235226" y="359410"/>
                </a:lnTo>
                <a:lnTo>
                  <a:pt x="231042" y="359410"/>
                </a:lnTo>
                <a:lnTo>
                  <a:pt x="231178" y="358140"/>
                </a:lnTo>
                <a:lnTo>
                  <a:pt x="232492" y="354330"/>
                </a:lnTo>
                <a:lnTo>
                  <a:pt x="233154" y="353060"/>
                </a:lnTo>
                <a:lnTo>
                  <a:pt x="233855" y="350520"/>
                </a:lnTo>
                <a:lnTo>
                  <a:pt x="234779" y="349250"/>
                </a:lnTo>
                <a:lnTo>
                  <a:pt x="235823" y="346710"/>
                </a:lnTo>
                <a:lnTo>
                  <a:pt x="234325" y="346710"/>
                </a:lnTo>
                <a:lnTo>
                  <a:pt x="234995" y="345440"/>
                </a:lnTo>
                <a:lnTo>
                  <a:pt x="235609" y="344170"/>
                </a:lnTo>
                <a:close/>
              </a:path>
              <a:path w="327025" h="533400">
                <a:moveTo>
                  <a:pt x="155247" y="359410"/>
                </a:moveTo>
                <a:lnTo>
                  <a:pt x="152565" y="359410"/>
                </a:lnTo>
                <a:lnTo>
                  <a:pt x="152577" y="360680"/>
                </a:lnTo>
                <a:lnTo>
                  <a:pt x="155247" y="359410"/>
                </a:lnTo>
                <a:close/>
              </a:path>
              <a:path w="327025" h="533400">
                <a:moveTo>
                  <a:pt x="270142" y="349250"/>
                </a:moveTo>
                <a:lnTo>
                  <a:pt x="269417" y="349250"/>
                </a:lnTo>
                <a:lnTo>
                  <a:pt x="270182" y="353060"/>
                </a:lnTo>
                <a:lnTo>
                  <a:pt x="270366" y="354330"/>
                </a:lnTo>
                <a:lnTo>
                  <a:pt x="268756" y="358140"/>
                </a:lnTo>
                <a:lnTo>
                  <a:pt x="267561" y="359410"/>
                </a:lnTo>
                <a:lnTo>
                  <a:pt x="265887" y="360680"/>
                </a:lnTo>
                <a:lnTo>
                  <a:pt x="268262" y="360680"/>
                </a:lnTo>
                <a:lnTo>
                  <a:pt x="269488" y="359410"/>
                </a:lnTo>
                <a:lnTo>
                  <a:pt x="270525" y="358140"/>
                </a:lnTo>
                <a:lnTo>
                  <a:pt x="271369" y="356870"/>
                </a:lnTo>
                <a:lnTo>
                  <a:pt x="273179" y="356870"/>
                </a:lnTo>
                <a:lnTo>
                  <a:pt x="273824" y="353060"/>
                </a:lnTo>
                <a:lnTo>
                  <a:pt x="274130" y="351790"/>
                </a:lnTo>
                <a:lnTo>
                  <a:pt x="270772" y="351790"/>
                </a:lnTo>
                <a:lnTo>
                  <a:pt x="270493" y="350520"/>
                </a:lnTo>
                <a:lnTo>
                  <a:pt x="270142" y="349250"/>
                </a:lnTo>
                <a:close/>
              </a:path>
              <a:path w="327025" h="533400">
                <a:moveTo>
                  <a:pt x="275140" y="356870"/>
                </a:moveTo>
                <a:lnTo>
                  <a:pt x="273434" y="359410"/>
                </a:lnTo>
                <a:lnTo>
                  <a:pt x="272884" y="360680"/>
                </a:lnTo>
                <a:lnTo>
                  <a:pt x="273649" y="360680"/>
                </a:lnTo>
                <a:lnTo>
                  <a:pt x="275004" y="358140"/>
                </a:lnTo>
                <a:lnTo>
                  <a:pt x="275761" y="358140"/>
                </a:lnTo>
                <a:lnTo>
                  <a:pt x="275140" y="356870"/>
                </a:lnTo>
                <a:close/>
              </a:path>
              <a:path w="327025" h="533400">
                <a:moveTo>
                  <a:pt x="90482" y="356722"/>
                </a:moveTo>
                <a:lnTo>
                  <a:pt x="83325" y="359410"/>
                </a:lnTo>
                <a:lnTo>
                  <a:pt x="85195" y="359410"/>
                </a:lnTo>
                <a:lnTo>
                  <a:pt x="90482" y="356722"/>
                </a:lnTo>
                <a:close/>
              </a:path>
              <a:path w="327025" h="533400">
                <a:moveTo>
                  <a:pt x="157582" y="351790"/>
                </a:moveTo>
                <a:lnTo>
                  <a:pt x="156227" y="351790"/>
                </a:lnTo>
                <a:lnTo>
                  <a:pt x="153151" y="354330"/>
                </a:lnTo>
                <a:lnTo>
                  <a:pt x="148536" y="359410"/>
                </a:lnTo>
                <a:lnTo>
                  <a:pt x="151076" y="359410"/>
                </a:lnTo>
                <a:lnTo>
                  <a:pt x="152072" y="358554"/>
                </a:lnTo>
                <a:lnTo>
                  <a:pt x="153877" y="355600"/>
                </a:lnTo>
                <a:lnTo>
                  <a:pt x="155135" y="355600"/>
                </a:lnTo>
                <a:lnTo>
                  <a:pt x="157582" y="351790"/>
                </a:lnTo>
                <a:close/>
              </a:path>
              <a:path w="327025" h="533400">
                <a:moveTo>
                  <a:pt x="152553" y="358140"/>
                </a:moveTo>
                <a:lnTo>
                  <a:pt x="152072" y="358554"/>
                </a:lnTo>
                <a:lnTo>
                  <a:pt x="151549" y="359410"/>
                </a:lnTo>
                <a:lnTo>
                  <a:pt x="152565" y="359410"/>
                </a:lnTo>
                <a:lnTo>
                  <a:pt x="152553" y="358140"/>
                </a:lnTo>
                <a:close/>
              </a:path>
              <a:path w="327025" h="533400">
                <a:moveTo>
                  <a:pt x="245101" y="341630"/>
                </a:moveTo>
                <a:lnTo>
                  <a:pt x="244502" y="341630"/>
                </a:lnTo>
                <a:lnTo>
                  <a:pt x="242510" y="346710"/>
                </a:lnTo>
                <a:lnTo>
                  <a:pt x="241641" y="347980"/>
                </a:lnTo>
                <a:lnTo>
                  <a:pt x="240828" y="350520"/>
                </a:lnTo>
                <a:lnTo>
                  <a:pt x="240040" y="351790"/>
                </a:lnTo>
                <a:lnTo>
                  <a:pt x="238748" y="353060"/>
                </a:lnTo>
                <a:lnTo>
                  <a:pt x="237991" y="354330"/>
                </a:lnTo>
                <a:lnTo>
                  <a:pt x="236341" y="355600"/>
                </a:lnTo>
                <a:lnTo>
                  <a:pt x="232078" y="359410"/>
                </a:lnTo>
                <a:lnTo>
                  <a:pt x="235226" y="359410"/>
                </a:lnTo>
                <a:lnTo>
                  <a:pt x="237020" y="358140"/>
                </a:lnTo>
                <a:lnTo>
                  <a:pt x="241076" y="354330"/>
                </a:lnTo>
                <a:lnTo>
                  <a:pt x="244976" y="354330"/>
                </a:lnTo>
                <a:lnTo>
                  <a:pt x="245403" y="353060"/>
                </a:lnTo>
                <a:lnTo>
                  <a:pt x="245941" y="351790"/>
                </a:lnTo>
                <a:lnTo>
                  <a:pt x="241052" y="351790"/>
                </a:lnTo>
                <a:lnTo>
                  <a:pt x="244751" y="343486"/>
                </a:lnTo>
                <a:lnTo>
                  <a:pt x="245101" y="341630"/>
                </a:lnTo>
                <a:close/>
              </a:path>
              <a:path w="327025" h="533400">
                <a:moveTo>
                  <a:pt x="267926" y="354330"/>
                </a:moveTo>
                <a:lnTo>
                  <a:pt x="267472" y="354330"/>
                </a:lnTo>
                <a:lnTo>
                  <a:pt x="266627" y="355501"/>
                </a:lnTo>
                <a:lnTo>
                  <a:pt x="266592" y="355749"/>
                </a:lnTo>
                <a:lnTo>
                  <a:pt x="267464" y="359410"/>
                </a:lnTo>
                <a:lnTo>
                  <a:pt x="267926" y="354330"/>
                </a:lnTo>
                <a:close/>
              </a:path>
              <a:path w="327025" h="533400">
                <a:moveTo>
                  <a:pt x="201522" y="332410"/>
                </a:moveTo>
                <a:lnTo>
                  <a:pt x="191762" y="340360"/>
                </a:lnTo>
                <a:lnTo>
                  <a:pt x="181388" y="347980"/>
                </a:lnTo>
                <a:lnTo>
                  <a:pt x="173657" y="354330"/>
                </a:lnTo>
                <a:lnTo>
                  <a:pt x="170668" y="358140"/>
                </a:lnTo>
                <a:lnTo>
                  <a:pt x="185230" y="346665"/>
                </a:lnTo>
                <a:lnTo>
                  <a:pt x="193944" y="339090"/>
                </a:lnTo>
                <a:lnTo>
                  <a:pt x="201522" y="332410"/>
                </a:lnTo>
                <a:close/>
              </a:path>
              <a:path w="327025" h="533400">
                <a:moveTo>
                  <a:pt x="245731" y="355600"/>
                </a:moveTo>
                <a:lnTo>
                  <a:pt x="244487" y="358140"/>
                </a:lnTo>
                <a:lnTo>
                  <a:pt x="244814" y="358140"/>
                </a:lnTo>
                <a:lnTo>
                  <a:pt x="245722" y="356870"/>
                </a:lnTo>
                <a:lnTo>
                  <a:pt x="246208" y="356870"/>
                </a:lnTo>
                <a:lnTo>
                  <a:pt x="245731" y="355600"/>
                </a:lnTo>
                <a:close/>
              </a:path>
              <a:path w="327025" h="533400">
                <a:moveTo>
                  <a:pt x="158802" y="355600"/>
                </a:moveTo>
                <a:lnTo>
                  <a:pt x="153877" y="355600"/>
                </a:lnTo>
                <a:lnTo>
                  <a:pt x="155972" y="356870"/>
                </a:lnTo>
                <a:lnTo>
                  <a:pt x="158802" y="355600"/>
                </a:lnTo>
                <a:close/>
              </a:path>
              <a:path w="327025" h="533400">
                <a:moveTo>
                  <a:pt x="268676" y="317500"/>
                </a:moveTo>
                <a:lnTo>
                  <a:pt x="255860" y="317500"/>
                </a:lnTo>
                <a:lnTo>
                  <a:pt x="251257" y="323958"/>
                </a:lnTo>
                <a:lnTo>
                  <a:pt x="248592" y="327660"/>
                </a:lnTo>
                <a:lnTo>
                  <a:pt x="238955" y="345440"/>
                </a:lnTo>
                <a:lnTo>
                  <a:pt x="234356" y="354330"/>
                </a:lnTo>
                <a:lnTo>
                  <a:pt x="232818" y="356870"/>
                </a:lnTo>
                <a:lnTo>
                  <a:pt x="233840" y="356870"/>
                </a:lnTo>
                <a:lnTo>
                  <a:pt x="235896" y="353060"/>
                </a:lnTo>
                <a:lnTo>
                  <a:pt x="239983" y="346665"/>
                </a:lnTo>
                <a:lnTo>
                  <a:pt x="246719" y="334010"/>
                </a:lnTo>
                <a:lnTo>
                  <a:pt x="249826" y="328930"/>
                </a:lnTo>
                <a:lnTo>
                  <a:pt x="253525" y="323850"/>
                </a:lnTo>
                <a:lnTo>
                  <a:pt x="257167" y="318770"/>
                </a:lnTo>
                <a:lnTo>
                  <a:pt x="267982" y="318770"/>
                </a:lnTo>
                <a:lnTo>
                  <a:pt x="268676" y="317500"/>
                </a:lnTo>
                <a:close/>
              </a:path>
              <a:path w="327025" h="533400">
                <a:moveTo>
                  <a:pt x="282839" y="346710"/>
                </a:moveTo>
                <a:lnTo>
                  <a:pt x="282966" y="347980"/>
                </a:lnTo>
                <a:lnTo>
                  <a:pt x="285197" y="350520"/>
                </a:lnTo>
                <a:lnTo>
                  <a:pt x="285922" y="351790"/>
                </a:lnTo>
                <a:lnTo>
                  <a:pt x="285949" y="352306"/>
                </a:lnTo>
                <a:lnTo>
                  <a:pt x="285473" y="355749"/>
                </a:lnTo>
                <a:lnTo>
                  <a:pt x="285269" y="356870"/>
                </a:lnTo>
                <a:lnTo>
                  <a:pt x="286680" y="356870"/>
                </a:lnTo>
                <a:lnTo>
                  <a:pt x="287094" y="354330"/>
                </a:lnTo>
                <a:lnTo>
                  <a:pt x="287196" y="352306"/>
                </a:lnTo>
                <a:lnTo>
                  <a:pt x="287275" y="351660"/>
                </a:lnTo>
                <a:lnTo>
                  <a:pt x="287605" y="350520"/>
                </a:lnTo>
                <a:lnTo>
                  <a:pt x="286274" y="350520"/>
                </a:lnTo>
                <a:lnTo>
                  <a:pt x="284217" y="347980"/>
                </a:lnTo>
                <a:lnTo>
                  <a:pt x="282839" y="346710"/>
                </a:lnTo>
                <a:close/>
              </a:path>
              <a:path w="327025" h="533400">
                <a:moveTo>
                  <a:pt x="307089" y="350775"/>
                </a:moveTo>
                <a:lnTo>
                  <a:pt x="307306" y="351790"/>
                </a:lnTo>
                <a:lnTo>
                  <a:pt x="308816" y="354060"/>
                </a:lnTo>
                <a:lnTo>
                  <a:pt x="308901" y="355501"/>
                </a:lnTo>
                <a:lnTo>
                  <a:pt x="308861" y="356870"/>
                </a:lnTo>
                <a:lnTo>
                  <a:pt x="309729" y="356870"/>
                </a:lnTo>
                <a:lnTo>
                  <a:pt x="309920" y="353060"/>
                </a:lnTo>
                <a:lnTo>
                  <a:pt x="309068" y="353060"/>
                </a:lnTo>
                <a:lnTo>
                  <a:pt x="307543" y="351155"/>
                </a:lnTo>
                <a:lnTo>
                  <a:pt x="307089" y="350775"/>
                </a:lnTo>
                <a:close/>
              </a:path>
              <a:path w="327025" h="533400">
                <a:moveTo>
                  <a:pt x="93472" y="355600"/>
                </a:moveTo>
                <a:lnTo>
                  <a:pt x="92690" y="355600"/>
                </a:lnTo>
                <a:lnTo>
                  <a:pt x="90482" y="356722"/>
                </a:lnTo>
                <a:lnTo>
                  <a:pt x="93472" y="355600"/>
                </a:lnTo>
                <a:close/>
              </a:path>
              <a:path w="327025" h="533400">
                <a:moveTo>
                  <a:pt x="92459" y="351790"/>
                </a:moveTo>
                <a:lnTo>
                  <a:pt x="88422" y="352814"/>
                </a:lnTo>
                <a:lnTo>
                  <a:pt x="89240" y="355600"/>
                </a:lnTo>
                <a:lnTo>
                  <a:pt x="92459" y="351790"/>
                </a:lnTo>
                <a:close/>
              </a:path>
              <a:path w="327025" h="533400">
                <a:moveTo>
                  <a:pt x="167274" y="354330"/>
                </a:moveTo>
                <a:lnTo>
                  <a:pt x="165926" y="354330"/>
                </a:lnTo>
                <a:lnTo>
                  <a:pt x="165991" y="355600"/>
                </a:lnTo>
                <a:lnTo>
                  <a:pt x="166230" y="355600"/>
                </a:lnTo>
                <a:lnTo>
                  <a:pt x="167274" y="354330"/>
                </a:lnTo>
                <a:close/>
              </a:path>
              <a:path w="327025" h="533400">
                <a:moveTo>
                  <a:pt x="260802" y="351790"/>
                </a:moveTo>
                <a:lnTo>
                  <a:pt x="258770" y="353060"/>
                </a:lnTo>
                <a:lnTo>
                  <a:pt x="258020" y="354330"/>
                </a:lnTo>
                <a:lnTo>
                  <a:pt x="256633" y="354330"/>
                </a:lnTo>
                <a:lnTo>
                  <a:pt x="254840" y="355600"/>
                </a:lnTo>
                <a:lnTo>
                  <a:pt x="257566" y="355600"/>
                </a:lnTo>
                <a:lnTo>
                  <a:pt x="260451" y="353060"/>
                </a:lnTo>
                <a:lnTo>
                  <a:pt x="261288" y="353060"/>
                </a:lnTo>
                <a:lnTo>
                  <a:pt x="260802" y="351790"/>
                </a:lnTo>
                <a:close/>
              </a:path>
              <a:path w="327025" h="533400">
                <a:moveTo>
                  <a:pt x="256620" y="354060"/>
                </a:moveTo>
                <a:lnTo>
                  <a:pt x="256570" y="354330"/>
                </a:lnTo>
                <a:lnTo>
                  <a:pt x="256620" y="354060"/>
                </a:lnTo>
                <a:close/>
              </a:path>
              <a:path w="327025" h="533400">
                <a:moveTo>
                  <a:pt x="259574" y="342900"/>
                </a:moveTo>
                <a:lnTo>
                  <a:pt x="258897" y="342900"/>
                </a:lnTo>
                <a:lnTo>
                  <a:pt x="259367" y="347980"/>
                </a:lnTo>
                <a:lnTo>
                  <a:pt x="257948" y="351790"/>
                </a:lnTo>
                <a:lnTo>
                  <a:pt x="257605" y="351790"/>
                </a:lnTo>
                <a:lnTo>
                  <a:pt x="257055" y="353060"/>
                </a:lnTo>
                <a:lnTo>
                  <a:pt x="256760" y="354330"/>
                </a:lnTo>
                <a:lnTo>
                  <a:pt x="258020" y="354330"/>
                </a:lnTo>
                <a:lnTo>
                  <a:pt x="259079" y="350520"/>
                </a:lnTo>
                <a:lnTo>
                  <a:pt x="260546" y="346710"/>
                </a:lnTo>
                <a:lnTo>
                  <a:pt x="259980" y="346710"/>
                </a:lnTo>
                <a:lnTo>
                  <a:pt x="259845" y="345440"/>
                </a:lnTo>
                <a:lnTo>
                  <a:pt x="259773" y="344170"/>
                </a:lnTo>
                <a:lnTo>
                  <a:pt x="259574" y="342900"/>
                </a:lnTo>
                <a:close/>
              </a:path>
              <a:path w="327025" h="533400">
                <a:moveTo>
                  <a:pt x="318066" y="351790"/>
                </a:moveTo>
                <a:lnTo>
                  <a:pt x="318336" y="353060"/>
                </a:lnTo>
                <a:lnTo>
                  <a:pt x="318950" y="353060"/>
                </a:lnTo>
                <a:lnTo>
                  <a:pt x="319684" y="354330"/>
                </a:lnTo>
                <a:lnTo>
                  <a:pt x="319684" y="353060"/>
                </a:lnTo>
                <a:lnTo>
                  <a:pt x="318066" y="351790"/>
                </a:lnTo>
                <a:close/>
              </a:path>
              <a:path w="327025" h="533400">
                <a:moveTo>
                  <a:pt x="256936" y="349250"/>
                </a:moveTo>
                <a:lnTo>
                  <a:pt x="256617" y="349250"/>
                </a:lnTo>
                <a:lnTo>
                  <a:pt x="256499" y="351660"/>
                </a:lnTo>
                <a:lnTo>
                  <a:pt x="256620" y="354060"/>
                </a:lnTo>
                <a:lnTo>
                  <a:pt x="257059" y="351660"/>
                </a:lnTo>
                <a:lnTo>
                  <a:pt x="257135" y="351155"/>
                </a:lnTo>
                <a:lnTo>
                  <a:pt x="257148" y="350165"/>
                </a:lnTo>
                <a:lnTo>
                  <a:pt x="256936" y="349250"/>
                </a:lnTo>
                <a:close/>
              </a:path>
              <a:path w="327025" h="533400">
                <a:moveTo>
                  <a:pt x="88273" y="352306"/>
                </a:moveTo>
                <a:lnTo>
                  <a:pt x="87454" y="353060"/>
                </a:lnTo>
                <a:lnTo>
                  <a:pt x="88422" y="352814"/>
                </a:lnTo>
                <a:lnTo>
                  <a:pt x="88273" y="352306"/>
                </a:lnTo>
                <a:close/>
              </a:path>
              <a:path w="327025" h="533400">
                <a:moveTo>
                  <a:pt x="162021" y="351790"/>
                </a:moveTo>
                <a:lnTo>
                  <a:pt x="157582" y="351790"/>
                </a:lnTo>
                <a:lnTo>
                  <a:pt x="159566" y="353060"/>
                </a:lnTo>
                <a:lnTo>
                  <a:pt x="162021" y="351790"/>
                </a:lnTo>
                <a:close/>
              </a:path>
              <a:path w="327025" h="533400">
                <a:moveTo>
                  <a:pt x="311299" y="341630"/>
                </a:moveTo>
                <a:lnTo>
                  <a:pt x="309650" y="341630"/>
                </a:lnTo>
                <a:lnTo>
                  <a:pt x="310231" y="342900"/>
                </a:lnTo>
                <a:lnTo>
                  <a:pt x="309864" y="344170"/>
                </a:lnTo>
                <a:lnTo>
                  <a:pt x="309582" y="346665"/>
                </a:lnTo>
                <a:lnTo>
                  <a:pt x="309363" y="349250"/>
                </a:lnTo>
                <a:lnTo>
                  <a:pt x="309068" y="349250"/>
                </a:lnTo>
                <a:lnTo>
                  <a:pt x="309290" y="350520"/>
                </a:lnTo>
                <a:lnTo>
                  <a:pt x="307035" y="350520"/>
                </a:lnTo>
                <a:lnTo>
                  <a:pt x="307543" y="351155"/>
                </a:lnTo>
                <a:lnTo>
                  <a:pt x="308302" y="351790"/>
                </a:lnTo>
                <a:lnTo>
                  <a:pt x="309107" y="351790"/>
                </a:lnTo>
                <a:lnTo>
                  <a:pt x="309068" y="353060"/>
                </a:lnTo>
                <a:lnTo>
                  <a:pt x="309920" y="353060"/>
                </a:lnTo>
                <a:lnTo>
                  <a:pt x="309997" y="351660"/>
                </a:lnTo>
                <a:lnTo>
                  <a:pt x="310525" y="346665"/>
                </a:lnTo>
                <a:lnTo>
                  <a:pt x="311299" y="341630"/>
                </a:lnTo>
                <a:close/>
              </a:path>
              <a:path w="327025" h="533400">
                <a:moveTo>
                  <a:pt x="88806" y="350520"/>
                </a:moveTo>
                <a:lnTo>
                  <a:pt x="87749" y="350520"/>
                </a:lnTo>
                <a:lnTo>
                  <a:pt x="88273" y="352306"/>
                </a:lnTo>
                <a:lnTo>
                  <a:pt x="88833" y="351790"/>
                </a:lnTo>
                <a:lnTo>
                  <a:pt x="88994" y="351747"/>
                </a:lnTo>
                <a:lnTo>
                  <a:pt x="88806" y="350520"/>
                </a:lnTo>
                <a:close/>
              </a:path>
              <a:path w="327025" h="533400">
                <a:moveTo>
                  <a:pt x="89319" y="351660"/>
                </a:moveTo>
                <a:lnTo>
                  <a:pt x="88994" y="351747"/>
                </a:lnTo>
                <a:lnTo>
                  <a:pt x="89319" y="351660"/>
                </a:lnTo>
                <a:close/>
              </a:path>
              <a:path w="327025" h="533400">
                <a:moveTo>
                  <a:pt x="157359" y="344170"/>
                </a:moveTo>
                <a:lnTo>
                  <a:pt x="156960" y="344170"/>
                </a:lnTo>
                <a:lnTo>
                  <a:pt x="155111" y="345440"/>
                </a:lnTo>
                <a:lnTo>
                  <a:pt x="151302" y="346710"/>
                </a:lnTo>
                <a:lnTo>
                  <a:pt x="150473" y="347980"/>
                </a:lnTo>
                <a:lnTo>
                  <a:pt x="148042" y="347980"/>
                </a:lnTo>
                <a:lnTo>
                  <a:pt x="150831" y="351790"/>
                </a:lnTo>
                <a:lnTo>
                  <a:pt x="158666" y="351790"/>
                </a:lnTo>
                <a:lnTo>
                  <a:pt x="161432" y="349250"/>
                </a:lnTo>
                <a:lnTo>
                  <a:pt x="153653" y="349250"/>
                </a:lnTo>
                <a:lnTo>
                  <a:pt x="157359" y="344170"/>
                </a:lnTo>
                <a:close/>
              </a:path>
              <a:path w="327025" h="533400">
                <a:moveTo>
                  <a:pt x="169473" y="349250"/>
                </a:moveTo>
                <a:lnTo>
                  <a:pt x="166102" y="351790"/>
                </a:lnTo>
                <a:lnTo>
                  <a:pt x="167619" y="351790"/>
                </a:lnTo>
                <a:lnTo>
                  <a:pt x="169011" y="350520"/>
                </a:lnTo>
                <a:lnTo>
                  <a:pt x="169473" y="349250"/>
                </a:lnTo>
                <a:close/>
              </a:path>
              <a:path w="327025" h="533400">
                <a:moveTo>
                  <a:pt x="245413" y="342001"/>
                </a:moveTo>
                <a:lnTo>
                  <a:pt x="244751" y="343486"/>
                </a:lnTo>
                <a:lnTo>
                  <a:pt x="244144" y="346710"/>
                </a:lnTo>
                <a:lnTo>
                  <a:pt x="243522" y="347980"/>
                </a:lnTo>
                <a:lnTo>
                  <a:pt x="242144" y="351790"/>
                </a:lnTo>
                <a:lnTo>
                  <a:pt x="245941" y="351790"/>
                </a:lnTo>
                <a:lnTo>
                  <a:pt x="246480" y="350520"/>
                </a:lnTo>
                <a:lnTo>
                  <a:pt x="246870" y="349250"/>
                </a:lnTo>
                <a:lnTo>
                  <a:pt x="248229" y="347980"/>
                </a:lnTo>
                <a:lnTo>
                  <a:pt x="244344" y="347980"/>
                </a:lnTo>
                <a:lnTo>
                  <a:pt x="245842" y="343809"/>
                </a:lnTo>
                <a:lnTo>
                  <a:pt x="245762" y="342900"/>
                </a:lnTo>
                <a:lnTo>
                  <a:pt x="245971" y="342665"/>
                </a:lnTo>
                <a:lnTo>
                  <a:pt x="245413" y="342001"/>
                </a:lnTo>
                <a:close/>
              </a:path>
              <a:path w="327025" h="533400">
                <a:moveTo>
                  <a:pt x="270588" y="345440"/>
                </a:moveTo>
                <a:lnTo>
                  <a:pt x="269544" y="345440"/>
                </a:lnTo>
                <a:lnTo>
                  <a:pt x="270772" y="351790"/>
                </a:lnTo>
                <a:lnTo>
                  <a:pt x="271673" y="351790"/>
                </a:lnTo>
                <a:lnTo>
                  <a:pt x="271344" y="350165"/>
                </a:lnTo>
                <a:lnTo>
                  <a:pt x="270588" y="345440"/>
                </a:lnTo>
                <a:close/>
              </a:path>
              <a:path w="327025" h="533400">
                <a:moveTo>
                  <a:pt x="270182" y="339090"/>
                </a:moveTo>
                <a:lnTo>
                  <a:pt x="269951" y="341630"/>
                </a:lnTo>
                <a:lnTo>
                  <a:pt x="272262" y="345440"/>
                </a:lnTo>
                <a:lnTo>
                  <a:pt x="272788" y="346710"/>
                </a:lnTo>
                <a:lnTo>
                  <a:pt x="273004" y="347980"/>
                </a:lnTo>
                <a:lnTo>
                  <a:pt x="272254" y="350520"/>
                </a:lnTo>
                <a:lnTo>
                  <a:pt x="271673" y="351790"/>
                </a:lnTo>
                <a:lnTo>
                  <a:pt x="274130" y="351790"/>
                </a:lnTo>
                <a:lnTo>
                  <a:pt x="275353" y="346710"/>
                </a:lnTo>
                <a:lnTo>
                  <a:pt x="273403" y="346710"/>
                </a:lnTo>
                <a:lnTo>
                  <a:pt x="272454" y="344170"/>
                </a:lnTo>
                <a:lnTo>
                  <a:pt x="271393" y="341630"/>
                </a:lnTo>
                <a:lnTo>
                  <a:pt x="271057" y="340925"/>
                </a:lnTo>
                <a:lnTo>
                  <a:pt x="270629" y="340360"/>
                </a:lnTo>
                <a:lnTo>
                  <a:pt x="270788" y="340360"/>
                </a:lnTo>
                <a:lnTo>
                  <a:pt x="270182" y="339090"/>
                </a:lnTo>
                <a:close/>
              </a:path>
              <a:path w="327025" h="533400">
                <a:moveTo>
                  <a:pt x="98350" y="347980"/>
                </a:moveTo>
                <a:lnTo>
                  <a:pt x="89319" y="351660"/>
                </a:lnTo>
                <a:lnTo>
                  <a:pt x="98357" y="349250"/>
                </a:lnTo>
                <a:lnTo>
                  <a:pt x="98350" y="347980"/>
                </a:lnTo>
                <a:close/>
              </a:path>
              <a:path w="327025" h="533400">
                <a:moveTo>
                  <a:pt x="307012" y="349250"/>
                </a:moveTo>
                <a:lnTo>
                  <a:pt x="305266" y="349250"/>
                </a:lnTo>
                <a:lnTo>
                  <a:pt x="307089" y="350775"/>
                </a:lnTo>
                <a:lnTo>
                  <a:pt x="307035" y="350520"/>
                </a:lnTo>
                <a:lnTo>
                  <a:pt x="308135" y="350520"/>
                </a:lnTo>
                <a:lnTo>
                  <a:pt x="307012" y="349250"/>
                </a:lnTo>
                <a:close/>
              </a:path>
              <a:path w="327025" h="533400">
                <a:moveTo>
                  <a:pt x="143045" y="311150"/>
                </a:moveTo>
                <a:lnTo>
                  <a:pt x="140224" y="311150"/>
                </a:lnTo>
                <a:lnTo>
                  <a:pt x="139854" y="311420"/>
                </a:lnTo>
                <a:lnTo>
                  <a:pt x="136606" y="321310"/>
                </a:lnTo>
                <a:lnTo>
                  <a:pt x="136708" y="323958"/>
                </a:lnTo>
                <a:lnTo>
                  <a:pt x="120020" y="339090"/>
                </a:lnTo>
                <a:lnTo>
                  <a:pt x="111795" y="345440"/>
                </a:lnTo>
                <a:lnTo>
                  <a:pt x="103888" y="350520"/>
                </a:lnTo>
                <a:lnTo>
                  <a:pt x="104143" y="350520"/>
                </a:lnTo>
                <a:lnTo>
                  <a:pt x="108757" y="347980"/>
                </a:lnTo>
                <a:lnTo>
                  <a:pt x="116329" y="342900"/>
                </a:lnTo>
                <a:lnTo>
                  <a:pt x="126009" y="335280"/>
                </a:lnTo>
                <a:lnTo>
                  <a:pt x="136947" y="325120"/>
                </a:lnTo>
                <a:lnTo>
                  <a:pt x="139984" y="325120"/>
                </a:lnTo>
                <a:lnTo>
                  <a:pt x="141088" y="323850"/>
                </a:lnTo>
                <a:lnTo>
                  <a:pt x="139020" y="323850"/>
                </a:lnTo>
                <a:lnTo>
                  <a:pt x="139762" y="318770"/>
                </a:lnTo>
                <a:lnTo>
                  <a:pt x="140928" y="317500"/>
                </a:lnTo>
                <a:lnTo>
                  <a:pt x="140383" y="317500"/>
                </a:lnTo>
                <a:lnTo>
                  <a:pt x="140599" y="314960"/>
                </a:lnTo>
                <a:lnTo>
                  <a:pt x="142906" y="313690"/>
                </a:lnTo>
                <a:lnTo>
                  <a:pt x="142025" y="313690"/>
                </a:lnTo>
                <a:lnTo>
                  <a:pt x="143045" y="311150"/>
                </a:lnTo>
                <a:close/>
              </a:path>
              <a:path w="327025" h="533400">
                <a:moveTo>
                  <a:pt x="129401" y="350165"/>
                </a:moveTo>
                <a:lnTo>
                  <a:pt x="128699" y="350520"/>
                </a:lnTo>
                <a:lnTo>
                  <a:pt x="128866" y="350520"/>
                </a:lnTo>
                <a:lnTo>
                  <a:pt x="129401" y="350165"/>
                </a:lnTo>
                <a:close/>
              </a:path>
              <a:path w="327025" h="533400">
                <a:moveTo>
                  <a:pt x="196954" y="344170"/>
                </a:moveTo>
                <a:lnTo>
                  <a:pt x="194586" y="350520"/>
                </a:lnTo>
                <a:lnTo>
                  <a:pt x="196269" y="349250"/>
                </a:lnTo>
                <a:lnTo>
                  <a:pt x="196683" y="349250"/>
                </a:lnTo>
                <a:lnTo>
                  <a:pt x="196742" y="347440"/>
                </a:lnTo>
                <a:lnTo>
                  <a:pt x="196827" y="346665"/>
                </a:lnTo>
                <a:lnTo>
                  <a:pt x="196954" y="344170"/>
                </a:lnTo>
                <a:close/>
              </a:path>
              <a:path w="327025" h="533400">
                <a:moveTo>
                  <a:pt x="285724" y="335280"/>
                </a:moveTo>
                <a:lnTo>
                  <a:pt x="286393" y="336550"/>
                </a:lnTo>
                <a:lnTo>
                  <a:pt x="287014" y="337820"/>
                </a:lnTo>
                <a:lnTo>
                  <a:pt x="286385" y="337820"/>
                </a:lnTo>
                <a:lnTo>
                  <a:pt x="287572" y="339090"/>
                </a:lnTo>
                <a:lnTo>
                  <a:pt x="287381" y="340360"/>
                </a:lnTo>
                <a:lnTo>
                  <a:pt x="287158" y="340360"/>
                </a:lnTo>
                <a:lnTo>
                  <a:pt x="286815" y="345440"/>
                </a:lnTo>
                <a:lnTo>
                  <a:pt x="286481" y="346710"/>
                </a:lnTo>
                <a:lnTo>
                  <a:pt x="285883" y="346710"/>
                </a:lnTo>
                <a:lnTo>
                  <a:pt x="286385" y="347980"/>
                </a:lnTo>
                <a:lnTo>
                  <a:pt x="286496" y="349250"/>
                </a:lnTo>
                <a:lnTo>
                  <a:pt x="286274" y="350520"/>
                </a:lnTo>
                <a:lnTo>
                  <a:pt x="287605" y="350520"/>
                </a:lnTo>
                <a:lnTo>
                  <a:pt x="287525" y="349250"/>
                </a:lnTo>
                <a:lnTo>
                  <a:pt x="288290" y="345440"/>
                </a:lnTo>
                <a:lnTo>
                  <a:pt x="289223" y="341630"/>
                </a:lnTo>
                <a:lnTo>
                  <a:pt x="290346" y="336550"/>
                </a:lnTo>
                <a:lnTo>
                  <a:pt x="287803" y="336550"/>
                </a:lnTo>
                <a:lnTo>
                  <a:pt x="285724" y="335280"/>
                </a:lnTo>
                <a:close/>
              </a:path>
              <a:path w="327025" h="533400">
                <a:moveTo>
                  <a:pt x="319684" y="349250"/>
                </a:moveTo>
                <a:lnTo>
                  <a:pt x="318552" y="349250"/>
                </a:lnTo>
                <a:lnTo>
                  <a:pt x="319684" y="350520"/>
                </a:lnTo>
                <a:lnTo>
                  <a:pt x="319684" y="349250"/>
                </a:lnTo>
                <a:close/>
              </a:path>
              <a:path w="327025" h="533400">
                <a:moveTo>
                  <a:pt x="137562" y="331470"/>
                </a:moveTo>
                <a:lnTo>
                  <a:pt x="138494" y="337820"/>
                </a:lnTo>
                <a:lnTo>
                  <a:pt x="135242" y="340360"/>
                </a:lnTo>
                <a:lnTo>
                  <a:pt x="127177" y="347980"/>
                </a:lnTo>
                <a:lnTo>
                  <a:pt x="132692" y="347980"/>
                </a:lnTo>
                <a:lnTo>
                  <a:pt x="129401" y="350165"/>
                </a:lnTo>
                <a:lnTo>
                  <a:pt x="136237" y="346710"/>
                </a:lnTo>
                <a:lnTo>
                  <a:pt x="133521" y="346710"/>
                </a:lnTo>
                <a:lnTo>
                  <a:pt x="136015" y="342900"/>
                </a:lnTo>
                <a:lnTo>
                  <a:pt x="137601" y="342900"/>
                </a:lnTo>
                <a:lnTo>
                  <a:pt x="146281" y="336550"/>
                </a:lnTo>
                <a:lnTo>
                  <a:pt x="139674" y="336550"/>
                </a:lnTo>
                <a:lnTo>
                  <a:pt x="139466" y="335280"/>
                </a:lnTo>
                <a:lnTo>
                  <a:pt x="137562" y="331470"/>
                </a:lnTo>
                <a:close/>
              </a:path>
              <a:path w="327025" h="533400">
                <a:moveTo>
                  <a:pt x="162890" y="344170"/>
                </a:moveTo>
                <a:lnTo>
                  <a:pt x="162157" y="344170"/>
                </a:lnTo>
                <a:lnTo>
                  <a:pt x="155286" y="349250"/>
                </a:lnTo>
                <a:lnTo>
                  <a:pt x="157001" y="349250"/>
                </a:lnTo>
                <a:lnTo>
                  <a:pt x="161225" y="345440"/>
                </a:lnTo>
                <a:lnTo>
                  <a:pt x="162890" y="344170"/>
                </a:lnTo>
                <a:close/>
              </a:path>
              <a:path w="327025" h="533400">
                <a:moveTo>
                  <a:pt x="150465" y="346710"/>
                </a:moveTo>
                <a:lnTo>
                  <a:pt x="147604" y="346710"/>
                </a:lnTo>
                <a:lnTo>
                  <a:pt x="147763" y="347980"/>
                </a:lnTo>
                <a:lnTo>
                  <a:pt x="150473" y="347980"/>
                </a:lnTo>
                <a:lnTo>
                  <a:pt x="150465" y="346710"/>
                </a:lnTo>
                <a:close/>
              </a:path>
              <a:path w="327025" h="533400">
                <a:moveTo>
                  <a:pt x="185955" y="327660"/>
                </a:moveTo>
                <a:lnTo>
                  <a:pt x="183636" y="330200"/>
                </a:lnTo>
                <a:lnTo>
                  <a:pt x="183963" y="331470"/>
                </a:lnTo>
                <a:lnTo>
                  <a:pt x="183165" y="332740"/>
                </a:lnTo>
                <a:lnTo>
                  <a:pt x="179659" y="335280"/>
                </a:lnTo>
                <a:lnTo>
                  <a:pt x="174574" y="339090"/>
                </a:lnTo>
                <a:lnTo>
                  <a:pt x="170677" y="342900"/>
                </a:lnTo>
                <a:lnTo>
                  <a:pt x="167067" y="345440"/>
                </a:lnTo>
                <a:lnTo>
                  <a:pt x="163836" y="346665"/>
                </a:lnTo>
                <a:lnTo>
                  <a:pt x="162165" y="347980"/>
                </a:lnTo>
                <a:lnTo>
                  <a:pt x="167805" y="347980"/>
                </a:lnTo>
                <a:lnTo>
                  <a:pt x="169186" y="345440"/>
                </a:lnTo>
                <a:lnTo>
                  <a:pt x="171681" y="342900"/>
                </a:lnTo>
                <a:lnTo>
                  <a:pt x="176041" y="340360"/>
                </a:lnTo>
                <a:lnTo>
                  <a:pt x="180337" y="336550"/>
                </a:lnTo>
                <a:lnTo>
                  <a:pt x="184449" y="332740"/>
                </a:lnTo>
                <a:lnTo>
                  <a:pt x="189542" y="332740"/>
                </a:lnTo>
                <a:lnTo>
                  <a:pt x="190362" y="331470"/>
                </a:lnTo>
                <a:lnTo>
                  <a:pt x="186369" y="331470"/>
                </a:lnTo>
                <a:lnTo>
                  <a:pt x="187509" y="330200"/>
                </a:lnTo>
                <a:lnTo>
                  <a:pt x="185795" y="330200"/>
                </a:lnTo>
                <a:lnTo>
                  <a:pt x="186060" y="329938"/>
                </a:lnTo>
                <a:lnTo>
                  <a:pt x="185955" y="327660"/>
                </a:lnTo>
                <a:close/>
              </a:path>
              <a:path w="327025" h="533400">
                <a:moveTo>
                  <a:pt x="247380" y="341630"/>
                </a:moveTo>
                <a:lnTo>
                  <a:pt x="246894" y="341630"/>
                </a:lnTo>
                <a:lnTo>
                  <a:pt x="245971" y="342665"/>
                </a:lnTo>
                <a:lnTo>
                  <a:pt x="246169" y="342900"/>
                </a:lnTo>
                <a:lnTo>
                  <a:pt x="245958" y="343486"/>
                </a:lnTo>
                <a:lnTo>
                  <a:pt x="245874" y="344170"/>
                </a:lnTo>
                <a:lnTo>
                  <a:pt x="246096" y="346710"/>
                </a:lnTo>
                <a:lnTo>
                  <a:pt x="244344" y="347980"/>
                </a:lnTo>
                <a:lnTo>
                  <a:pt x="247142" y="347980"/>
                </a:lnTo>
                <a:lnTo>
                  <a:pt x="247970" y="346710"/>
                </a:lnTo>
                <a:lnTo>
                  <a:pt x="246312" y="346710"/>
                </a:lnTo>
                <a:lnTo>
                  <a:pt x="247380" y="341630"/>
                </a:lnTo>
                <a:close/>
              </a:path>
              <a:path w="327025" h="533400">
                <a:moveTo>
                  <a:pt x="248806" y="347440"/>
                </a:moveTo>
                <a:lnTo>
                  <a:pt x="247923" y="347980"/>
                </a:lnTo>
                <a:lnTo>
                  <a:pt x="248229" y="347980"/>
                </a:lnTo>
                <a:lnTo>
                  <a:pt x="248806" y="347440"/>
                </a:lnTo>
                <a:close/>
              </a:path>
              <a:path w="327025" h="533400">
                <a:moveTo>
                  <a:pt x="297272" y="325120"/>
                </a:moveTo>
                <a:lnTo>
                  <a:pt x="297384" y="326390"/>
                </a:lnTo>
                <a:lnTo>
                  <a:pt x="297647" y="327660"/>
                </a:lnTo>
                <a:lnTo>
                  <a:pt x="298596" y="332740"/>
                </a:lnTo>
                <a:lnTo>
                  <a:pt x="297392" y="332740"/>
                </a:lnTo>
                <a:lnTo>
                  <a:pt x="294706" y="334010"/>
                </a:lnTo>
                <a:lnTo>
                  <a:pt x="299910" y="334010"/>
                </a:lnTo>
                <a:lnTo>
                  <a:pt x="300499" y="335280"/>
                </a:lnTo>
                <a:lnTo>
                  <a:pt x="301034" y="336550"/>
                </a:lnTo>
                <a:lnTo>
                  <a:pt x="300795" y="336550"/>
                </a:lnTo>
                <a:lnTo>
                  <a:pt x="299862" y="340360"/>
                </a:lnTo>
                <a:lnTo>
                  <a:pt x="299121" y="344170"/>
                </a:lnTo>
                <a:lnTo>
                  <a:pt x="298587" y="347980"/>
                </a:lnTo>
                <a:lnTo>
                  <a:pt x="299494" y="347980"/>
                </a:lnTo>
                <a:lnTo>
                  <a:pt x="299982" y="344170"/>
                </a:lnTo>
                <a:lnTo>
                  <a:pt x="302102" y="335280"/>
                </a:lnTo>
                <a:lnTo>
                  <a:pt x="301233" y="335280"/>
                </a:lnTo>
                <a:lnTo>
                  <a:pt x="300014" y="334010"/>
                </a:lnTo>
                <a:lnTo>
                  <a:pt x="301030" y="332700"/>
                </a:lnTo>
                <a:lnTo>
                  <a:pt x="301878" y="331470"/>
                </a:lnTo>
                <a:lnTo>
                  <a:pt x="302635" y="330200"/>
                </a:lnTo>
                <a:lnTo>
                  <a:pt x="299065" y="330200"/>
                </a:lnTo>
                <a:lnTo>
                  <a:pt x="297272" y="325120"/>
                </a:lnTo>
                <a:close/>
              </a:path>
              <a:path w="327025" h="533400">
                <a:moveTo>
                  <a:pt x="250002" y="346710"/>
                </a:moveTo>
                <a:lnTo>
                  <a:pt x="249588" y="346710"/>
                </a:lnTo>
                <a:lnTo>
                  <a:pt x="248806" y="347440"/>
                </a:lnTo>
                <a:lnTo>
                  <a:pt x="250002" y="346710"/>
                </a:lnTo>
                <a:close/>
              </a:path>
              <a:path w="327025" h="533400">
                <a:moveTo>
                  <a:pt x="138750" y="345440"/>
                </a:moveTo>
                <a:lnTo>
                  <a:pt x="133521" y="346710"/>
                </a:lnTo>
                <a:lnTo>
                  <a:pt x="136237" y="346710"/>
                </a:lnTo>
                <a:lnTo>
                  <a:pt x="138750" y="345440"/>
                </a:lnTo>
                <a:close/>
              </a:path>
              <a:path w="327025" h="533400">
                <a:moveTo>
                  <a:pt x="227216" y="341630"/>
                </a:moveTo>
                <a:lnTo>
                  <a:pt x="225686" y="341630"/>
                </a:lnTo>
                <a:lnTo>
                  <a:pt x="223701" y="344170"/>
                </a:lnTo>
                <a:lnTo>
                  <a:pt x="222219" y="345440"/>
                </a:lnTo>
                <a:lnTo>
                  <a:pt x="221032" y="346710"/>
                </a:lnTo>
                <a:lnTo>
                  <a:pt x="222410" y="346710"/>
                </a:lnTo>
                <a:lnTo>
                  <a:pt x="223820" y="345440"/>
                </a:lnTo>
                <a:lnTo>
                  <a:pt x="225136" y="342900"/>
                </a:lnTo>
                <a:lnTo>
                  <a:pt x="227216" y="341630"/>
                </a:lnTo>
                <a:close/>
              </a:path>
              <a:path w="327025" h="533400">
                <a:moveTo>
                  <a:pt x="227933" y="341630"/>
                </a:moveTo>
                <a:lnTo>
                  <a:pt x="227679" y="341630"/>
                </a:lnTo>
                <a:lnTo>
                  <a:pt x="226730" y="342900"/>
                </a:lnTo>
                <a:lnTo>
                  <a:pt x="223940" y="345440"/>
                </a:lnTo>
                <a:lnTo>
                  <a:pt x="222410" y="346710"/>
                </a:lnTo>
                <a:lnTo>
                  <a:pt x="224555" y="346710"/>
                </a:lnTo>
                <a:lnTo>
                  <a:pt x="225558" y="344170"/>
                </a:lnTo>
                <a:lnTo>
                  <a:pt x="226961" y="344170"/>
                </a:lnTo>
                <a:lnTo>
                  <a:pt x="227933" y="341630"/>
                </a:lnTo>
                <a:close/>
              </a:path>
              <a:path w="327025" h="533400">
                <a:moveTo>
                  <a:pt x="228699" y="342900"/>
                </a:moveTo>
                <a:lnTo>
                  <a:pt x="227025" y="344170"/>
                </a:lnTo>
                <a:lnTo>
                  <a:pt x="224555" y="346710"/>
                </a:lnTo>
                <a:lnTo>
                  <a:pt x="229631" y="346710"/>
                </a:lnTo>
                <a:lnTo>
                  <a:pt x="230667" y="345440"/>
                </a:lnTo>
                <a:lnTo>
                  <a:pt x="227495" y="345440"/>
                </a:lnTo>
                <a:lnTo>
                  <a:pt x="228699" y="342900"/>
                </a:lnTo>
                <a:close/>
              </a:path>
              <a:path w="327025" h="533400">
                <a:moveTo>
                  <a:pt x="238127" y="342900"/>
                </a:moveTo>
                <a:lnTo>
                  <a:pt x="235767" y="345440"/>
                </a:lnTo>
                <a:lnTo>
                  <a:pt x="234995" y="346710"/>
                </a:lnTo>
                <a:lnTo>
                  <a:pt x="235823" y="346710"/>
                </a:lnTo>
                <a:lnTo>
                  <a:pt x="237234" y="345440"/>
                </a:lnTo>
                <a:lnTo>
                  <a:pt x="238326" y="344170"/>
                </a:lnTo>
                <a:lnTo>
                  <a:pt x="238127" y="342900"/>
                </a:lnTo>
                <a:close/>
              </a:path>
              <a:path w="327025" h="533400">
                <a:moveTo>
                  <a:pt x="249947" y="334010"/>
                </a:moveTo>
                <a:lnTo>
                  <a:pt x="249254" y="334010"/>
                </a:lnTo>
                <a:lnTo>
                  <a:pt x="249755" y="340360"/>
                </a:lnTo>
                <a:lnTo>
                  <a:pt x="246862" y="346710"/>
                </a:lnTo>
                <a:lnTo>
                  <a:pt x="247970" y="346710"/>
                </a:lnTo>
                <a:lnTo>
                  <a:pt x="250002" y="341630"/>
                </a:lnTo>
                <a:lnTo>
                  <a:pt x="251540" y="339090"/>
                </a:lnTo>
                <a:lnTo>
                  <a:pt x="250449" y="339090"/>
                </a:lnTo>
                <a:lnTo>
                  <a:pt x="250242" y="336550"/>
                </a:lnTo>
                <a:lnTo>
                  <a:pt x="249947" y="334010"/>
                </a:lnTo>
                <a:close/>
              </a:path>
              <a:path w="327025" h="533400">
                <a:moveTo>
                  <a:pt x="260738" y="336550"/>
                </a:moveTo>
                <a:lnTo>
                  <a:pt x="260459" y="337820"/>
                </a:lnTo>
                <a:lnTo>
                  <a:pt x="261989" y="341630"/>
                </a:lnTo>
                <a:lnTo>
                  <a:pt x="260634" y="345440"/>
                </a:lnTo>
                <a:lnTo>
                  <a:pt x="259980" y="346710"/>
                </a:lnTo>
                <a:lnTo>
                  <a:pt x="260546" y="346710"/>
                </a:lnTo>
                <a:lnTo>
                  <a:pt x="263741" y="340360"/>
                </a:lnTo>
                <a:lnTo>
                  <a:pt x="262595" y="340360"/>
                </a:lnTo>
                <a:lnTo>
                  <a:pt x="260738" y="336550"/>
                </a:lnTo>
                <a:close/>
              </a:path>
              <a:path w="327025" h="533400">
                <a:moveTo>
                  <a:pt x="271520" y="340360"/>
                </a:moveTo>
                <a:lnTo>
                  <a:pt x="270788" y="340360"/>
                </a:lnTo>
                <a:lnTo>
                  <a:pt x="271057" y="340925"/>
                </a:lnTo>
                <a:lnTo>
                  <a:pt x="274478" y="345440"/>
                </a:lnTo>
                <a:lnTo>
                  <a:pt x="273403" y="346710"/>
                </a:lnTo>
                <a:lnTo>
                  <a:pt x="275353" y="346710"/>
                </a:lnTo>
                <a:lnTo>
                  <a:pt x="275964" y="344170"/>
                </a:lnTo>
                <a:lnTo>
                  <a:pt x="274048" y="344170"/>
                </a:lnTo>
                <a:lnTo>
                  <a:pt x="273226" y="342900"/>
                </a:lnTo>
                <a:lnTo>
                  <a:pt x="272493" y="341630"/>
                </a:lnTo>
                <a:lnTo>
                  <a:pt x="271520" y="340360"/>
                </a:lnTo>
                <a:close/>
              </a:path>
              <a:path w="327025" h="533400">
                <a:moveTo>
                  <a:pt x="283994" y="344170"/>
                </a:moveTo>
                <a:lnTo>
                  <a:pt x="283620" y="344170"/>
                </a:lnTo>
                <a:lnTo>
                  <a:pt x="284576" y="345440"/>
                </a:lnTo>
                <a:lnTo>
                  <a:pt x="285325" y="346710"/>
                </a:lnTo>
                <a:lnTo>
                  <a:pt x="286481" y="346710"/>
                </a:lnTo>
                <a:lnTo>
                  <a:pt x="283994" y="344170"/>
                </a:lnTo>
                <a:close/>
              </a:path>
              <a:path w="327025" h="533400">
                <a:moveTo>
                  <a:pt x="75526" y="341860"/>
                </a:moveTo>
                <a:lnTo>
                  <a:pt x="69020" y="345440"/>
                </a:lnTo>
                <a:lnTo>
                  <a:pt x="73308" y="345440"/>
                </a:lnTo>
                <a:lnTo>
                  <a:pt x="72359" y="344170"/>
                </a:lnTo>
                <a:lnTo>
                  <a:pt x="75526" y="341860"/>
                </a:lnTo>
                <a:close/>
              </a:path>
              <a:path w="327025" h="533400">
                <a:moveTo>
                  <a:pt x="79277" y="341630"/>
                </a:moveTo>
                <a:lnTo>
                  <a:pt x="77977" y="341630"/>
                </a:lnTo>
                <a:lnTo>
                  <a:pt x="73308" y="345440"/>
                </a:lnTo>
                <a:lnTo>
                  <a:pt x="74710" y="345440"/>
                </a:lnTo>
                <a:lnTo>
                  <a:pt x="76033" y="344170"/>
                </a:lnTo>
                <a:lnTo>
                  <a:pt x="77955" y="342900"/>
                </a:lnTo>
                <a:lnTo>
                  <a:pt x="79277" y="341630"/>
                </a:lnTo>
                <a:close/>
              </a:path>
              <a:path w="327025" h="533400">
                <a:moveTo>
                  <a:pt x="81685" y="344170"/>
                </a:moveTo>
                <a:lnTo>
                  <a:pt x="80585" y="344170"/>
                </a:lnTo>
                <a:lnTo>
                  <a:pt x="76145" y="345440"/>
                </a:lnTo>
                <a:lnTo>
                  <a:pt x="80305" y="345440"/>
                </a:lnTo>
                <a:lnTo>
                  <a:pt x="81685" y="344170"/>
                </a:lnTo>
                <a:close/>
              </a:path>
              <a:path w="327025" h="533400">
                <a:moveTo>
                  <a:pt x="84634" y="344170"/>
                </a:moveTo>
                <a:lnTo>
                  <a:pt x="83366" y="345440"/>
                </a:lnTo>
                <a:lnTo>
                  <a:pt x="84625" y="345440"/>
                </a:lnTo>
                <a:lnTo>
                  <a:pt x="84634" y="344170"/>
                </a:lnTo>
                <a:close/>
              </a:path>
              <a:path w="327025" h="533400">
                <a:moveTo>
                  <a:pt x="115054" y="325120"/>
                </a:moveTo>
                <a:lnTo>
                  <a:pt x="114289" y="327660"/>
                </a:lnTo>
                <a:lnTo>
                  <a:pt x="111547" y="330200"/>
                </a:lnTo>
                <a:lnTo>
                  <a:pt x="106572" y="334047"/>
                </a:lnTo>
                <a:lnTo>
                  <a:pt x="98899" y="339090"/>
                </a:lnTo>
                <a:lnTo>
                  <a:pt x="95520" y="341630"/>
                </a:lnTo>
                <a:lnTo>
                  <a:pt x="92148" y="342900"/>
                </a:lnTo>
                <a:lnTo>
                  <a:pt x="90992" y="345440"/>
                </a:lnTo>
                <a:lnTo>
                  <a:pt x="92356" y="345440"/>
                </a:lnTo>
                <a:lnTo>
                  <a:pt x="96301" y="342900"/>
                </a:lnTo>
                <a:lnTo>
                  <a:pt x="99983" y="340360"/>
                </a:lnTo>
                <a:lnTo>
                  <a:pt x="104494" y="337820"/>
                </a:lnTo>
                <a:lnTo>
                  <a:pt x="107993" y="335280"/>
                </a:lnTo>
                <a:lnTo>
                  <a:pt x="110408" y="334010"/>
                </a:lnTo>
                <a:lnTo>
                  <a:pt x="111635" y="332740"/>
                </a:lnTo>
                <a:lnTo>
                  <a:pt x="112591" y="332740"/>
                </a:lnTo>
                <a:lnTo>
                  <a:pt x="115063" y="330200"/>
                </a:lnTo>
                <a:lnTo>
                  <a:pt x="117652" y="330200"/>
                </a:lnTo>
                <a:lnTo>
                  <a:pt x="118402" y="328930"/>
                </a:lnTo>
                <a:lnTo>
                  <a:pt x="114258" y="328930"/>
                </a:lnTo>
                <a:lnTo>
                  <a:pt x="115054" y="325120"/>
                </a:lnTo>
                <a:close/>
              </a:path>
              <a:path w="327025" h="533400">
                <a:moveTo>
                  <a:pt x="153558" y="341630"/>
                </a:moveTo>
                <a:lnTo>
                  <a:pt x="150393" y="344170"/>
                </a:lnTo>
                <a:lnTo>
                  <a:pt x="149421" y="345440"/>
                </a:lnTo>
                <a:lnTo>
                  <a:pt x="150940" y="345440"/>
                </a:lnTo>
                <a:lnTo>
                  <a:pt x="151414" y="344170"/>
                </a:lnTo>
                <a:lnTo>
                  <a:pt x="153558" y="341630"/>
                </a:lnTo>
                <a:close/>
              </a:path>
              <a:path w="327025" h="533400">
                <a:moveTo>
                  <a:pt x="164548" y="344170"/>
                </a:moveTo>
                <a:lnTo>
                  <a:pt x="164349" y="345440"/>
                </a:lnTo>
                <a:lnTo>
                  <a:pt x="164548" y="344170"/>
                </a:lnTo>
                <a:close/>
              </a:path>
              <a:path w="327025" h="533400">
                <a:moveTo>
                  <a:pt x="210024" y="342900"/>
                </a:moveTo>
                <a:lnTo>
                  <a:pt x="206095" y="342900"/>
                </a:lnTo>
                <a:lnTo>
                  <a:pt x="204024" y="345440"/>
                </a:lnTo>
                <a:lnTo>
                  <a:pt x="210024" y="342900"/>
                </a:lnTo>
                <a:close/>
              </a:path>
              <a:path w="327025" h="533400">
                <a:moveTo>
                  <a:pt x="223375" y="342900"/>
                </a:moveTo>
                <a:lnTo>
                  <a:pt x="221494" y="342900"/>
                </a:lnTo>
                <a:lnTo>
                  <a:pt x="220409" y="344170"/>
                </a:lnTo>
                <a:lnTo>
                  <a:pt x="219756" y="345440"/>
                </a:lnTo>
                <a:lnTo>
                  <a:pt x="221000" y="345440"/>
                </a:lnTo>
                <a:lnTo>
                  <a:pt x="221956" y="344170"/>
                </a:lnTo>
                <a:lnTo>
                  <a:pt x="223375" y="342900"/>
                </a:lnTo>
                <a:close/>
              </a:path>
              <a:path w="327025" h="533400">
                <a:moveTo>
                  <a:pt x="229575" y="344170"/>
                </a:moveTo>
                <a:lnTo>
                  <a:pt x="228380" y="344170"/>
                </a:lnTo>
                <a:lnTo>
                  <a:pt x="227495" y="345440"/>
                </a:lnTo>
                <a:lnTo>
                  <a:pt x="229224" y="345440"/>
                </a:lnTo>
                <a:lnTo>
                  <a:pt x="229575" y="344170"/>
                </a:lnTo>
                <a:close/>
              </a:path>
              <a:path w="327025" h="533400">
                <a:moveTo>
                  <a:pt x="71921" y="341630"/>
                </a:moveTo>
                <a:lnTo>
                  <a:pt x="70096" y="341630"/>
                </a:lnTo>
                <a:lnTo>
                  <a:pt x="66876" y="342900"/>
                </a:lnTo>
                <a:lnTo>
                  <a:pt x="64731" y="344170"/>
                </a:lnTo>
                <a:lnTo>
                  <a:pt x="68411" y="344170"/>
                </a:lnTo>
                <a:lnTo>
                  <a:pt x="67801" y="342900"/>
                </a:lnTo>
                <a:lnTo>
                  <a:pt x="71921" y="341630"/>
                </a:lnTo>
                <a:close/>
              </a:path>
              <a:path w="327025" h="533400">
                <a:moveTo>
                  <a:pt x="142480" y="341630"/>
                </a:moveTo>
                <a:lnTo>
                  <a:pt x="140702" y="342900"/>
                </a:lnTo>
                <a:lnTo>
                  <a:pt x="136015" y="342900"/>
                </a:lnTo>
                <a:lnTo>
                  <a:pt x="139490" y="344170"/>
                </a:lnTo>
                <a:lnTo>
                  <a:pt x="142480" y="341630"/>
                </a:lnTo>
                <a:close/>
              </a:path>
              <a:path w="327025" h="533400">
                <a:moveTo>
                  <a:pt x="221947" y="340360"/>
                </a:moveTo>
                <a:lnTo>
                  <a:pt x="220983" y="340360"/>
                </a:lnTo>
                <a:lnTo>
                  <a:pt x="218409" y="344170"/>
                </a:lnTo>
                <a:lnTo>
                  <a:pt x="219477" y="344170"/>
                </a:lnTo>
                <a:lnTo>
                  <a:pt x="221087" y="341630"/>
                </a:lnTo>
                <a:lnTo>
                  <a:pt x="221947" y="340360"/>
                </a:lnTo>
                <a:close/>
              </a:path>
              <a:path w="327025" h="533400">
                <a:moveTo>
                  <a:pt x="230045" y="342900"/>
                </a:moveTo>
                <a:lnTo>
                  <a:pt x="229232" y="344170"/>
                </a:lnTo>
                <a:lnTo>
                  <a:pt x="230157" y="344170"/>
                </a:lnTo>
                <a:lnTo>
                  <a:pt x="230045" y="342900"/>
                </a:lnTo>
                <a:close/>
              </a:path>
              <a:path w="327025" h="533400">
                <a:moveTo>
                  <a:pt x="271848" y="337820"/>
                </a:moveTo>
                <a:lnTo>
                  <a:pt x="270525" y="337820"/>
                </a:lnTo>
                <a:lnTo>
                  <a:pt x="275490" y="342900"/>
                </a:lnTo>
                <a:lnTo>
                  <a:pt x="274048" y="344170"/>
                </a:lnTo>
                <a:lnTo>
                  <a:pt x="275964" y="344170"/>
                </a:lnTo>
                <a:lnTo>
                  <a:pt x="276576" y="341630"/>
                </a:lnTo>
                <a:lnTo>
                  <a:pt x="274709" y="341630"/>
                </a:lnTo>
                <a:lnTo>
                  <a:pt x="273737" y="340360"/>
                </a:lnTo>
                <a:lnTo>
                  <a:pt x="272931" y="339090"/>
                </a:lnTo>
                <a:lnTo>
                  <a:pt x="271848" y="337820"/>
                </a:lnTo>
                <a:close/>
              </a:path>
              <a:path w="327025" h="533400">
                <a:moveTo>
                  <a:pt x="212256" y="335280"/>
                </a:moveTo>
                <a:lnTo>
                  <a:pt x="203386" y="335280"/>
                </a:lnTo>
                <a:lnTo>
                  <a:pt x="205442" y="336550"/>
                </a:lnTo>
                <a:lnTo>
                  <a:pt x="209443" y="336550"/>
                </a:lnTo>
                <a:lnTo>
                  <a:pt x="207467" y="337820"/>
                </a:lnTo>
                <a:lnTo>
                  <a:pt x="205258" y="340360"/>
                </a:lnTo>
                <a:lnTo>
                  <a:pt x="203139" y="342900"/>
                </a:lnTo>
                <a:lnTo>
                  <a:pt x="205785" y="342900"/>
                </a:lnTo>
                <a:lnTo>
                  <a:pt x="209268" y="340360"/>
                </a:lnTo>
                <a:lnTo>
                  <a:pt x="209555" y="340360"/>
                </a:lnTo>
                <a:lnTo>
                  <a:pt x="208654" y="339090"/>
                </a:lnTo>
                <a:lnTo>
                  <a:pt x="212256" y="335280"/>
                </a:lnTo>
                <a:close/>
              </a:path>
              <a:path w="327025" h="533400">
                <a:moveTo>
                  <a:pt x="245578" y="341630"/>
                </a:moveTo>
                <a:lnTo>
                  <a:pt x="245101" y="341630"/>
                </a:lnTo>
                <a:lnTo>
                  <a:pt x="245413" y="342001"/>
                </a:lnTo>
                <a:lnTo>
                  <a:pt x="245578" y="341630"/>
                </a:lnTo>
                <a:close/>
              </a:path>
              <a:path w="327025" h="533400">
                <a:moveTo>
                  <a:pt x="75946" y="341630"/>
                </a:moveTo>
                <a:lnTo>
                  <a:pt x="75526" y="341860"/>
                </a:lnTo>
                <a:lnTo>
                  <a:pt x="75946" y="341630"/>
                </a:lnTo>
                <a:close/>
              </a:path>
              <a:path w="327025" h="533400">
                <a:moveTo>
                  <a:pt x="154839" y="338074"/>
                </a:moveTo>
                <a:lnTo>
                  <a:pt x="153541" y="339090"/>
                </a:lnTo>
                <a:lnTo>
                  <a:pt x="151103" y="340360"/>
                </a:lnTo>
                <a:lnTo>
                  <a:pt x="149931" y="341630"/>
                </a:lnTo>
                <a:lnTo>
                  <a:pt x="151098" y="341630"/>
                </a:lnTo>
                <a:lnTo>
                  <a:pt x="152792" y="340360"/>
                </a:lnTo>
                <a:lnTo>
                  <a:pt x="154839" y="338074"/>
                </a:lnTo>
                <a:close/>
              </a:path>
              <a:path w="327025" h="533400">
                <a:moveTo>
                  <a:pt x="199863" y="303530"/>
                </a:moveTo>
                <a:lnTo>
                  <a:pt x="195917" y="306070"/>
                </a:lnTo>
                <a:lnTo>
                  <a:pt x="186425" y="306070"/>
                </a:lnTo>
                <a:lnTo>
                  <a:pt x="186878" y="307271"/>
                </a:lnTo>
                <a:lnTo>
                  <a:pt x="187016" y="307340"/>
                </a:lnTo>
                <a:lnTo>
                  <a:pt x="197775" y="307340"/>
                </a:lnTo>
                <a:lnTo>
                  <a:pt x="197058" y="308610"/>
                </a:lnTo>
                <a:lnTo>
                  <a:pt x="189360" y="315011"/>
                </a:lnTo>
                <a:lnTo>
                  <a:pt x="181752" y="320040"/>
                </a:lnTo>
                <a:lnTo>
                  <a:pt x="174121" y="326390"/>
                </a:lnTo>
                <a:lnTo>
                  <a:pt x="159216" y="339090"/>
                </a:lnTo>
                <a:lnTo>
                  <a:pt x="156850" y="341630"/>
                </a:lnTo>
                <a:lnTo>
                  <a:pt x="158196" y="341630"/>
                </a:lnTo>
                <a:lnTo>
                  <a:pt x="171745" y="330200"/>
                </a:lnTo>
                <a:lnTo>
                  <a:pt x="195695" y="311150"/>
                </a:lnTo>
                <a:lnTo>
                  <a:pt x="197926" y="311150"/>
                </a:lnTo>
                <a:lnTo>
                  <a:pt x="199122" y="309880"/>
                </a:lnTo>
                <a:lnTo>
                  <a:pt x="200158" y="307340"/>
                </a:lnTo>
                <a:lnTo>
                  <a:pt x="202605" y="306070"/>
                </a:lnTo>
                <a:lnTo>
                  <a:pt x="205251" y="304800"/>
                </a:lnTo>
                <a:lnTo>
                  <a:pt x="199377" y="304800"/>
                </a:lnTo>
                <a:lnTo>
                  <a:pt x="199863" y="303530"/>
                </a:lnTo>
                <a:close/>
              </a:path>
              <a:path w="327025" h="533400">
                <a:moveTo>
                  <a:pt x="212671" y="339090"/>
                </a:moveTo>
                <a:lnTo>
                  <a:pt x="211667" y="339090"/>
                </a:lnTo>
                <a:lnTo>
                  <a:pt x="209555" y="340360"/>
                </a:lnTo>
                <a:lnTo>
                  <a:pt x="209268" y="340360"/>
                </a:lnTo>
                <a:lnTo>
                  <a:pt x="210647" y="341630"/>
                </a:lnTo>
                <a:lnTo>
                  <a:pt x="212671" y="339090"/>
                </a:lnTo>
                <a:close/>
              </a:path>
              <a:path w="327025" h="533400">
                <a:moveTo>
                  <a:pt x="252935" y="308610"/>
                </a:moveTo>
                <a:lnTo>
                  <a:pt x="251644" y="308610"/>
                </a:lnTo>
                <a:lnTo>
                  <a:pt x="242862" y="318770"/>
                </a:lnTo>
                <a:lnTo>
                  <a:pt x="233544" y="328930"/>
                </a:lnTo>
                <a:lnTo>
                  <a:pt x="228260" y="335280"/>
                </a:lnTo>
                <a:lnTo>
                  <a:pt x="223224" y="341630"/>
                </a:lnTo>
                <a:lnTo>
                  <a:pt x="224809" y="341630"/>
                </a:lnTo>
                <a:lnTo>
                  <a:pt x="229200" y="336550"/>
                </a:lnTo>
                <a:lnTo>
                  <a:pt x="233735" y="331470"/>
                </a:lnTo>
                <a:lnTo>
                  <a:pt x="237417" y="326390"/>
                </a:lnTo>
                <a:lnTo>
                  <a:pt x="246631" y="314960"/>
                </a:lnTo>
                <a:lnTo>
                  <a:pt x="251772" y="309880"/>
                </a:lnTo>
                <a:lnTo>
                  <a:pt x="252935" y="308610"/>
                </a:lnTo>
                <a:close/>
              </a:path>
              <a:path w="327025" h="533400">
                <a:moveTo>
                  <a:pt x="276398" y="330200"/>
                </a:moveTo>
                <a:lnTo>
                  <a:pt x="277180" y="332740"/>
                </a:lnTo>
                <a:lnTo>
                  <a:pt x="277347" y="334010"/>
                </a:lnTo>
                <a:lnTo>
                  <a:pt x="276973" y="335280"/>
                </a:lnTo>
                <a:lnTo>
                  <a:pt x="275211" y="340360"/>
                </a:lnTo>
                <a:lnTo>
                  <a:pt x="274709" y="341630"/>
                </a:lnTo>
                <a:lnTo>
                  <a:pt x="276576" y="341630"/>
                </a:lnTo>
                <a:lnTo>
                  <a:pt x="277187" y="339090"/>
                </a:lnTo>
                <a:lnTo>
                  <a:pt x="279273" y="332740"/>
                </a:lnTo>
                <a:lnTo>
                  <a:pt x="278024" y="332740"/>
                </a:lnTo>
                <a:lnTo>
                  <a:pt x="276398" y="330200"/>
                </a:lnTo>
                <a:close/>
              </a:path>
              <a:path w="327025" h="533400">
                <a:moveTo>
                  <a:pt x="314758" y="340360"/>
                </a:moveTo>
                <a:lnTo>
                  <a:pt x="309618" y="340360"/>
                </a:lnTo>
                <a:lnTo>
                  <a:pt x="310008" y="341630"/>
                </a:lnTo>
                <a:lnTo>
                  <a:pt x="314161" y="341630"/>
                </a:lnTo>
                <a:lnTo>
                  <a:pt x="314758" y="340360"/>
                </a:lnTo>
                <a:close/>
              </a:path>
              <a:path w="327025" h="533400">
                <a:moveTo>
                  <a:pt x="68757" y="339090"/>
                </a:moveTo>
                <a:lnTo>
                  <a:pt x="68502" y="339090"/>
                </a:lnTo>
                <a:lnTo>
                  <a:pt x="65848" y="340360"/>
                </a:lnTo>
                <a:lnTo>
                  <a:pt x="67777" y="340360"/>
                </a:lnTo>
                <a:lnTo>
                  <a:pt x="68757" y="339090"/>
                </a:lnTo>
                <a:close/>
              </a:path>
              <a:path w="327025" h="533400">
                <a:moveTo>
                  <a:pt x="239496" y="339798"/>
                </a:moveTo>
                <a:lnTo>
                  <a:pt x="238533" y="340360"/>
                </a:lnTo>
                <a:lnTo>
                  <a:pt x="238887" y="340360"/>
                </a:lnTo>
                <a:lnTo>
                  <a:pt x="239496" y="339798"/>
                </a:lnTo>
                <a:close/>
              </a:path>
              <a:path w="327025" h="533400">
                <a:moveTo>
                  <a:pt x="262500" y="334010"/>
                </a:moveTo>
                <a:lnTo>
                  <a:pt x="262060" y="334010"/>
                </a:lnTo>
                <a:lnTo>
                  <a:pt x="262731" y="335280"/>
                </a:lnTo>
                <a:lnTo>
                  <a:pt x="263225" y="336550"/>
                </a:lnTo>
                <a:lnTo>
                  <a:pt x="263544" y="337820"/>
                </a:lnTo>
                <a:lnTo>
                  <a:pt x="263541" y="338074"/>
                </a:lnTo>
                <a:lnTo>
                  <a:pt x="262595" y="340360"/>
                </a:lnTo>
                <a:lnTo>
                  <a:pt x="263741" y="340360"/>
                </a:lnTo>
                <a:lnTo>
                  <a:pt x="264380" y="339090"/>
                </a:lnTo>
                <a:lnTo>
                  <a:pt x="265474" y="336550"/>
                </a:lnTo>
                <a:lnTo>
                  <a:pt x="264325" y="336550"/>
                </a:lnTo>
                <a:lnTo>
                  <a:pt x="262500" y="334010"/>
                </a:lnTo>
                <a:close/>
              </a:path>
              <a:path w="327025" h="533400">
                <a:moveTo>
                  <a:pt x="240709" y="339090"/>
                </a:moveTo>
                <a:lnTo>
                  <a:pt x="240263" y="339090"/>
                </a:lnTo>
                <a:lnTo>
                  <a:pt x="239496" y="339798"/>
                </a:lnTo>
                <a:lnTo>
                  <a:pt x="240709" y="339090"/>
                </a:lnTo>
                <a:close/>
              </a:path>
              <a:path w="327025" h="533400">
                <a:moveTo>
                  <a:pt x="223749" y="336550"/>
                </a:moveTo>
                <a:lnTo>
                  <a:pt x="221660" y="337820"/>
                </a:lnTo>
                <a:lnTo>
                  <a:pt x="220473" y="339090"/>
                </a:lnTo>
                <a:lnTo>
                  <a:pt x="221254" y="339090"/>
                </a:lnTo>
                <a:lnTo>
                  <a:pt x="222737" y="337820"/>
                </a:lnTo>
                <a:lnTo>
                  <a:pt x="223749" y="336550"/>
                </a:lnTo>
                <a:close/>
              </a:path>
              <a:path w="327025" h="533400">
                <a:moveTo>
                  <a:pt x="250887" y="330200"/>
                </a:moveTo>
                <a:lnTo>
                  <a:pt x="249970" y="330200"/>
                </a:lnTo>
                <a:lnTo>
                  <a:pt x="250449" y="339090"/>
                </a:lnTo>
                <a:lnTo>
                  <a:pt x="251540" y="339090"/>
                </a:lnTo>
                <a:lnTo>
                  <a:pt x="253078" y="336550"/>
                </a:lnTo>
                <a:lnTo>
                  <a:pt x="251261" y="336550"/>
                </a:lnTo>
                <a:lnTo>
                  <a:pt x="250887" y="330200"/>
                </a:lnTo>
                <a:close/>
              </a:path>
              <a:path w="327025" h="533400">
                <a:moveTo>
                  <a:pt x="309689" y="337820"/>
                </a:moveTo>
                <a:lnTo>
                  <a:pt x="306087" y="337820"/>
                </a:lnTo>
                <a:lnTo>
                  <a:pt x="306964" y="339090"/>
                </a:lnTo>
                <a:lnTo>
                  <a:pt x="311307" y="339090"/>
                </a:lnTo>
                <a:lnTo>
                  <a:pt x="309689" y="337820"/>
                </a:lnTo>
                <a:close/>
              </a:path>
              <a:path w="327025" h="533400">
                <a:moveTo>
                  <a:pt x="312088" y="331470"/>
                </a:moveTo>
                <a:lnTo>
                  <a:pt x="312044" y="334047"/>
                </a:lnTo>
                <a:lnTo>
                  <a:pt x="311914" y="335105"/>
                </a:lnTo>
                <a:lnTo>
                  <a:pt x="311793" y="339090"/>
                </a:lnTo>
                <a:lnTo>
                  <a:pt x="312599" y="339090"/>
                </a:lnTo>
                <a:lnTo>
                  <a:pt x="312399" y="336550"/>
                </a:lnTo>
                <a:lnTo>
                  <a:pt x="312088" y="331470"/>
                </a:lnTo>
                <a:close/>
              </a:path>
              <a:path w="327025" h="533400">
                <a:moveTo>
                  <a:pt x="315874" y="326390"/>
                </a:moveTo>
                <a:lnTo>
                  <a:pt x="316830" y="328930"/>
                </a:lnTo>
                <a:lnTo>
                  <a:pt x="318025" y="332740"/>
                </a:lnTo>
                <a:lnTo>
                  <a:pt x="315507" y="336550"/>
                </a:lnTo>
                <a:lnTo>
                  <a:pt x="313292" y="339090"/>
                </a:lnTo>
                <a:lnTo>
                  <a:pt x="317453" y="339090"/>
                </a:lnTo>
                <a:lnTo>
                  <a:pt x="318256" y="337820"/>
                </a:lnTo>
                <a:lnTo>
                  <a:pt x="318903" y="336550"/>
                </a:lnTo>
                <a:lnTo>
                  <a:pt x="319684" y="336550"/>
                </a:lnTo>
                <a:lnTo>
                  <a:pt x="319684" y="331470"/>
                </a:lnTo>
                <a:lnTo>
                  <a:pt x="317906" y="331470"/>
                </a:lnTo>
                <a:lnTo>
                  <a:pt x="315874" y="326390"/>
                </a:lnTo>
                <a:close/>
              </a:path>
              <a:path w="327025" h="533400">
                <a:moveTo>
                  <a:pt x="156785" y="336550"/>
                </a:moveTo>
                <a:lnTo>
                  <a:pt x="156203" y="336550"/>
                </a:lnTo>
                <a:lnTo>
                  <a:pt x="154839" y="338074"/>
                </a:lnTo>
                <a:lnTo>
                  <a:pt x="156785" y="336550"/>
                </a:lnTo>
                <a:close/>
              </a:path>
              <a:path w="327025" h="533400">
                <a:moveTo>
                  <a:pt x="158300" y="332740"/>
                </a:moveTo>
                <a:lnTo>
                  <a:pt x="153549" y="336550"/>
                </a:lnTo>
                <a:lnTo>
                  <a:pt x="151509" y="337820"/>
                </a:lnTo>
                <a:lnTo>
                  <a:pt x="152274" y="337820"/>
                </a:lnTo>
                <a:lnTo>
                  <a:pt x="158300" y="332740"/>
                </a:lnTo>
                <a:close/>
              </a:path>
              <a:path w="327025" h="533400">
                <a:moveTo>
                  <a:pt x="319684" y="336550"/>
                </a:moveTo>
                <a:lnTo>
                  <a:pt x="318903" y="336550"/>
                </a:lnTo>
                <a:lnTo>
                  <a:pt x="319030" y="337820"/>
                </a:lnTo>
                <a:lnTo>
                  <a:pt x="319684" y="337820"/>
                </a:lnTo>
                <a:lnTo>
                  <a:pt x="319684" y="336550"/>
                </a:lnTo>
                <a:close/>
              </a:path>
              <a:path w="327025" h="533400">
                <a:moveTo>
                  <a:pt x="76743" y="335280"/>
                </a:moveTo>
                <a:lnTo>
                  <a:pt x="68933" y="335280"/>
                </a:lnTo>
                <a:lnTo>
                  <a:pt x="75595" y="336550"/>
                </a:lnTo>
                <a:lnTo>
                  <a:pt x="76743" y="335280"/>
                </a:lnTo>
                <a:close/>
              </a:path>
              <a:path w="327025" h="533400">
                <a:moveTo>
                  <a:pt x="141825" y="331470"/>
                </a:moveTo>
                <a:lnTo>
                  <a:pt x="139674" y="336550"/>
                </a:lnTo>
                <a:lnTo>
                  <a:pt x="146281" y="336550"/>
                </a:lnTo>
                <a:lnTo>
                  <a:pt x="147067" y="335280"/>
                </a:lnTo>
                <a:lnTo>
                  <a:pt x="142336" y="335280"/>
                </a:lnTo>
                <a:lnTo>
                  <a:pt x="141825" y="331470"/>
                </a:lnTo>
                <a:close/>
              </a:path>
              <a:path w="327025" h="533400">
                <a:moveTo>
                  <a:pt x="222832" y="335280"/>
                </a:moveTo>
                <a:lnTo>
                  <a:pt x="221358" y="335280"/>
                </a:lnTo>
                <a:lnTo>
                  <a:pt x="220832" y="336550"/>
                </a:lnTo>
                <a:lnTo>
                  <a:pt x="221581" y="336550"/>
                </a:lnTo>
                <a:lnTo>
                  <a:pt x="222832" y="335280"/>
                </a:lnTo>
                <a:close/>
              </a:path>
              <a:path w="327025" h="533400">
                <a:moveTo>
                  <a:pt x="252378" y="328930"/>
                </a:moveTo>
                <a:lnTo>
                  <a:pt x="251979" y="330200"/>
                </a:lnTo>
                <a:lnTo>
                  <a:pt x="252760" y="334010"/>
                </a:lnTo>
                <a:lnTo>
                  <a:pt x="251261" y="336550"/>
                </a:lnTo>
                <a:lnTo>
                  <a:pt x="253078" y="336550"/>
                </a:lnTo>
                <a:lnTo>
                  <a:pt x="255385" y="332740"/>
                </a:lnTo>
                <a:lnTo>
                  <a:pt x="253405" y="332740"/>
                </a:lnTo>
                <a:lnTo>
                  <a:pt x="252378" y="328930"/>
                </a:lnTo>
                <a:close/>
              </a:path>
              <a:path w="327025" h="533400">
                <a:moveTo>
                  <a:pt x="266500" y="325120"/>
                </a:moveTo>
                <a:lnTo>
                  <a:pt x="267169" y="327660"/>
                </a:lnTo>
                <a:lnTo>
                  <a:pt x="267305" y="328930"/>
                </a:lnTo>
                <a:lnTo>
                  <a:pt x="266851" y="330200"/>
                </a:lnTo>
                <a:lnTo>
                  <a:pt x="266340" y="331590"/>
                </a:lnTo>
                <a:lnTo>
                  <a:pt x="264858" y="335280"/>
                </a:lnTo>
                <a:lnTo>
                  <a:pt x="264325" y="336550"/>
                </a:lnTo>
                <a:lnTo>
                  <a:pt x="265474" y="336550"/>
                </a:lnTo>
                <a:lnTo>
                  <a:pt x="267138" y="332700"/>
                </a:lnTo>
                <a:lnTo>
                  <a:pt x="270269" y="327660"/>
                </a:lnTo>
                <a:lnTo>
                  <a:pt x="268023" y="327660"/>
                </a:lnTo>
                <a:lnTo>
                  <a:pt x="266500" y="325120"/>
                </a:lnTo>
                <a:close/>
              </a:path>
              <a:path w="327025" h="533400">
                <a:moveTo>
                  <a:pt x="286195" y="331590"/>
                </a:moveTo>
                <a:lnTo>
                  <a:pt x="285437" y="332740"/>
                </a:lnTo>
                <a:lnTo>
                  <a:pt x="288433" y="335280"/>
                </a:lnTo>
                <a:lnTo>
                  <a:pt x="287803" y="336550"/>
                </a:lnTo>
                <a:lnTo>
                  <a:pt x="291781" y="336550"/>
                </a:lnTo>
                <a:lnTo>
                  <a:pt x="289214" y="332740"/>
                </a:lnTo>
                <a:lnTo>
                  <a:pt x="286664" y="332740"/>
                </a:lnTo>
                <a:lnTo>
                  <a:pt x="286195" y="331590"/>
                </a:lnTo>
                <a:close/>
              </a:path>
              <a:path w="327025" h="533400">
                <a:moveTo>
                  <a:pt x="131290" y="307340"/>
                </a:moveTo>
                <a:lnTo>
                  <a:pt x="130022" y="307340"/>
                </a:lnTo>
                <a:lnTo>
                  <a:pt x="118528" y="316230"/>
                </a:lnTo>
                <a:lnTo>
                  <a:pt x="106748" y="323850"/>
                </a:lnTo>
                <a:lnTo>
                  <a:pt x="95182" y="330200"/>
                </a:lnTo>
                <a:lnTo>
                  <a:pt x="84330" y="335280"/>
                </a:lnTo>
                <a:lnTo>
                  <a:pt x="84880" y="335280"/>
                </a:lnTo>
                <a:lnTo>
                  <a:pt x="91691" y="332700"/>
                </a:lnTo>
                <a:lnTo>
                  <a:pt x="102908" y="326390"/>
                </a:lnTo>
                <a:lnTo>
                  <a:pt x="116784" y="317500"/>
                </a:lnTo>
                <a:lnTo>
                  <a:pt x="131290" y="307340"/>
                </a:lnTo>
                <a:close/>
              </a:path>
              <a:path w="327025" h="533400">
                <a:moveTo>
                  <a:pt x="152745" y="328930"/>
                </a:moveTo>
                <a:lnTo>
                  <a:pt x="145548" y="328930"/>
                </a:lnTo>
                <a:lnTo>
                  <a:pt x="142336" y="335280"/>
                </a:lnTo>
                <a:lnTo>
                  <a:pt x="147067" y="335280"/>
                </a:lnTo>
                <a:lnTo>
                  <a:pt x="148640" y="332740"/>
                </a:lnTo>
                <a:lnTo>
                  <a:pt x="151446" y="330200"/>
                </a:lnTo>
                <a:lnTo>
                  <a:pt x="152745" y="328930"/>
                </a:lnTo>
                <a:close/>
              </a:path>
              <a:path w="327025" h="533400">
                <a:moveTo>
                  <a:pt x="207761" y="322580"/>
                </a:moveTo>
                <a:lnTo>
                  <a:pt x="205004" y="322580"/>
                </a:lnTo>
                <a:lnTo>
                  <a:pt x="204781" y="323850"/>
                </a:lnTo>
                <a:lnTo>
                  <a:pt x="202924" y="328930"/>
                </a:lnTo>
                <a:lnTo>
                  <a:pt x="202676" y="331470"/>
                </a:lnTo>
                <a:lnTo>
                  <a:pt x="202633" y="334047"/>
                </a:lnTo>
                <a:lnTo>
                  <a:pt x="203027" y="335280"/>
                </a:lnTo>
                <a:lnTo>
                  <a:pt x="214177" y="335280"/>
                </a:lnTo>
                <a:lnTo>
                  <a:pt x="215883" y="334010"/>
                </a:lnTo>
                <a:lnTo>
                  <a:pt x="207825" y="334010"/>
                </a:lnTo>
                <a:lnTo>
                  <a:pt x="209024" y="332740"/>
                </a:lnTo>
                <a:lnTo>
                  <a:pt x="205952" y="332740"/>
                </a:lnTo>
                <a:lnTo>
                  <a:pt x="206533" y="331470"/>
                </a:lnTo>
                <a:lnTo>
                  <a:pt x="204740" y="331470"/>
                </a:lnTo>
                <a:lnTo>
                  <a:pt x="205331" y="328930"/>
                </a:lnTo>
                <a:lnTo>
                  <a:pt x="205569" y="328930"/>
                </a:lnTo>
                <a:lnTo>
                  <a:pt x="207360" y="326390"/>
                </a:lnTo>
                <a:lnTo>
                  <a:pt x="206248" y="326390"/>
                </a:lnTo>
                <a:lnTo>
                  <a:pt x="206662" y="325738"/>
                </a:lnTo>
                <a:lnTo>
                  <a:pt x="206852" y="325120"/>
                </a:lnTo>
                <a:lnTo>
                  <a:pt x="207056" y="325120"/>
                </a:lnTo>
                <a:lnTo>
                  <a:pt x="207864" y="323850"/>
                </a:lnTo>
                <a:lnTo>
                  <a:pt x="207267" y="323850"/>
                </a:lnTo>
                <a:lnTo>
                  <a:pt x="207761" y="322580"/>
                </a:lnTo>
                <a:close/>
              </a:path>
              <a:path w="327025" h="533400">
                <a:moveTo>
                  <a:pt x="249739" y="318770"/>
                </a:moveTo>
                <a:lnTo>
                  <a:pt x="249077" y="318770"/>
                </a:lnTo>
                <a:lnTo>
                  <a:pt x="248846" y="321310"/>
                </a:lnTo>
                <a:lnTo>
                  <a:pt x="246503" y="323850"/>
                </a:lnTo>
                <a:lnTo>
                  <a:pt x="244327" y="327660"/>
                </a:lnTo>
                <a:lnTo>
                  <a:pt x="242247" y="330200"/>
                </a:lnTo>
                <a:lnTo>
                  <a:pt x="241426" y="331470"/>
                </a:lnTo>
                <a:lnTo>
                  <a:pt x="240247" y="331470"/>
                </a:lnTo>
                <a:lnTo>
                  <a:pt x="239649" y="334010"/>
                </a:lnTo>
                <a:lnTo>
                  <a:pt x="239139" y="334010"/>
                </a:lnTo>
                <a:lnTo>
                  <a:pt x="238486" y="335105"/>
                </a:lnTo>
                <a:lnTo>
                  <a:pt x="238438" y="335280"/>
                </a:lnTo>
                <a:lnTo>
                  <a:pt x="240539" y="335280"/>
                </a:lnTo>
                <a:lnTo>
                  <a:pt x="241203" y="334010"/>
                </a:lnTo>
                <a:lnTo>
                  <a:pt x="243076" y="331470"/>
                </a:lnTo>
                <a:lnTo>
                  <a:pt x="245371" y="327660"/>
                </a:lnTo>
                <a:lnTo>
                  <a:pt x="247787" y="325120"/>
                </a:lnTo>
                <a:lnTo>
                  <a:pt x="251724" y="320040"/>
                </a:lnTo>
                <a:lnTo>
                  <a:pt x="249787" y="320040"/>
                </a:lnTo>
                <a:lnTo>
                  <a:pt x="249739" y="318770"/>
                </a:lnTo>
                <a:close/>
              </a:path>
              <a:path w="327025" h="533400">
                <a:moveTo>
                  <a:pt x="299910" y="334010"/>
                </a:moveTo>
                <a:lnTo>
                  <a:pt x="294180" y="334010"/>
                </a:lnTo>
                <a:lnTo>
                  <a:pt x="293861" y="335280"/>
                </a:lnTo>
                <a:lnTo>
                  <a:pt x="298596" y="335280"/>
                </a:lnTo>
                <a:lnTo>
                  <a:pt x="299910" y="334010"/>
                </a:lnTo>
                <a:close/>
              </a:path>
              <a:path w="327025" h="533400">
                <a:moveTo>
                  <a:pt x="301186" y="316595"/>
                </a:moveTo>
                <a:lnTo>
                  <a:pt x="301010" y="317500"/>
                </a:lnTo>
                <a:lnTo>
                  <a:pt x="296762" y="317500"/>
                </a:lnTo>
                <a:lnTo>
                  <a:pt x="298165" y="321310"/>
                </a:lnTo>
                <a:lnTo>
                  <a:pt x="300316" y="322580"/>
                </a:lnTo>
                <a:lnTo>
                  <a:pt x="303019" y="323850"/>
                </a:lnTo>
                <a:lnTo>
                  <a:pt x="302492" y="325120"/>
                </a:lnTo>
                <a:lnTo>
                  <a:pt x="301886" y="326390"/>
                </a:lnTo>
                <a:lnTo>
                  <a:pt x="301337" y="327445"/>
                </a:lnTo>
                <a:lnTo>
                  <a:pt x="301313" y="327660"/>
                </a:lnTo>
                <a:lnTo>
                  <a:pt x="299065" y="330200"/>
                </a:lnTo>
                <a:lnTo>
                  <a:pt x="302635" y="330200"/>
                </a:lnTo>
                <a:lnTo>
                  <a:pt x="302225" y="331543"/>
                </a:lnTo>
                <a:lnTo>
                  <a:pt x="302014" y="332740"/>
                </a:lnTo>
                <a:lnTo>
                  <a:pt x="301233" y="335280"/>
                </a:lnTo>
                <a:lnTo>
                  <a:pt x="302102" y="335280"/>
                </a:lnTo>
                <a:lnTo>
                  <a:pt x="302954" y="331470"/>
                </a:lnTo>
                <a:lnTo>
                  <a:pt x="304717" y="331470"/>
                </a:lnTo>
                <a:lnTo>
                  <a:pt x="303178" y="328930"/>
                </a:lnTo>
                <a:lnTo>
                  <a:pt x="304324" y="327445"/>
                </a:lnTo>
                <a:lnTo>
                  <a:pt x="305101" y="326390"/>
                </a:lnTo>
                <a:lnTo>
                  <a:pt x="304485" y="326390"/>
                </a:lnTo>
                <a:lnTo>
                  <a:pt x="304365" y="325120"/>
                </a:lnTo>
                <a:lnTo>
                  <a:pt x="304365" y="323850"/>
                </a:lnTo>
                <a:lnTo>
                  <a:pt x="307394" y="323850"/>
                </a:lnTo>
                <a:lnTo>
                  <a:pt x="309577" y="322580"/>
                </a:lnTo>
                <a:lnTo>
                  <a:pt x="310479" y="321310"/>
                </a:lnTo>
                <a:lnTo>
                  <a:pt x="302397" y="321310"/>
                </a:lnTo>
                <a:lnTo>
                  <a:pt x="301424" y="320040"/>
                </a:lnTo>
                <a:lnTo>
                  <a:pt x="301186" y="316595"/>
                </a:lnTo>
                <a:close/>
              </a:path>
              <a:path w="327025" h="533400">
                <a:moveTo>
                  <a:pt x="308095" y="332740"/>
                </a:moveTo>
                <a:lnTo>
                  <a:pt x="307752" y="332740"/>
                </a:lnTo>
                <a:lnTo>
                  <a:pt x="307360" y="334047"/>
                </a:lnTo>
                <a:lnTo>
                  <a:pt x="307027" y="335280"/>
                </a:lnTo>
                <a:lnTo>
                  <a:pt x="307314" y="335280"/>
                </a:lnTo>
                <a:lnTo>
                  <a:pt x="308095" y="332740"/>
                </a:lnTo>
                <a:close/>
              </a:path>
              <a:path w="327025" h="533400">
                <a:moveTo>
                  <a:pt x="294921" y="330200"/>
                </a:moveTo>
                <a:lnTo>
                  <a:pt x="294118" y="334047"/>
                </a:lnTo>
                <a:lnTo>
                  <a:pt x="294706" y="334010"/>
                </a:lnTo>
                <a:lnTo>
                  <a:pt x="294921" y="330200"/>
                </a:lnTo>
                <a:close/>
              </a:path>
              <a:path w="327025" h="533400">
                <a:moveTo>
                  <a:pt x="154227" y="332740"/>
                </a:moveTo>
                <a:lnTo>
                  <a:pt x="153748" y="332740"/>
                </a:lnTo>
                <a:lnTo>
                  <a:pt x="152745" y="334010"/>
                </a:lnTo>
                <a:lnTo>
                  <a:pt x="153466" y="334010"/>
                </a:lnTo>
                <a:lnTo>
                  <a:pt x="154227" y="332740"/>
                </a:lnTo>
                <a:close/>
              </a:path>
              <a:path w="327025" h="533400">
                <a:moveTo>
                  <a:pt x="215333" y="330200"/>
                </a:moveTo>
                <a:lnTo>
                  <a:pt x="211866" y="332740"/>
                </a:lnTo>
                <a:lnTo>
                  <a:pt x="210574" y="334010"/>
                </a:lnTo>
                <a:lnTo>
                  <a:pt x="215883" y="334010"/>
                </a:lnTo>
                <a:lnTo>
                  <a:pt x="218194" y="332740"/>
                </a:lnTo>
                <a:lnTo>
                  <a:pt x="214679" y="332740"/>
                </a:lnTo>
                <a:lnTo>
                  <a:pt x="214847" y="331470"/>
                </a:lnTo>
                <a:lnTo>
                  <a:pt x="215333" y="330200"/>
                </a:lnTo>
                <a:close/>
              </a:path>
              <a:path w="327025" h="533400">
                <a:moveTo>
                  <a:pt x="276686" y="332740"/>
                </a:moveTo>
                <a:lnTo>
                  <a:pt x="276343" y="334010"/>
                </a:lnTo>
                <a:lnTo>
                  <a:pt x="277347" y="334010"/>
                </a:lnTo>
                <a:lnTo>
                  <a:pt x="276686" y="332740"/>
                </a:lnTo>
                <a:close/>
              </a:path>
              <a:path w="327025" h="533400">
                <a:moveTo>
                  <a:pt x="210280" y="330200"/>
                </a:moveTo>
                <a:lnTo>
                  <a:pt x="209626" y="331470"/>
                </a:lnTo>
                <a:lnTo>
                  <a:pt x="206630" y="332740"/>
                </a:lnTo>
                <a:lnTo>
                  <a:pt x="209024" y="332740"/>
                </a:lnTo>
                <a:lnTo>
                  <a:pt x="210224" y="331470"/>
                </a:lnTo>
                <a:lnTo>
                  <a:pt x="210280" y="330200"/>
                </a:lnTo>
                <a:close/>
              </a:path>
              <a:path w="327025" h="533400">
                <a:moveTo>
                  <a:pt x="235217" y="313690"/>
                </a:moveTo>
                <a:lnTo>
                  <a:pt x="233767" y="314960"/>
                </a:lnTo>
                <a:lnTo>
                  <a:pt x="233353" y="317500"/>
                </a:lnTo>
                <a:lnTo>
                  <a:pt x="231855" y="320040"/>
                </a:lnTo>
                <a:lnTo>
                  <a:pt x="230579" y="320040"/>
                </a:lnTo>
                <a:lnTo>
                  <a:pt x="229662" y="321310"/>
                </a:lnTo>
                <a:lnTo>
                  <a:pt x="228857" y="321310"/>
                </a:lnTo>
                <a:lnTo>
                  <a:pt x="227854" y="322580"/>
                </a:lnTo>
                <a:lnTo>
                  <a:pt x="225487" y="325120"/>
                </a:lnTo>
                <a:lnTo>
                  <a:pt x="223852" y="326390"/>
                </a:lnTo>
                <a:lnTo>
                  <a:pt x="217628" y="331470"/>
                </a:lnTo>
                <a:lnTo>
                  <a:pt x="214679" y="332740"/>
                </a:lnTo>
                <a:lnTo>
                  <a:pt x="218194" y="332740"/>
                </a:lnTo>
                <a:lnTo>
                  <a:pt x="220506" y="331470"/>
                </a:lnTo>
                <a:lnTo>
                  <a:pt x="224466" y="328930"/>
                </a:lnTo>
                <a:lnTo>
                  <a:pt x="225715" y="328930"/>
                </a:lnTo>
                <a:lnTo>
                  <a:pt x="231225" y="322580"/>
                </a:lnTo>
                <a:lnTo>
                  <a:pt x="232938" y="321310"/>
                </a:lnTo>
                <a:lnTo>
                  <a:pt x="235303" y="318770"/>
                </a:lnTo>
                <a:lnTo>
                  <a:pt x="236485" y="317500"/>
                </a:lnTo>
                <a:lnTo>
                  <a:pt x="234485" y="317500"/>
                </a:lnTo>
                <a:lnTo>
                  <a:pt x="234331" y="316595"/>
                </a:lnTo>
                <a:lnTo>
                  <a:pt x="234315" y="316080"/>
                </a:lnTo>
                <a:lnTo>
                  <a:pt x="234660" y="314960"/>
                </a:lnTo>
                <a:lnTo>
                  <a:pt x="235217" y="313690"/>
                </a:lnTo>
                <a:close/>
              </a:path>
              <a:path w="327025" h="533400">
                <a:moveTo>
                  <a:pt x="254337" y="327660"/>
                </a:moveTo>
                <a:lnTo>
                  <a:pt x="253437" y="327660"/>
                </a:lnTo>
                <a:lnTo>
                  <a:pt x="254585" y="330200"/>
                </a:lnTo>
                <a:lnTo>
                  <a:pt x="254904" y="330200"/>
                </a:lnTo>
                <a:lnTo>
                  <a:pt x="253405" y="332740"/>
                </a:lnTo>
                <a:lnTo>
                  <a:pt x="255385" y="332740"/>
                </a:lnTo>
                <a:lnTo>
                  <a:pt x="257693" y="328930"/>
                </a:lnTo>
                <a:lnTo>
                  <a:pt x="255381" y="328930"/>
                </a:lnTo>
                <a:lnTo>
                  <a:pt x="254337" y="327660"/>
                </a:lnTo>
                <a:close/>
              </a:path>
              <a:path w="327025" h="533400">
                <a:moveTo>
                  <a:pt x="278296" y="328930"/>
                </a:moveTo>
                <a:lnTo>
                  <a:pt x="277554" y="328930"/>
                </a:lnTo>
                <a:lnTo>
                  <a:pt x="277921" y="330200"/>
                </a:lnTo>
                <a:lnTo>
                  <a:pt x="278695" y="331470"/>
                </a:lnTo>
                <a:lnTo>
                  <a:pt x="278024" y="332740"/>
                </a:lnTo>
                <a:lnTo>
                  <a:pt x="279273" y="332740"/>
                </a:lnTo>
                <a:lnTo>
                  <a:pt x="279690" y="331470"/>
                </a:lnTo>
                <a:lnTo>
                  <a:pt x="280464" y="330200"/>
                </a:lnTo>
                <a:lnTo>
                  <a:pt x="278829" y="330200"/>
                </a:lnTo>
                <a:lnTo>
                  <a:pt x="278296" y="328930"/>
                </a:lnTo>
                <a:close/>
              </a:path>
              <a:path w="327025" h="533400">
                <a:moveTo>
                  <a:pt x="288434" y="331470"/>
                </a:moveTo>
                <a:lnTo>
                  <a:pt x="286274" y="331470"/>
                </a:lnTo>
                <a:lnTo>
                  <a:pt x="286664" y="332740"/>
                </a:lnTo>
                <a:lnTo>
                  <a:pt x="289214" y="332740"/>
                </a:lnTo>
                <a:lnTo>
                  <a:pt x="288434" y="331470"/>
                </a:lnTo>
                <a:close/>
              </a:path>
              <a:path w="327025" h="533400">
                <a:moveTo>
                  <a:pt x="289515" y="332207"/>
                </a:moveTo>
                <a:lnTo>
                  <a:pt x="289236" y="332700"/>
                </a:lnTo>
                <a:lnTo>
                  <a:pt x="289515" y="332207"/>
                </a:lnTo>
                <a:close/>
              </a:path>
              <a:path w="327025" h="533400">
                <a:moveTo>
                  <a:pt x="202589" y="331470"/>
                </a:moveTo>
                <a:lnTo>
                  <a:pt x="201522" y="332410"/>
                </a:lnTo>
                <a:lnTo>
                  <a:pt x="202529" y="331590"/>
                </a:lnTo>
                <a:close/>
              </a:path>
              <a:path w="327025" h="533400">
                <a:moveTo>
                  <a:pt x="292275" y="326390"/>
                </a:moveTo>
                <a:lnTo>
                  <a:pt x="289515" y="332207"/>
                </a:lnTo>
                <a:lnTo>
                  <a:pt x="291367" y="328930"/>
                </a:lnTo>
                <a:lnTo>
                  <a:pt x="292275" y="326390"/>
                </a:lnTo>
                <a:close/>
              </a:path>
              <a:path w="327025" h="533400">
                <a:moveTo>
                  <a:pt x="287349" y="327660"/>
                </a:moveTo>
                <a:lnTo>
                  <a:pt x="285318" y="327660"/>
                </a:lnTo>
                <a:lnTo>
                  <a:pt x="285501" y="328930"/>
                </a:lnTo>
                <a:lnTo>
                  <a:pt x="285779" y="330200"/>
                </a:lnTo>
                <a:lnTo>
                  <a:pt x="286195" y="331590"/>
                </a:lnTo>
                <a:lnTo>
                  <a:pt x="288434" y="331470"/>
                </a:lnTo>
                <a:lnTo>
                  <a:pt x="287605" y="330200"/>
                </a:lnTo>
                <a:lnTo>
                  <a:pt x="287453" y="328930"/>
                </a:lnTo>
                <a:lnTo>
                  <a:pt x="287349" y="327660"/>
                </a:lnTo>
                <a:close/>
              </a:path>
              <a:path w="327025" h="533400">
                <a:moveTo>
                  <a:pt x="207666" y="330200"/>
                </a:moveTo>
                <a:lnTo>
                  <a:pt x="205776" y="330200"/>
                </a:lnTo>
                <a:lnTo>
                  <a:pt x="204740" y="331470"/>
                </a:lnTo>
                <a:lnTo>
                  <a:pt x="206533" y="331470"/>
                </a:lnTo>
                <a:lnTo>
                  <a:pt x="207666" y="330200"/>
                </a:lnTo>
                <a:close/>
              </a:path>
              <a:path w="327025" h="533400">
                <a:moveTo>
                  <a:pt x="241139" y="330200"/>
                </a:moveTo>
                <a:lnTo>
                  <a:pt x="240430" y="331470"/>
                </a:lnTo>
                <a:lnTo>
                  <a:pt x="241020" y="331470"/>
                </a:lnTo>
                <a:lnTo>
                  <a:pt x="241139" y="330200"/>
                </a:lnTo>
                <a:close/>
              </a:path>
              <a:path w="327025" h="533400">
                <a:moveTo>
                  <a:pt x="309187" y="316230"/>
                </a:moveTo>
                <a:lnTo>
                  <a:pt x="308932" y="318770"/>
                </a:lnTo>
                <a:lnTo>
                  <a:pt x="308175" y="320040"/>
                </a:lnTo>
                <a:lnTo>
                  <a:pt x="306421" y="321310"/>
                </a:lnTo>
                <a:lnTo>
                  <a:pt x="312112" y="321310"/>
                </a:lnTo>
                <a:lnTo>
                  <a:pt x="312630" y="322580"/>
                </a:lnTo>
                <a:lnTo>
                  <a:pt x="314129" y="323850"/>
                </a:lnTo>
                <a:lnTo>
                  <a:pt x="315260" y="325120"/>
                </a:lnTo>
                <a:lnTo>
                  <a:pt x="317628" y="325120"/>
                </a:lnTo>
                <a:lnTo>
                  <a:pt x="318687" y="326390"/>
                </a:lnTo>
                <a:lnTo>
                  <a:pt x="318521" y="327660"/>
                </a:lnTo>
                <a:lnTo>
                  <a:pt x="318273" y="328930"/>
                </a:lnTo>
                <a:lnTo>
                  <a:pt x="317906" y="331470"/>
                </a:lnTo>
                <a:lnTo>
                  <a:pt x="319684" y="331470"/>
                </a:lnTo>
                <a:lnTo>
                  <a:pt x="319684" y="323850"/>
                </a:lnTo>
                <a:lnTo>
                  <a:pt x="319404" y="323850"/>
                </a:lnTo>
                <a:lnTo>
                  <a:pt x="316288" y="322580"/>
                </a:lnTo>
                <a:lnTo>
                  <a:pt x="315874" y="321310"/>
                </a:lnTo>
                <a:lnTo>
                  <a:pt x="315364" y="320040"/>
                </a:lnTo>
                <a:lnTo>
                  <a:pt x="309059" y="320040"/>
                </a:lnTo>
                <a:lnTo>
                  <a:pt x="309187" y="317500"/>
                </a:lnTo>
                <a:lnTo>
                  <a:pt x="309187" y="316230"/>
                </a:lnTo>
                <a:close/>
              </a:path>
              <a:path w="327025" h="533400">
                <a:moveTo>
                  <a:pt x="189646" y="323950"/>
                </a:moveTo>
                <a:lnTo>
                  <a:pt x="189717" y="326390"/>
                </a:lnTo>
                <a:lnTo>
                  <a:pt x="187079" y="328930"/>
                </a:lnTo>
                <a:lnTo>
                  <a:pt x="186060" y="329938"/>
                </a:lnTo>
                <a:lnTo>
                  <a:pt x="186091" y="330200"/>
                </a:lnTo>
                <a:lnTo>
                  <a:pt x="187509" y="330200"/>
                </a:lnTo>
                <a:lnTo>
                  <a:pt x="188649" y="328930"/>
                </a:lnTo>
                <a:lnTo>
                  <a:pt x="190172" y="327660"/>
                </a:lnTo>
                <a:lnTo>
                  <a:pt x="192483" y="326390"/>
                </a:lnTo>
                <a:lnTo>
                  <a:pt x="190625" y="326390"/>
                </a:lnTo>
                <a:lnTo>
                  <a:pt x="189646" y="323950"/>
                </a:lnTo>
                <a:close/>
              </a:path>
              <a:path w="327025" h="533400">
                <a:moveTo>
                  <a:pt x="208542" y="328930"/>
                </a:moveTo>
                <a:lnTo>
                  <a:pt x="207355" y="330200"/>
                </a:lnTo>
                <a:lnTo>
                  <a:pt x="208304" y="330200"/>
                </a:lnTo>
                <a:lnTo>
                  <a:pt x="208542" y="328930"/>
                </a:lnTo>
                <a:close/>
              </a:path>
              <a:path w="327025" h="533400">
                <a:moveTo>
                  <a:pt x="268014" y="322580"/>
                </a:moveTo>
                <a:lnTo>
                  <a:pt x="266946" y="322580"/>
                </a:lnTo>
                <a:lnTo>
                  <a:pt x="269099" y="326390"/>
                </a:lnTo>
                <a:lnTo>
                  <a:pt x="268023" y="327660"/>
                </a:lnTo>
                <a:lnTo>
                  <a:pt x="279659" y="327660"/>
                </a:lnTo>
                <a:lnTo>
                  <a:pt x="279595" y="328930"/>
                </a:lnTo>
                <a:lnTo>
                  <a:pt x="278574" y="328930"/>
                </a:lnTo>
                <a:lnTo>
                  <a:pt x="278893" y="330200"/>
                </a:lnTo>
                <a:lnTo>
                  <a:pt x="280464" y="330200"/>
                </a:lnTo>
                <a:lnTo>
                  <a:pt x="281308" y="327660"/>
                </a:lnTo>
                <a:lnTo>
                  <a:pt x="282567" y="326390"/>
                </a:lnTo>
                <a:lnTo>
                  <a:pt x="272622" y="326390"/>
                </a:lnTo>
                <a:lnTo>
                  <a:pt x="273382" y="325120"/>
                </a:lnTo>
                <a:lnTo>
                  <a:pt x="268946" y="325120"/>
                </a:lnTo>
                <a:lnTo>
                  <a:pt x="268014" y="322580"/>
                </a:lnTo>
                <a:close/>
              </a:path>
              <a:path w="327025" h="533400">
                <a:moveTo>
                  <a:pt x="134804" y="311150"/>
                </a:moveTo>
                <a:lnTo>
                  <a:pt x="134438" y="311150"/>
                </a:lnTo>
                <a:lnTo>
                  <a:pt x="133944" y="312420"/>
                </a:lnTo>
                <a:lnTo>
                  <a:pt x="133377" y="313690"/>
                </a:lnTo>
                <a:lnTo>
                  <a:pt x="128253" y="317500"/>
                </a:lnTo>
                <a:lnTo>
                  <a:pt x="118139" y="326390"/>
                </a:lnTo>
                <a:lnTo>
                  <a:pt x="114258" y="328930"/>
                </a:lnTo>
                <a:lnTo>
                  <a:pt x="116075" y="328930"/>
                </a:lnTo>
                <a:lnTo>
                  <a:pt x="119270" y="327660"/>
                </a:lnTo>
                <a:lnTo>
                  <a:pt x="120801" y="326390"/>
                </a:lnTo>
                <a:lnTo>
                  <a:pt x="119788" y="326390"/>
                </a:lnTo>
                <a:lnTo>
                  <a:pt x="133944" y="316230"/>
                </a:lnTo>
                <a:lnTo>
                  <a:pt x="138487" y="312420"/>
                </a:lnTo>
                <a:lnTo>
                  <a:pt x="134366" y="312420"/>
                </a:lnTo>
                <a:lnTo>
                  <a:pt x="134804" y="311150"/>
                </a:lnTo>
                <a:close/>
              </a:path>
              <a:path w="327025" h="533400">
                <a:moveTo>
                  <a:pt x="243324" y="303530"/>
                </a:moveTo>
                <a:lnTo>
                  <a:pt x="240494" y="303530"/>
                </a:lnTo>
                <a:lnTo>
                  <a:pt x="235242" y="308610"/>
                </a:lnTo>
                <a:lnTo>
                  <a:pt x="232166" y="311150"/>
                </a:lnTo>
                <a:lnTo>
                  <a:pt x="224697" y="316230"/>
                </a:lnTo>
                <a:lnTo>
                  <a:pt x="220234" y="320040"/>
                </a:lnTo>
                <a:lnTo>
                  <a:pt x="214748" y="323958"/>
                </a:lnTo>
                <a:lnTo>
                  <a:pt x="209746" y="327660"/>
                </a:lnTo>
                <a:lnTo>
                  <a:pt x="209722" y="328930"/>
                </a:lnTo>
                <a:lnTo>
                  <a:pt x="215954" y="325120"/>
                </a:lnTo>
                <a:lnTo>
                  <a:pt x="221813" y="320040"/>
                </a:lnTo>
                <a:lnTo>
                  <a:pt x="232084" y="312330"/>
                </a:lnTo>
                <a:lnTo>
                  <a:pt x="236349" y="308610"/>
                </a:lnTo>
                <a:lnTo>
                  <a:pt x="240621" y="304800"/>
                </a:lnTo>
                <a:lnTo>
                  <a:pt x="243753" y="304800"/>
                </a:lnTo>
                <a:lnTo>
                  <a:pt x="243324" y="303530"/>
                </a:lnTo>
                <a:close/>
              </a:path>
              <a:path w="327025" h="533400">
                <a:moveTo>
                  <a:pt x="263846" y="318770"/>
                </a:moveTo>
                <a:lnTo>
                  <a:pt x="260729" y="318770"/>
                </a:lnTo>
                <a:lnTo>
                  <a:pt x="260841" y="320040"/>
                </a:lnTo>
                <a:lnTo>
                  <a:pt x="260865" y="321310"/>
                </a:lnTo>
                <a:lnTo>
                  <a:pt x="259542" y="321310"/>
                </a:lnTo>
                <a:lnTo>
                  <a:pt x="259622" y="322580"/>
                </a:lnTo>
                <a:lnTo>
                  <a:pt x="259016" y="322580"/>
                </a:lnTo>
                <a:lnTo>
                  <a:pt x="259024" y="323958"/>
                </a:lnTo>
                <a:lnTo>
                  <a:pt x="257829" y="325120"/>
                </a:lnTo>
                <a:lnTo>
                  <a:pt x="256578" y="327660"/>
                </a:lnTo>
                <a:lnTo>
                  <a:pt x="255381" y="328930"/>
                </a:lnTo>
                <a:lnTo>
                  <a:pt x="257693" y="328930"/>
                </a:lnTo>
                <a:lnTo>
                  <a:pt x="263846" y="318770"/>
                </a:lnTo>
                <a:close/>
              </a:path>
              <a:path w="327025" h="533400">
                <a:moveTo>
                  <a:pt x="266683" y="327660"/>
                </a:moveTo>
                <a:lnTo>
                  <a:pt x="266301" y="328930"/>
                </a:lnTo>
                <a:lnTo>
                  <a:pt x="267305" y="328930"/>
                </a:lnTo>
                <a:lnTo>
                  <a:pt x="266683" y="327660"/>
                </a:lnTo>
                <a:close/>
              </a:path>
              <a:path w="327025" h="533400">
                <a:moveTo>
                  <a:pt x="279443" y="327660"/>
                </a:moveTo>
                <a:lnTo>
                  <a:pt x="270389" y="327660"/>
                </a:lnTo>
                <a:lnTo>
                  <a:pt x="270883" y="328930"/>
                </a:lnTo>
                <a:lnTo>
                  <a:pt x="279515" y="328930"/>
                </a:lnTo>
                <a:lnTo>
                  <a:pt x="279443" y="327660"/>
                </a:lnTo>
                <a:close/>
              </a:path>
              <a:path w="327025" h="533400">
                <a:moveTo>
                  <a:pt x="92038" y="317500"/>
                </a:moveTo>
                <a:lnTo>
                  <a:pt x="90634" y="318770"/>
                </a:lnTo>
                <a:lnTo>
                  <a:pt x="90196" y="321310"/>
                </a:lnTo>
                <a:lnTo>
                  <a:pt x="86227" y="322580"/>
                </a:lnTo>
                <a:lnTo>
                  <a:pt x="83661" y="323850"/>
                </a:lnTo>
                <a:lnTo>
                  <a:pt x="82457" y="323850"/>
                </a:lnTo>
                <a:lnTo>
                  <a:pt x="78249" y="325120"/>
                </a:lnTo>
                <a:lnTo>
                  <a:pt x="76814" y="327660"/>
                </a:lnTo>
                <a:lnTo>
                  <a:pt x="77552" y="327660"/>
                </a:lnTo>
                <a:lnTo>
                  <a:pt x="83366" y="325120"/>
                </a:lnTo>
                <a:lnTo>
                  <a:pt x="86490" y="323850"/>
                </a:lnTo>
                <a:lnTo>
                  <a:pt x="89495" y="322580"/>
                </a:lnTo>
                <a:lnTo>
                  <a:pt x="91503" y="322580"/>
                </a:lnTo>
                <a:lnTo>
                  <a:pt x="95153" y="320040"/>
                </a:lnTo>
                <a:lnTo>
                  <a:pt x="90890" y="320040"/>
                </a:lnTo>
                <a:lnTo>
                  <a:pt x="92038" y="317500"/>
                </a:lnTo>
                <a:close/>
              </a:path>
              <a:path w="327025" h="533400">
                <a:moveTo>
                  <a:pt x="154473" y="323850"/>
                </a:moveTo>
                <a:lnTo>
                  <a:pt x="148823" y="326390"/>
                </a:lnTo>
                <a:lnTo>
                  <a:pt x="147604" y="327660"/>
                </a:lnTo>
                <a:lnTo>
                  <a:pt x="156701" y="327660"/>
                </a:lnTo>
                <a:lnTo>
                  <a:pt x="158148" y="326390"/>
                </a:lnTo>
                <a:lnTo>
                  <a:pt x="161415" y="325120"/>
                </a:lnTo>
                <a:lnTo>
                  <a:pt x="153916" y="325120"/>
                </a:lnTo>
                <a:lnTo>
                  <a:pt x="154473" y="323850"/>
                </a:lnTo>
                <a:close/>
              </a:path>
              <a:path w="327025" h="533400">
                <a:moveTo>
                  <a:pt x="301129" y="323850"/>
                </a:moveTo>
                <a:lnTo>
                  <a:pt x="300763" y="326390"/>
                </a:lnTo>
                <a:lnTo>
                  <a:pt x="301220" y="327445"/>
                </a:lnTo>
                <a:lnTo>
                  <a:pt x="301129" y="323850"/>
                </a:lnTo>
                <a:close/>
              </a:path>
              <a:path w="327025" h="533400">
                <a:moveTo>
                  <a:pt x="61333" y="323958"/>
                </a:moveTo>
                <a:lnTo>
                  <a:pt x="57320" y="326390"/>
                </a:lnTo>
                <a:lnTo>
                  <a:pt x="58938" y="326390"/>
                </a:lnTo>
                <a:lnTo>
                  <a:pt x="60532" y="325120"/>
                </a:lnTo>
                <a:lnTo>
                  <a:pt x="61333" y="323958"/>
                </a:lnTo>
                <a:close/>
              </a:path>
              <a:path w="327025" h="533400">
                <a:moveTo>
                  <a:pt x="69984" y="325120"/>
                </a:moveTo>
                <a:lnTo>
                  <a:pt x="68933" y="325120"/>
                </a:lnTo>
                <a:lnTo>
                  <a:pt x="60022" y="326390"/>
                </a:lnTo>
                <a:lnTo>
                  <a:pt x="69833" y="326390"/>
                </a:lnTo>
                <a:lnTo>
                  <a:pt x="69984" y="325120"/>
                </a:lnTo>
                <a:close/>
              </a:path>
              <a:path w="327025" h="533400">
                <a:moveTo>
                  <a:pt x="198835" y="311150"/>
                </a:moveTo>
                <a:lnTo>
                  <a:pt x="195695" y="311150"/>
                </a:lnTo>
                <a:lnTo>
                  <a:pt x="193997" y="313786"/>
                </a:lnTo>
                <a:lnTo>
                  <a:pt x="192852" y="316080"/>
                </a:lnTo>
                <a:lnTo>
                  <a:pt x="192900" y="317500"/>
                </a:lnTo>
                <a:lnTo>
                  <a:pt x="193144" y="320040"/>
                </a:lnTo>
                <a:lnTo>
                  <a:pt x="193224" y="321310"/>
                </a:lnTo>
                <a:lnTo>
                  <a:pt x="194124" y="322580"/>
                </a:lnTo>
                <a:lnTo>
                  <a:pt x="191885" y="325120"/>
                </a:lnTo>
                <a:lnTo>
                  <a:pt x="190625" y="326390"/>
                </a:lnTo>
                <a:lnTo>
                  <a:pt x="192483" y="326390"/>
                </a:lnTo>
                <a:lnTo>
                  <a:pt x="195145" y="325120"/>
                </a:lnTo>
                <a:lnTo>
                  <a:pt x="200141" y="325120"/>
                </a:lnTo>
                <a:lnTo>
                  <a:pt x="198325" y="323850"/>
                </a:lnTo>
                <a:lnTo>
                  <a:pt x="200341" y="323850"/>
                </a:lnTo>
                <a:lnTo>
                  <a:pt x="203737" y="322580"/>
                </a:lnTo>
                <a:lnTo>
                  <a:pt x="207761" y="322580"/>
                </a:lnTo>
                <a:lnTo>
                  <a:pt x="208255" y="321310"/>
                </a:lnTo>
                <a:lnTo>
                  <a:pt x="198540" y="321310"/>
                </a:lnTo>
                <a:lnTo>
                  <a:pt x="199304" y="320040"/>
                </a:lnTo>
                <a:lnTo>
                  <a:pt x="195790" y="320040"/>
                </a:lnTo>
                <a:lnTo>
                  <a:pt x="196543" y="318770"/>
                </a:lnTo>
                <a:lnTo>
                  <a:pt x="195320" y="318770"/>
                </a:lnTo>
                <a:lnTo>
                  <a:pt x="196126" y="317500"/>
                </a:lnTo>
                <a:lnTo>
                  <a:pt x="197257" y="316230"/>
                </a:lnTo>
                <a:lnTo>
                  <a:pt x="195679" y="316230"/>
                </a:lnTo>
                <a:lnTo>
                  <a:pt x="196077" y="314960"/>
                </a:lnTo>
                <a:lnTo>
                  <a:pt x="197966" y="313690"/>
                </a:lnTo>
                <a:lnTo>
                  <a:pt x="196930" y="313690"/>
                </a:lnTo>
                <a:lnTo>
                  <a:pt x="197201" y="312420"/>
                </a:lnTo>
                <a:lnTo>
                  <a:pt x="198835" y="311150"/>
                </a:lnTo>
                <a:close/>
              </a:path>
              <a:path w="327025" h="533400">
                <a:moveTo>
                  <a:pt x="208255" y="325120"/>
                </a:moveTo>
                <a:lnTo>
                  <a:pt x="207056" y="325120"/>
                </a:lnTo>
                <a:lnTo>
                  <a:pt x="206662" y="325738"/>
                </a:lnTo>
                <a:lnTo>
                  <a:pt x="206462" y="326390"/>
                </a:lnTo>
                <a:lnTo>
                  <a:pt x="207360" y="326390"/>
                </a:lnTo>
                <a:lnTo>
                  <a:pt x="208255" y="325120"/>
                </a:lnTo>
                <a:close/>
              </a:path>
              <a:path w="327025" h="533400">
                <a:moveTo>
                  <a:pt x="284783" y="325120"/>
                </a:moveTo>
                <a:lnTo>
                  <a:pt x="278279" y="325120"/>
                </a:lnTo>
                <a:lnTo>
                  <a:pt x="276367" y="326390"/>
                </a:lnTo>
                <a:lnTo>
                  <a:pt x="283754" y="326390"/>
                </a:lnTo>
                <a:lnTo>
                  <a:pt x="284783" y="325120"/>
                </a:lnTo>
                <a:close/>
              </a:path>
              <a:path w="327025" h="533400">
                <a:moveTo>
                  <a:pt x="306971" y="323850"/>
                </a:moveTo>
                <a:lnTo>
                  <a:pt x="306796" y="323850"/>
                </a:lnTo>
                <a:lnTo>
                  <a:pt x="304485" y="326390"/>
                </a:lnTo>
                <a:lnTo>
                  <a:pt x="305101" y="326390"/>
                </a:lnTo>
                <a:lnTo>
                  <a:pt x="306971" y="323850"/>
                </a:lnTo>
                <a:close/>
              </a:path>
              <a:path w="327025" h="533400">
                <a:moveTo>
                  <a:pt x="60308" y="322580"/>
                </a:moveTo>
                <a:lnTo>
                  <a:pt x="58555" y="322580"/>
                </a:lnTo>
                <a:lnTo>
                  <a:pt x="51231" y="325120"/>
                </a:lnTo>
                <a:lnTo>
                  <a:pt x="56539" y="325120"/>
                </a:lnTo>
                <a:lnTo>
                  <a:pt x="58531" y="323850"/>
                </a:lnTo>
                <a:lnTo>
                  <a:pt x="58332" y="323850"/>
                </a:lnTo>
                <a:lnTo>
                  <a:pt x="60308" y="322580"/>
                </a:lnTo>
                <a:close/>
              </a:path>
              <a:path w="327025" h="533400">
                <a:moveTo>
                  <a:pt x="163121" y="323850"/>
                </a:moveTo>
                <a:lnTo>
                  <a:pt x="159734" y="323850"/>
                </a:lnTo>
                <a:lnTo>
                  <a:pt x="156960" y="325120"/>
                </a:lnTo>
                <a:lnTo>
                  <a:pt x="164165" y="325120"/>
                </a:lnTo>
                <a:lnTo>
                  <a:pt x="163121" y="323850"/>
                </a:lnTo>
                <a:close/>
              </a:path>
              <a:path w="327025" h="533400">
                <a:moveTo>
                  <a:pt x="270995" y="320040"/>
                </a:moveTo>
                <a:lnTo>
                  <a:pt x="267719" y="320040"/>
                </a:lnTo>
                <a:lnTo>
                  <a:pt x="269177" y="325120"/>
                </a:lnTo>
                <a:lnTo>
                  <a:pt x="272206" y="325120"/>
                </a:lnTo>
                <a:lnTo>
                  <a:pt x="271600" y="323850"/>
                </a:lnTo>
                <a:lnTo>
                  <a:pt x="270851" y="322580"/>
                </a:lnTo>
                <a:lnTo>
                  <a:pt x="270995" y="320040"/>
                </a:lnTo>
                <a:close/>
              </a:path>
              <a:path w="327025" h="533400">
                <a:moveTo>
                  <a:pt x="276933" y="320040"/>
                </a:moveTo>
                <a:lnTo>
                  <a:pt x="275466" y="322580"/>
                </a:lnTo>
                <a:lnTo>
                  <a:pt x="273628" y="323958"/>
                </a:lnTo>
                <a:lnTo>
                  <a:pt x="272206" y="325120"/>
                </a:lnTo>
                <a:lnTo>
                  <a:pt x="273382" y="325120"/>
                </a:lnTo>
                <a:lnTo>
                  <a:pt x="274143" y="323850"/>
                </a:lnTo>
                <a:lnTo>
                  <a:pt x="275546" y="322580"/>
                </a:lnTo>
                <a:lnTo>
                  <a:pt x="276933" y="320040"/>
                </a:lnTo>
                <a:close/>
              </a:path>
              <a:path w="327025" h="533400">
                <a:moveTo>
                  <a:pt x="283333" y="318770"/>
                </a:moveTo>
                <a:lnTo>
                  <a:pt x="282384" y="321310"/>
                </a:lnTo>
                <a:lnTo>
                  <a:pt x="281332" y="323850"/>
                </a:lnTo>
                <a:lnTo>
                  <a:pt x="279420" y="325120"/>
                </a:lnTo>
                <a:lnTo>
                  <a:pt x="287508" y="325120"/>
                </a:lnTo>
                <a:lnTo>
                  <a:pt x="287592" y="323850"/>
                </a:lnTo>
                <a:lnTo>
                  <a:pt x="281722" y="323850"/>
                </a:lnTo>
                <a:lnTo>
                  <a:pt x="283333" y="318770"/>
                </a:lnTo>
                <a:close/>
              </a:path>
              <a:path w="327025" h="533400">
                <a:moveTo>
                  <a:pt x="63003" y="322580"/>
                </a:moveTo>
                <a:lnTo>
                  <a:pt x="61408" y="323850"/>
                </a:lnTo>
                <a:lnTo>
                  <a:pt x="63003" y="322580"/>
                </a:lnTo>
                <a:close/>
              </a:path>
              <a:path w="327025" h="533400">
                <a:moveTo>
                  <a:pt x="189643" y="323850"/>
                </a:moveTo>
                <a:close/>
              </a:path>
              <a:path w="327025" h="533400">
                <a:moveTo>
                  <a:pt x="144623" y="320040"/>
                </a:moveTo>
                <a:lnTo>
                  <a:pt x="143650" y="321310"/>
                </a:lnTo>
                <a:lnTo>
                  <a:pt x="139945" y="322580"/>
                </a:lnTo>
                <a:lnTo>
                  <a:pt x="139020" y="323850"/>
                </a:lnTo>
                <a:lnTo>
                  <a:pt x="141088" y="323850"/>
                </a:lnTo>
                <a:lnTo>
                  <a:pt x="142193" y="322580"/>
                </a:lnTo>
                <a:lnTo>
                  <a:pt x="144767" y="321310"/>
                </a:lnTo>
                <a:lnTo>
                  <a:pt x="144623" y="320040"/>
                </a:lnTo>
                <a:close/>
              </a:path>
              <a:path w="327025" h="533400">
                <a:moveTo>
                  <a:pt x="169931" y="315167"/>
                </a:moveTo>
                <a:lnTo>
                  <a:pt x="164875" y="318770"/>
                </a:lnTo>
                <a:lnTo>
                  <a:pt x="159599" y="322580"/>
                </a:lnTo>
                <a:lnTo>
                  <a:pt x="159622" y="323850"/>
                </a:lnTo>
                <a:lnTo>
                  <a:pt x="161328" y="323850"/>
                </a:lnTo>
                <a:lnTo>
                  <a:pt x="162157" y="322580"/>
                </a:lnTo>
                <a:lnTo>
                  <a:pt x="163153" y="322580"/>
                </a:lnTo>
                <a:lnTo>
                  <a:pt x="165162" y="321310"/>
                </a:lnTo>
                <a:lnTo>
                  <a:pt x="163473" y="321310"/>
                </a:lnTo>
                <a:lnTo>
                  <a:pt x="163943" y="320040"/>
                </a:lnTo>
                <a:lnTo>
                  <a:pt x="167298" y="318745"/>
                </a:lnTo>
                <a:lnTo>
                  <a:pt x="169369" y="317500"/>
                </a:lnTo>
                <a:lnTo>
                  <a:pt x="169931" y="315167"/>
                </a:lnTo>
                <a:close/>
              </a:path>
              <a:path w="327025" h="533400">
                <a:moveTo>
                  <a:pt x="190498" y="321310"/>
                </a:moveTo>
                <a:lnTo>
                  <a:pt x="189605" y="322580"/>
                </a:lnTo>
                <a:lnTo>
                  <a:pt x="189643" y="323850"/>
                </a:lnTo>
                <a:lnTo>
                  <a:pt x="190491" y="323850"/>
                </a:lnTo>
                <a:lnTo>
                  <a:pt x="190498" y="321310"/>
                </a:lnTo>
                <a:close/>
              </a:path>
              <a:path w="327025" h="533400">
                <a:moveTo>
                  <a:pt x="209937" y="321310"/>
                </a:moveTo>
                <a:lnTo>
                  <a:pt x="208630" y="322580"/>
                </a:lnTo>
                <a:lnTo>
                  <a:pt x="207267" y="323850"/>
                </a:lnTo>
                <a:lnTo>
                  <a:pt x="207864" y="323850"/>
                </a:lnTo>
                <a:lnTo>
                  <a:pt x="209275" y="322580"/>
                </a:lnTo>
                <a:lnTo>
                  <a:pt x="209937" y="321310"/>
                </a:lnTo>
                <a:close/>
              </a:path>
              <a:path w="327025" h="533400">
                <a:moveTo>
                  <a:pt x="284528" y="312420"/>
                </a:moveTo>
                <a:lnTo>
                  <a:pt x="281994" y="312420"/>
                </a:lnTo>
                <a:lnTo>
                  <a:pt x="282426" y="313786"/>
                </a:lnTo>
                <a:lnTo>
                  <a:pt x="282839" y="314960"/>
                </a:lnTo>
                <a:lnTo>
                  <a:pt x="284233" y="316230"/>
                </a:lnTo>
                <a:lnTo>
                  <a:pt x="285294" y="317500"/>
                </a:lnTo>
                <a:lnTo>
                  <a:pt x="286472" y="318770"/>
                </a:lnTo>
                <a:lnTo>
                  <a:pt x="285031" y="320040"/>
                </a:lnTo>
                <a:lnTo>
                  <a:pt x="283309" y="322580"/>
                </a:lnTo>
                <a:lnTo>
                  <a:pt x="281722" y="323850"/>
                </a:lnTo>
                <a:lnTo>
                  <a:pt x="287592" y="323850"/>
                </a:lnTo>
                <a:lnTo>
                  <a:pt x="287676" y="322580"/>
                </a:lnTo>
                <a:lnTo>
                  <a:pt x="288051" y="321310"/>
                </a:lnTo>
                <a:lnTo>
                  <a:pt x="288530" y="318770"/>
                </a:lnTo>
                <a:lnTo>
                  <a:pt x="294443" y="318770"/>
                </a:lnTo>
                <a:lnTo>
                  <a:pt x="296762" y="317500"/>
                </a:lnTo>
                <a:lnTo>
                  <a:pt x="290092" y="317500"/>
                </a:lnTo>
                <a:lnTo>
                  <a:pt x="286449" y="316230"/>
                </a:lnTo>
                <a:lnTo>
                  <a:pt x="286010" y="314960"/>
                </a:lnTo>
                <a:lnTo>
                  <a:pt x="285795" y="314960"/>
                </a:lnTo>
                <a:lnTo>
                  <a:pt x="284528" y="312420"/>
                </a:lnTo>
                <a:close/>
              </a:path>
              <a:path w="327025" h="533400">
                <a:moveTo>
                  <a:pt x="319037" y="318770"/>
                </a:moveTo>
                <a:lnTo>
                  <a:pt x="319404" y="323850"/>
                </a:lnTo>
                <a:lnTo>
                  <a:pt x="319684" y="323850"/>
                </a:lnTo>
                <a:lnTo>
                  <a:pt x="319684" y="321310"/>
                </a:lnTo>
                <a:lnTo>
                  <a:pt x="319500" y="321310"/>
                </a:lnTo>
                <a:lnTo>
                  <a:pt x="319351" y="320590"/>
                </a:lnTo>
                <a:lnTo>
                  <a:pt x="319277" y="320040"/>
                </a:lnTo>
                <a:lnTo>
                  <a:pt x="319037" y="318770"/>
                </a:lnTo>
                <a:close/>
              </a:path>
              <a:path w="327025" h="533400">
                <a:moveTo>
                  <a:pt x="227973" y="322309"/>
                </a:moveTo>
                <a:lnTo>
                  <a:pt x="227734" y="322580"/>
                </a:lnTo>
                <a:lnTo>
                  <a:pt x="227973" y="322309"/>
                </a:lnTo>
                <a:close/>
              </a:path>
              <a:path w="327025" h="533400">
                <a:moveTo>
                  <a:pt x="259111" y="321310"/>
                </a:moveTo>
                <a:lnTo>
                  <a:pt x="258777" y="322580"/>
                </a:lnTo>
                <a:lnTo>
                  <a:pt x="259590" y="322580"/>
                </a:lnTo>
                <a:lnTo>
                  <a:pt x="259111" y="321310"/>
                </a:lnTo>
                <a:close/>
              </a:path>
              <a:path w="327025" h="533400">
                <a:moveTo>
                  <a:pt x="230093" y="317500"/>
                </a:moveTo>
                <a:lnTo>
                  <a:pt x="227973" y="322309"/>
                </a:lnTo>
                <a:lnTo>
                  <a:pt x="228857" y="321310"/>
                </a:lnTo>
                <a:lnTo>
                  <a:pt x="229662" y="321310"/>
                </a:lnTo>
                <a:lnTo>
                  <a:pt x="229774" y="320040"/>
                </a:lnTo>
                <a:lnTo>
                  <a:pt x="229981" y="320040"/>
                </a:lnTo>
                <a:lnTo>
                  <a:pt x="230093" y="317500"/>
                </a:lnTo>
                <a:close/>
              </a:path>
              <a:path w="327025" h="533400">
                <a:moveTo>
                  <a:pt x="61624" y="318770"/>
                </a:moveTo>
                <a:lnTo>
                  <a:pt x="58794" y="318770"/>
                </a:lnTo>
                <a:lnTo>
                  <a:pt x="52976" y="320040"/>
                </a:lnTo>
                <a:lnTo>
                  <a:pt x="49086" y="321310"/>
                </a:lnTo>
                <a:lnTo>
                  <a:pt x="50378" y="321310"/>
                </a:lnTo>
                <a:lnTo>
                  <a:pt x="61624" y="318770"/>
                </a:lnTo>
                <a:close/>
              </a:path>
              <a:path w="327025" h="533400">
                <a:moveTo>
                  <a:pt x="169617" y="320040"/>
                </a:moveTo>
                <a:lnTo>
                  <a:pt x="165361" y="320040"/>
                </a:lnTo>
                <a:lnTo>
                  <a:pt x="163473" y="321310"/>
                </a:lnTo>
                <a:lnTo>
                  <a:pt x="165162" y="321310"/>
                </a:lnTo>
                <a:lnTo>
                  <a:pt x="169617" y="320040"/>
                </a:lnTo>
                <a:close/>
              </a:path>
              <a:path w="327025" h="533400">
                <a:moveTo>
                  <a:pt x="205642" y="317500"/>
                </a:moveTo>
                <a:lnTo>
                  <a:pt x="203457" y="318770"/>
                </a:lnTo>
                <a:lnTo>
                  <a:pt x="199871" y="321310"/>
                </a:lnTo>
                <a:lnTo>
                  <a:pt x="202055" y="321310"/>
                </a:lnTo>
                <a:lnTo>
                  <a:pt x="202683" y="320590"/>
                </a:lnTo>
                <a:lnTo>
                  <a:pt x="202956" y="320040"/>
                </a:lnTo>
                <a:lnTo>
                  <a:pt x="203163" y="320040"/>
                </a:lnTo>
                <a:lnTo>
                  <a:pt x="204297" y="318745"/>
                </a:lnTo>
                <a:lnTo>
                  <a:pt x="205642" y="317500"/>
                </a:lnTo>
                <a:close/>
              </a:path>
              <a:path w="327025" h="533400">
                <a:moveTo>
                  <a:pt x="222521" y="309880"/>
                </a:moveTo>
                <a:lnTo>
                  <a:pt x="220091" y="309880"/>
                </a:lnTo>
                <a:lnTo>
                  <a:pt x="216776" y="312420"/>
                </a:lnTo>
                <a:lnTo>
                  <a:pt x="213336" y="315011"/>
                </a:lnTo>
                <a:lnTo>
                  <a:pt x="210463" y="317500"/>
                </a:lnTo>
                <a:lnTo>
                  <a:pt x="206749" y="320040"/>
                </a:lnTo>
                <a:lnTo>
                  <a:pt x="203163" y="320040"/>
                </a:lnTo>
                <a:lnTo>
                  <a:pt x="202683" y="320590"/>
                </a:lnTo>
                <a:lnTo>
                  <a:pt x="202326" y="321310"/>
                </a:lnTo>
                <a:lnTo>
                  <a:pt x="208255" y="321310"/>
                </a:lnTo>
                <a:lnTo>
                  <a:pt x="209904" y="318745"/>
                </a:lnTo>
                <a:lnTo>
                  <a:pt x="211435" y="317500"/>
                </a:lnTo>
                <a:lnTo>
                  <a:pt x="212591" y="317500"/>
                </a:lnTo>
                <a:lnTo>
                  <a:pt x="213730" y="316230"/>
                </a:lnTo>
                <a:lnTo>
                  <a:pt x="217086" y="313690"/>
                </a:lnTo>
                <a:lnTo>
                  <a:pt x="221207" y="311150"/>
                </a:lnTo>
                <a:lnTo>
                  <a:pt x="222521" y="309880"/>
                </a:lnTo>
                <a:close/>
              </a:path>
              <a:path w="327025" h="533400">
                <a:moveTo>
                  <a:pt x="259152" y="320040"/>
                </a:moveTo>
                <a:lnTo>
                  <a:pt x="259398" y="321310"/>
                </a:lnTo>
                <a:lnTo>
                  <a:pt x="260252" y="321310"/>
                </a:lnTo>
                <a:lnTo>
                  <a:pt x="259152" y="320040"/>
                </a:lnTo>
                <a:close/>
              </a:path>
              <a:path w="327025" h="533400">
                <a:moveTo>
                  <a:pt x="109818" y="313690"/>
                </a:moveTo>
                <a:lnTo>
                  <a:pt x="103418" y="313690"/>
                </a:lnTo>
                <a:lnTo>
                  <a:pt x="99043" y="316230"/>
                </a:lnTo>
                <a:lnTo>
                  <a:pt x="98477" y="316230"/>
                </a:lnTo>
                <a:lnTo>
                  <a:pt x="94293" y="318770"/>
                </a:lnTo>
                <a:lnTo>
                  <a:pt x="91384" y="320040"/>
                </a:lnTo>
                <a:lnTo>
                  <a:pt x="101481" y="320040"/>
                </a:lnTo>
                <a:lnTo>
                  <a:pt x="98637" y="318770"/>
                </a:lnTo>
                <a:lnTo>
                  <a:pt x="101593" y="317500"/>
                </a:lnTo>
                <a:lnTo>
                  <a:pt x="102781" y="317500"/>
                </a:lnTo>
                <a:lnTo>
                  <a:pt x="105961" y="314960"/>
                </a:lnTo>
                <a:lnTo>
                  <a:pt x="107092" y="314960"/>
                </a:lnTo>
                <a:lnTo>
                  <a:pt x="109818" y="313690"/>
                </a:lnTo>
                <a:close/>
              </a:path>
              <a:path w="327025" h="533400">
                <a:moveTo>
                  <a:pt x="202158" y="284480"/>
                </a:moveTo>
                <a:lnTo>
                  <a:pt x="200046" y="287020"/>
                </a:lnTo>
                <a:lnTo>
                  <a:pt x="198603" y="288290"/>
                </a:lnTo>
                <a:lnTo>
                  <a:pt x="198372" y="288290"/>
                </a:lnTo>
                <a:lnTo>
                  <a:pt x="196157" y="289560"/>
                </a:lnTo>
                <a:lnTo>
                  <a:pt x="190873" y="292100"/>
                </a:lnTo>
                <a:lnTo>
                  <a:pt x="179898" y="292100"/>
                </a:lnTo>
                <a:lnTo>
                  <a:pt x="185182" y="293370"/>
                </a:lnTo>
                <a:lnTo>
                  <a:pt x="189980" y="293370"/>
                </a:lnTo>
                <a:lnTo>
                  <a:pt x="187533" y="294640"/>
                </a:lnTo>
                <a:lnTo>
                  <a:pt x="174558" y="303530"/>
                </a:lnTo>
                <a:lnTo>
                  <a:pt x="161296" y="309880"/>
                </a:lnTo>
                <a:lnTo>
                  <a:pt x="150987" y="316230"/>
                </a:lnTo>
                <a:lnTo>
                  <a:pt x="146870" y="320040"/>
                </a:lnTo>
                <a:lnTo>
                  <a:pt x="166778" y="308610"/>
                </a:lnTo>
                <a:lnTo>
                  <a:pt x="178466" y="300990"/>
                </a:lnTo>
                <a:lnTo>
                  <a:pt x="189143" y="294640"/>
                </a:lnTo>
                <a:lnTo>
                  <a:pt x="192105" y="294640"/>
                </a:lnTo>
                <a:lnTo>
                  <a:pt x="193917" y="292100"/>
                </a:lnTo>
                <a:lnTo>
                  <a:pt x="201768" y="287020"/>
                </a:lnTo>
                <a:lnTo>
                  <a:pt x="200915" y="287020"/>
                </a:lnTo>
                <a:lnTo>
                  <a:pt x="201573" y="286301"/>
                </a:lnTo>
                <a:lnTo>
                  <a:pt x="201919" y="285750"/>
                </a:lnTo>
                <a:lnTo>
                  <a:pt x="202158" y="284480"/>
                </a:lnTo>
                <a:close/>
              </a:path>
              <a:path w="327025" h="533400">
                <a:moveTo>
                  <a:pt x="201377" y="318770"/>
                </a:moveTo>
                <a:lnTo>
                  <a:pt x="200389" y="318770"/>
                </a:lnTo>
                <a:lnTo>
                  <a:pt x="198253" y="320040"/>
                </a:lnTo>
                <a:lnTo>
                  <a:pt x="199304" y="320040"/>
                </a:lnTo>
                <a:lnTo>
                  <a:pt x="201377" y="318770"/>
                </a:lnTo>
                <a:close/>
              </a:path>
              <a:path w="327025" h="533400">
                <a:moveTo>
                  <a:pt x="205992" y="318770"/>
                </a:moveTo>
                <a:lnTo>
                  <a:pt x="205418" y="318770"/>
                </a:lnTo>
                <a:lnTo>
                  <a:pt x="205004" y="320040"/>
                </a:lnTo>
                <a:lnTo>
                  <a:pt x="205776" y="320040"/>
                </a:lnTo>
                <a:lnTo>
                  <a:pt x="205992" y="318770"/>
                </a:lnTo>
                <a:close/>
              </a:path>
              <a:path w="327025" h="533400">
                <a:moveTo>
                  <a:pt x="249675" y="300990"/>
                </a:moveTo>
                <a:lnTo>
                  <a:pt x="243753" y="304800"/>
                </a:lnTo>
                <a:lnTo>
                  <a:pt x="240621" y="304800"/>
                </a:lnTo>
                <a:lnTo>
                  <a:pt x="240694" y="306070"/>
                </a:lnTo>
                <a:lnTo>
                  <a:pt x="240877" y="307340"/>
                </a:lnTo>
                <a:lnTo>
                  <a:pt x="254721" y="307340"/>
                </a:lnTo>
                <a:lnTo>
                  <a:pt x="254099" y="309880"/>
                </a:lnTo>
                <a:lnTo>
                  <a:pt x="254170" y="311420"/>
                </a:lnTo>
                <a:lnTo>
                  <a:pt x="254312" y="312379"/>
                </a:lnTo>
                <a:lnTo>
                  <a:pt x="254432" y="313786"/>
                </a:lnTo>
                <a:lnTo>
                  <a:pt x="252585" y="316230"/>
                </a:lnTo>
                <a:lnTo>
                  <a:pt x="252074" y="316230"/>
                </a:lnTo>
                <a:lnTo>
                  <a:pt x="250656" y="318770"/>
                </a:lnTo>
                <a:lnTo>
                  <a:pt x="249947" y="318770"/>
                </a:lnTo>
                <a:lnTo>
                  <a:pt x="249787" y="320040"/>
                </a:lnTo>
                <a:lnTo>
                  <a:pt x="251724" y="320040"/>
                </a:lnTo>
                <a:lnTo>
                  <a:pt x="254911" y="314960"/>
                </a:lnTo>
                <a:lnTo>
                  <a:pt x="257103" y="314960"/>
                </a:lnTo>
                <a:lnTo>
                  <a:pt x="257215" y="313690"/>
                </a:lnTo>
                <a:lnTo>
                  <a:pt x="257008" y="313690"/>
                </a:lnTo>
                <a:lnTo>
                  <a:pt x="258483" y="312420"/>
                </a:lnTo>
                <a:lnTo>
                  <a:pt x="256904" y="312420"/>
                </a:lnTo>
                <a:lnTo>
                  <a:pt x="255318" y="306070"/>
                </a:lnTo>
                <a:lnTo>
                  <a:pt x="247261" y="306070"/>
                </a:lnTo>
                <a:lnTo>
                  <a:pt x="244718" y="304800"/>
                </a:lnTo>
                <a:lnTo>
                  <a:pt x="246407" y="303530"/>
                </a:lnTo>
                <a:lnTo>
                  <a:pt x="249675" y="300990"/>
                </a:lnTo>
                <a:close/>
              </a:path>
              <a:path w="327025" h="533400">
                <a:moveTo>
                  <a:pt x="257103" y="314960"/>
                </a:moveTo>
                <a:lnTo>
                  <a:pt x="254911" y="314960"/>
                </a:lnTo>
                <a:lnTo>
                  <a:pt x="255203" y="316595"/>
                </a:lnTo>
                <a:lnTo>
                  <a:pt x="255390" y="317500"/>
                </a:lnTo>
                <a:lnTo>
                  <a:pt x="268899" y="317500"/>
                </a:lnTo>
                <a:lnTo>
                  <a:pt x="268780" y="320040"/>
                </a:lnTo>
                <a:lnTo>
                  <a:pt x="271091" y="320040"/>
                </a:lnTo>
                <a:lnTo>
                  <a:pt x="271264" y="318745"/>
                </a:lnTo>
                <a:lnTo>
                  <a:pt x="271569" y="317500"/>
                </a:lnTo>
                <a:lnTo>
                  <a:pt x="272051" y="316230"/>
                </a:lnTo>
                <a:lnTo>
                  <a:pt x="256992" y="316230"/>
                </a:lnTo>
                <a:lnTo>
                  <a:pt x="257103" y="314960"/>
                </a:lnTo>
                <a:close/>
              </a:path>
              <a:path w="327025" h="533400">
                <a:moveTo>
                  <a:pt x="271862" y="319443"/>
                </a:moveTo>
                <a:lnTo>
                  <a:pt x="271091" y="320040"/>
                </a:lnTo>
                <a:lnTo>
                  <a:pt x="271345" y="320040"/>
                </a:lnTo>
                <a:lnTo>
                  <a:pt x="271862" y="319443"/>
                </a:lnTo>
                <a:close/>
              </a:path>
              <a:path w="327025" h="533400">
                <a:moveTo>
                  <a:pt x="294443" y="318770"/>
                </a:moveTo>
                <a:lnTo>
                  <a:pt x="288530" y="318770"/>
                </a:lnTo>
                <a:lnTo>
                  <a:pt x="291710" y="320040"/>
                </a:lnTo>
                <a:lnTo>
                  <a:pt x="294443" y="318770"/>
                </a:lnTo>
                <a:close/>
              </a:path>
              <a:path w="327025" h="533400">
                <a:moveTo>
                  <a:pt x="312470" y="313690"/>
                </a:moveTo>
                <a:lnTo>
                  <a:pt x="312312" y="313690"/>
                </a:lnTo>
                <a:lnTo>
                  <a:pt x="311726" y="316080"/>
                </a:lnTo>
                <a:lnTo>
                  <a:pt x="311689" y="317500"/>
                </a:lnTo>
                <a:lnTo>
                  <a:pt x="309993" y="318770"/>
                </a:lnTo>
                <a:lnTo>
                  <a:pt x="309059" y="320040"/>
                </a:lnTo>
                <a:lnTo>
                  <a:pt x="314192" y="320040"/>
                </a:lnTo>
                <a:lnTo>
                  <a:pt x="311952" y="317500"/>
                </a:lnTo>
                <a:lnTo>
                  <a:pt x="312470" y="313690"/>
                </a:lnTo>
                <a:close/>
              </a:path>
              <a:path w="327025" h="533400">
                <a:moveTo>
                  <a:pt x="314854" y="318770"/>
                </a:moveTo>
                <a:lnTo>
                  <a:pt x="315061" y="320040"/>
                </a:lnTo>
                <a:lnTo>
                  <a:pt x="315364" y="320040"/>
                </a:lnTo>
                <a:lnTo>
                  <a:pt x="314854" y="318770"/>
                </a:lnTo>
                <a:close/>
              </a:path>
              <a:path w="327025" h="533400">
                <a:moveTo>
                  <a:pt x="272732" y="318770"/>
                </a:moveTo>
                <a:lnTo>
                  <a:pt x="272445" y="318770"/>
                </a:lnTo>
                <a:lnTo>
                  <a:pt x="271862" y="319443"/>
                </a:lnTo>
                <a:lnTo>
                  <a:pt x="272732" y="318770"/>
                </a:lnTo>
                <a:close/>
              </a:path>
              <a:path w="327025" h="533400">
                <a:moveTo>
                  <a:pt x="105650" y="317500"/>
                </a:moveTo>
                <a:lnTo>
                  <a:pt x="102812" y="317500"/>
                </a:lnTo>
                <a:lnTo>
                  <a:pt x="104016" y="318770"/>
                </a:lnTo>
                <a:lnTo>
                  <a:pt x="105650" y="317500"/>
                </a:lnTo>
                <a:close/>
              </a:path>
              <a:path w="327025" h="533400">
                <a:moveTo>
                  <a:pt x="197664" y="316230"/>
                </a:moveTo>
                <a:lnTo>
                  <a:pt x="195320" y="318770"/>
                </a:lnTo>
                <a:lnTo>
                  <a:pt x="196543" y="318770"/>
                </a:lnTo>
                <a:lnTo>
                  <a:pt x="197297" y="317500"/>
                </a:lnTo>
                <a:lnTo>
                  <a:pt x="197942" y="317500"/>
                </a:lnTo>
                <a:lnTo>
                  <a:pt x="197664" y="316230"/>
                </a:lnTo>
                <a:close/>
              </a:path>
              <a:path w="327025" h="533400">
                <a:moveTo>
                  <a:pt x="206414" y="317500"/>
                </a:moveTo>
                <a:lnTo>
                  <a:pt x="205968" y="318770"/>
                </a:lnTo>
                <a:lnTo>
                  <a:pt x="206143" y="318770"/>
                </a:lnTo>
                <a:lnTo>
                  <a:pt x="206414" y="317500"/>
                </a:lnTo>
                <a:close/>
              </a:path>
              <a:path w="327025" h="533400">
                <a:moveTo>
                  <a:pt x="235325" y="318745"/>
                </a:moveTo>
                <a:close/>
              </a:path>
              <a:path w="327025" h="533400">
                <a:moveTo>
                  <a:pt x="250512" y="317500"/>
                </a:moveTo>
                <a:lnTo>
                  <a:pt x="250106" y="318770"/>
                </a:lnTo>
                <a:lnTo>
                  <a:pt x="250656" y="318770"/>
                </a:lnTo>
                <a:lnTo>
                  <a:pt x="250512" y="317500"/>
                </a:lnTo>
                <a:close/>
              </a:path>
              <a:path w="327025" h="533400">
                <a:moveTo>
                  <a:pt x="240342" y="317500"/>
                </a:moveTo>
                <a:lnTo>
                  <a:pt x="236485" y="317500"/>
                </a:lnTo>
                <a:lnTo>
                  <a:pt x="235325" y="318745"/>
                </a:lnTo>
                <a:lnTo>
                  <a:pt x="240342" y="317500"/>
                </a:lnTo>
                <a:close/>
              </a:path>
              <a:path w="327025" h="533400">
                <a:moveTo>
                  <a:pt x="61210" y="316230"/>
                </a:moveTo>
                <a:lnTo>
                  <a:pt x="60962" y="316230"/>
                </a:lnTo>
                <a:lnTo>
                  <a:pt x="50848" y="317500"/>
                </a:lnTo>
                <a:lnTo>
                  <a:pt x="60117" y="317500"/>
                </a:lnTo>
                <a:lnTo>
                  <a:pt x="61210" y="316230"/>
                </a:lnTo>
                <a:close/>
              </a:path>
              <a:path w="327025" h="533400">
                <a:moveTo>
                  <a:pt x="143261" y="314960"/>
                </a:moveTo>
                <a:lnTo>
                  <a:pt x="141777" y="316230"/>
                </a:lnTo>
                <a:lnTo>
                  <a:pt x="140383" y="317500"/>
                </a:lnTo>
                <a:lnTo>
                  <a:pt x="140928" y="317500"/>
                </a:lnTo>
                <a:lnTo>
                  <a:pt x="143261" y="314960"/>
                </a:lnTo>
                <a:close/>
              </a:path>
              <a:path w="327025" h="533400">
                <a:moveTo>
                  <a:pt x="253612" y="307340"/>
                </a:moveTo>
                <a:lnTo>
                  <a:pt x="243777" y="307340"/>
                </a:lnTo>
                <a:lnTo>
                  <a:pt x="243490" y="308610"/>
                </a:lnTo>
                <a:lnTo>
                  <a:pt x="240016" y="312420"/>
                </a:lnTo>
                <a:lnTo>
                  <a:pt x="237984" y="313690"/>
                </a:lnTo>
                <a:lnTo>
                  <a:pt x="236134" y="314960"/>
                </a:lnTo>
                <a:lnTo>
                  <a:pt x="234485" y="317500"/>
                </a:lnTo>
                <a:lnTo>
                  <a:pt x="236931" y="317500"/>
                </a:lnTo>
                <a:lnTo>
                  <a:pt x="238119" y="316230"/>
                </a:lnTo>
                <a:lnTo>
                  <a:pt x="240804" y="316230"/>
                </a:lnTo>
                <a:lnTo>
                  <a:pt x="241275" y="314960"/>
                </a:lnTo>
                <a:lnTo>
                  <a:pt x="238979" y="314960"/>
                </a:lnTo>
                <a:lnTo>
                  <a:pt x="240670" y="313690"/>
                </a:lnTo>
                <a:lnTo>
                  <a:pt x="241426" y="312420"/>
                </a:lnTo>
                <a:lnTo>
                  <a:pt x="242152" y="312420"/>
                </a:lnTo>
                <a:lnTo>
                  <a:pt x="242862" y="311150"/>
                </a:lnTo>
                <a:lnTo>
                  <a:pt x="246073" y="308610"/>
                </a:lnTo>
                <a:lnTo>
                  <a:pt x="252935" y="308610"/>
                </a:lnTo>
                <a:lnTo>
                  <a:pt x="253612" y="307340"/>
                </a:lnTo>
                <a:close/>
              </a:path>
              <a:path w="327025" h="533400">
                <a:moveTo>
                  <a:pt x="291082" y="313786"/>
                </a:moveTo>
                <a:lnTo>
                  <a:pt x="290677" y="315167"/>
                </a:lnTo>
                <a:lnTo>
                  <a:pt x="290092" y="317500"/>
                </a:lnTo>
                <a:lnTo>
                  <a:pt x="290800" y="317500"/>
                </a:lnTo>
                <a:lnTo>
                  <a:pt x="291050" y="316595"/>
                </a:lnTo>
                <a:lnTo>
                  <a:pt x="291082" y="313786"/>
                </a:lnTo>
                <a:close/>
              </a:path>
              <a:path w="327025" h="533400">
                <a:moveTo>
                  <a:pt x="295925" y="309880"/>
                </a:moveTo>
                <a:lnTo>
                  <a:pt x="295869" y="312420"/>
                </a:lnTo>
                <a:lnTo>
                  <a:pt x="295615" y="314960"/>
                </a:lnTo>
                <a:lnTo>
                  <a:pt x="295048" y="316230"/>
                </a:lnTo>
                <a:lnTo>
                  <a:pt x="290800" y="317500"/>
                </a:lnTo>
                <a:lnTo>
                  <a:pt x="299686" y="317500"/>
                </a:lnTo>
                <a:lnTo>
                  <a:pt x="298452" y="316230"/>
                </a:lnTo>
                <a:lnTo>
                  <a:pt x="296691" y="316230"/>
                </a:lnTo>
                <a:lnTo>
                  <a:pt x="296069" y="313786"/>
                </a:lnTo>
                <a:lnTo>
                  <a:pt x="295925" y="309880"/>
                </a:lnTo>
                <a:close/>
              </a:path>
              <a:path w="327025" h="533400">
                <a:moveTo>
                  <a:pt x="300452" y="316230"/>
                </a:moveTo>
                <a:lnTo>
                  <a:pt x="300214" y="316230"/>
                </a:lnTo>
                <a:lnTo>
                  <a:pt x="299990" y="317500"/>
                </a:lnTo>
                <a:lnTo>
                  <a:pt x="301010" y="317500"/>
                </a:lnTo>
                <a:lnTo>
                  <a:pt x="300452" y="316230"/>
                </a:lnTo>
                <a:close/>
              </a:path>
              <a:path w="327025" h="533400">
                <a:moveTo>
                  <a:pt x="301815" y="313690"/>
                </a:moveTo>
                <a:lnTo>
                  <a:pt x="301536" y="314960"/>
                </a:lnTo>
                <a:lnTo>
                  <a:pt x="301205" y="316080"/>
                </a:lnTo>
                <a:lnTo>
                  <a:pt x="301186" y="316595"/>
                </a:lnTo>
                <a:lnTo>
                  <a:pt x="301815" y="313690"/>
                </a:lnTo>
                <a:close/>
              </a:path>
              <a:path w="327025" h="533400">
                <a:moveTo>
                  <a:pt x="137652" y="287020"/>
                </a:moveTo>
                <a:lnTo>
                  <a:pt x="132118" y="287020"/>
                </a:lnTo>
                <a:lnTo>
                  <a:pt x="130404" y="288290"/>
                </a:lnTo>
                <a:lnTo>
                  <a:pt x="128883" y="289560"/>
                </a:lnTo>
                <a:lnTo>
                  <a:pt x="127161" y="290830"/>
                </a:lnTo>
                <a:lnTo>
                  <a:pt x="83597" y="312420"/>
                </a:lnTo>
                <a:lnTo>
                  <a:pt x="71299" y="314960"/>
                </a:lnTo>
                <a:lnTo>
                  <a:pt x="71586" y="316230"/>
                </a:lnTo>
                <a:lnTo>
                  <a:pt x="72575" y="316230"/>
                </a:lnTo>
                <a:lnTo>
                  <a:pt x="80212" y="313690"/>
                </a:lnTo>
                <a:lnTo>
                  <a:pt x="92354" y="309880"/>
                </a:lnTo>
                <a:lnTo>
                  <a:pt x="107189" y="303530"/>
                </a:lnTo>
                <a:lnTo>
                  <a:pt x="122905" y="295910"/>
                </a:lnTo>
                <a:lnTo>
                  <a:pt x="125925" y="295910"/>
                </a:lnTo>
                <a:lnTo>
                  <a:pt x="127010" y="293370"/>
                </a:lnTo>
                <a:lnTo>
                  <a:pt x="130157" y="292100"/>
                </a:lnTo>
                <a:lnTo>
                  <a:pt x="129456" y="292100"/>
                </a:lnTo>
                <a:lnTo>
                  <a:pt x="132841" y="289560"/>
                </a:lnTo>
                <a:lnTo>
                  <a:pt x="137652" y="287020"/>
                </a:lnTo>
                <a:close/>
              </a:path>
              <a:path w="327025" h="533400">
                <a:moveTo>
                  <a:pt x="109491" y="314960"/>
                </a:moveTo>
                <a:lnTo>
                  <a:pt x="105961" y="314960"/>
                </a:lnTo>
                <a:lnTo>
                  <a:pt x="107053" y="316230"/>
                </a:lnTo>
                <a:lnTo>
                  <a:pt x="108089" y="316230"/>
                </a:lnTo>
                <a:lnTo>
                  <a:pt x="109491" y="314960"/>
                </a:lnTo>
                <a:close/>
              </a:path>
              <a:path w="327025" h="533400">
                <a:moveTo>
                  <a:pt x="198389" y="314960"/>
                </a:moveTo>
                <a:lnTo>
                  <a:pt x="196651" y="314960"/>
                </a:lnTo>
                <a:lnTo>
                  <a:pt x="195679" y="316230"/>
                </a:lnTo>
                <a:lnTo>
                  <a:pt x="197257" y="316230"/>
                </a:lnTo>
                <a:lnTo>
                  <a:pt x="198389" y="314960"/>
                </a:lnTo>
                <a:close/>
              </a:path>
              <a:path w="327025" h="533400">
                <a:moveTo>
                  <a:pt x="232432" y="288290"/>
                </a:moveTo>
                <a:lnTo>
                  <a:pt x="229942" y="288290"/>
                </a:lnTo>
                <a:lnTo>
                  <a:pt x="229847" y="289560"/>
                </a:lnTo>
                <a:lnTo>
                  <a:pt x="229798" y="290830"/>
                </a:lnTo>
                <a:lnTo>
                  <a:pt x="230244" y="292100"/>
                </a:lnTo>
                <a:lnTo>
                  <a:pt x="230715" y="292100"/>
                </a:lnTo>
                <a:lnTo>
                  <a:pt x="231424" y="293370"/>
                </a:lnTo>
                <a:lnTo>
                  <a:pt x="219586" y="300990"/>
                </a:lnTo>
                <a:lnTo>
                  <a:pt x="213695" y="306070"/>
                </a:lnTo>
                <a:lnTo>
                  <a:pt x="207952" y="309880"/>
                </a:lnTo>
                <a:lnTo>
                  <a:pt x="204071" y="313690"/>
                </a:lnTo>
                <a:lnTo>
                  <a:pt x="201939" y="315011"/>
                </a:lnTo>
                <a:lnTo>
                  <a:pt x="200357" y="316230"/>
                </a:lnTo>
                <a:lnTo>
                  <a:pt x="201329" y="316230"/>
                </a:lnTo>
                <a:lnTo>
                  <a:pt x="203211" y="314960"/>
                </a:lnTo>
                <a:lnTo>
                  <a:pt x="207386" y="312330"/>
                </a:lnTo>
                <a:lnTo>
                  <a:pt x="213229" y="308610"/>
                </a:lnTo>
                <a:lnTo>
                  <a:pt x="232222" y="293370"/>
                </a:lnTo>
                <a:lnTo>
                  <a:pt x="237449" y="293370"/>
                </a:lnTo>
                <a:lnTo>
                  <a:pt x="235879" y="292100"/>
                </a:lnTo>
                <a:lnTo>
                  <a:pt x="232971" y="290830"/>
                </a:lnTo>
                <a:lnTo>
                  <a:pt x="234979" y="289560"/>
                </a:lnTo>
                <a:lnTo>
                  <a:pt x="232531" y="289560"/>
                </a:lnTo>
                <a:lnTo>
                  <a:pt x="232432" y="288290"/>
                </a:lnTo>
                <a:close/>
              </a:path>
              <a:path w="327025" h="533400">
                <a:moveTo>
                  <a:pt x="263145" y="312420"/>
                </a:moveTo>
                <a:lnTo>
                  <a:pt x="259853" y="316230"/>
                </a:lnTo>
                <a:lnTo>
                  <a:pt x="260904" y="316230"/>
                </a:lnTo>
                <a:lnTo>
                  <a:pt x="263145" y="312420"/>
                </a:lnTo>
                <a:close/>
              </a:path>
              <a:path w="327025" h="533400">
                <a:moveTo>
                  <a:pt x="265731" y="315011"/>
                </a:moveTo>
                <a:lnTo>
                  <a:pt x="265400" y="316230"/>
                </a:lnTo>
                <a:lnTo>
                  <a:pt x="265672" y="316080"/>
                </a:lnTo>
                <a:lnTo>
                  <a:pt x="265731" y="315011"/>
                </a:lnTo>
                <a:close/>
              </a:path>
              <a:path w="327025" h="533400">
                <a:moveTo>
                  <a:pt x="274916" y="297180"/>
                </a:moveTo>
                <a:lnTo>
                  <a:pt x="273888" y="297180"/>
                </a:lnTo>
                <a:lnTo>
                  <a:pt x="272312" y="299816"/>
                </a:lnTo>
                <a:lnTo>
                  <a:pt x="271656" y="300990"/>
                </a:lnTo>
                <a:lnTo>
                  <a:pt x="261001" y="300990"/>
                </a:lnTo>
                <a:lnTo>
                  <a:pt x="262260" y="302260"/>
                </a:lnTo>
                <a:lnTo>
                  <a:pt x="263671" y="303530"/>
                </a:lnTo>
                <a:lnTo>
                  <a:pt x="269481" y="303530"/>
                </a:lnTo>
                <a:lnTo>
                  <a:pt x="269626" y="307432"/>
                </a:lnTo>
                <a:lnTo>
                  <a:pt x="270501" y="309880"/>
                </a:lnTo>
                <a:lnTo>
                  <a:pt x="272206" y="311150"/>
                </a:lnTo>
                <a:lnTo>
                  <a:pt x="270014" y="313690"/>
                </a:lnTo>
                <a:lnTo>
                  <a:pt x="265672" y="316080"/>
                </a:lnTo>
                <a:lnTo>
                  <a:pt x="265663" y="316230"/>
                </a:lnTo>
                <a:lnTo>
                  <a:pt x="272051" y="316230"/>
                </a:lnTo>
                <a:lnTo>
                  <a:pt x="273036" y="313690"/>
                </a:lnTo>
                <a:lnTo>
                  <a:pt x="273665" y="312420"/>
                </a:lnTo>
                <a:lnTo>
                  <a:pt x="284528" y="312420"/>
                </a:lnTo>
                <a:lnTo>
                  <a:pt x="283325" y="309880"/>
                </a:lnTo>
                <a:lnTo>
                  <a:pt x="274502" y="309880"/>
                </a:lnTo>
                <a:lnTo>
                  <a:pt x="273498" y="308610"/>
                </a:lnTo>
                <a:lnTo>
                  <a:pt x="273076" y="307432"/>
                </a:lnTo>
                <a:lnTo>
                  <a:pt x="273002" y="307271"/>
                </a:lnTo>
                <a:lnTo>
                  <a:pt x="272270" y="306070"/>
                </a:lnTo>
                <a:lnTo>
                  <a:pt x="272872" y="304800"/>
                </a:lnTo>
                <a:lnTo>
                  <a:pt x="271840" y="304800"/>
                </a:lnTo>
                <a:lnTo>
                  <a:pt x="271513" y="303530"/>
                </a:lnTo>
                <a:lnTo>
                  <a:pt x="271632" y="302260"/>
                </a:lnTo>
                <a:lnTo>
                  <a:pt x="273155" y="298450"/>
                </a:lnTo>
                <a:lnTo>
                  <a:pt x="273537" y="298450"/>
                </a:lnTo>
                <a:lnTo>
                  <a:pt x="274916" y="297180"/>
                </a:lnTo>
                <a:close/>
              </a:path>
              <a:path w="327025" h="533400">
                <a:moveTo>
                  <a:pt x="298739" y="308610"/>
                </a:moveTo>
                <a:lnTo>
                  <a:pt x="298208" y="312330"/>
                </a:lnTo>
                <a:lnTo>
                  <a:pt x="298118" y="313786"/>
                </a:lnTo>
                <a:lnTo>
                  <a:pt x="297256" y="314960"/>
                </a:lnTo>
                <a:lnTo>
                  <a:pt x="296691" y="316230"/>
                </a:lnTo>
                <a:lnTo>
                  <a:pt x="298452" y="316230"/>
                </a:lnTo>
                <a:lnTo>
                  <a:pt x="298428" y="311150"/>
                </a:lnTo>
                <a:lnTo>
                  <a:pt x="298739" y="308610"/>
                </a:lnTo>
                <a:close/>
              </a:path>
              <a:path w="327025" h="533400">
                <a:moveTo>
                  <a:pt x="171229" y="314260"/>
                </a:moveTo>
                <a:lnTo>
                  <a:pt x="169975" y="314960"/>
                </a:lnTo>
                <a:lnTo>
                  <a:pt x="169931" y="315167"/>
                </a:lnTo>
                <a:lnTo>
                  <a:pt x="171229" y="314260"/>
                </a:lnTo>
                <a:close/>
              </a:path>
              <a:path w="327025" h="533400">
                <a:moveTo>
                  <a:pt x="267126" y="309880"/>
                </a:moveTo>
                <a:lnTo>
                  <a:pt x="265731" y="315011"/>
                </a:lnTo>
                <a:lnTo>
                  <a:pt x="267126" y="309880"/>
                </a:lnTo>
                <a:close/>
              </a:path>
              <a:path w="327025" h="533400">
                <a:moveTo>
                  <a:pt x="61034" y="313690"/>
                </a:moveTo>
                <a:lnTo>
                  <a:pt x="54952" y="313690"/>
                </a:lnTo>
                <a:lnTo>
                  <a:pt x="59679" y="314960"/>
                </a:lnTo>
                <a:lnTo>
                  <a:pt x="61034" y="313690"/>
                </a:lnTo>
                <a:close/>
              </a:path>
              <a:path w="327025" h="533400">
                <a:moveTo>
                  <a:pt x="200389" y="313690"/>
                </a:moveTo>
                <a:lnTo>
                  <a:pt x="198922" y="313690"/>
                </a:lnTo>
                <a:lnTo>
                  <a:pt x="197759" y="314960"/>
                </a:lnTo>
                <a:lnTo>
                  <a:pt x="199297" y="314960"/>
                </a:lnTo>
                <a:lnTo>
                  <a:pt x="200389" y="313690"/>
                </a:lnTo>
                <a:close/>
              </a:path>
              <a:path w="327025" h="533400">
                <a:moveTo>
                  <a:pt x="286345" y="309880"/>
                </a:moveTo>
                <a:lnTo>
                  <a:pt x="285795" y="314960"/>
                </a:lnTo>
                <a:lnTo>
                  <a:pt x="286010" y="314960"/>
                </a:lnTo>
                <a:lnTo>
                  <a:pt x="286345" y="309880"/>
                </a:lnTo>
                <a:close/>
              </a:path>
              <a:path w="327025" h="533400">
                <a:moveTo>
                  <a:pt x="184449" y="306070"/>
                </a:moveTo>
                <a:lnTo>
                  <a:pt x="181955" y="306070"/>
                </a:lnTo>
                <a:lnTo>
                  <a:pt x="177778" y="309880"/>
                </a:lnTo>
                <a:lnTo>
                  <a:pt x="175707" y="311150"/>
                </a:lnTo>
                <a:lnTo>
                  <a:pt x="171229" y="314260"/>
                </a:lnTo>
                <a:lnTo>
                  <a:pt x="181364" y="308610"/>
                </a:lnTo>
                <a:lnTo>
                  <a:pt x="184433" y="308610"/>
                </a:lnTo>
                <a:lnTo>
                  <a:pt x="183286" y="307340"/>
                </a:lnTo>
                <a:lnTo>
                  <a:pt x="186903" y="307340"/>
                </a:lnTo>
                <a:lnTo>
                  <a:pt x="184449" y="306070"/>
                </a:lnTo>
                <a:close/>
              </a:path>
              <a:path w="327025" h="533400">
                <a:moveTo>
                  <a:pt x="291111" y="313690"/>
                </a:moveTo>
                <a:close/>
              </a:path>
              <a:path w="327025" h="533400">
                <a:moveTo>
                  <a:pt x="105547" y="309880"/>
                </a:moveTo>
                <a:lnTo>
                  <a:pt x="105107" y="312420"/>
                </a:lnTo>
                <a:lnTo>
                  <a:pt x="104087" y="313690"/>
                </a:lnTo>
                <a:lnTo>
                  <a:pt x="110464" y="313690"/>
                </a:lnTo>
                <a:lnTo>
                  <a:pt x="112464" y="312420"/>
                </a:lnTo>
                <a:lnTo>
                  <a:pt x="105873" y="312420"/>
                </a:lnTo>
                <a:lnTo>
                  <a:pt x="105547" y="309880"/>
                </a:lnTo>
                <a:close/>
              </a:path>
              <a:path w="327025" h="533400">
                <a:moveTo>
                  <a:pt x="145738" y="311150"/>
                </a:moveTo>
                <a:lnTo>
                  <a:pt x="142025" y="313690"/>
                </a:lnTo>
                <a:lnTo>
                  <a:pt x="142906" y="313690"/>
                </a:lnTo>
                <a:lnTo>
                  <a:pt x="145213" y="312420"/>
                </a:lnTo>
                <a:lnTo>
                  <a:pt x="145738" y="311150"/>
                </a:lnTo>
                <a:close/>
              </a:path>
              <a:path w="327025" h="533400">
                <a:moveTo>
                  <a:pt x="199162" y="312420"/>
                </a:moveTo>
                <a:lnTo>
                  <a:pt x="197528" y="312420"/>
                </a:lnTo>
                <a:lnTo>
                  <a:pt x="196930" y="313690"/>
                </a:lnTo>
                <a:lnTo>
                  <a:pt x="197966" y="313690"/>
                </a:lnTo>
                <a:lnTo>
                  <a:pt x="199162" y="312420"/>
                </a:lnTo>
                <a:close/>
              </a:path>
              <a:path w="327025" h="533400">
                <a:moveTo>
                  <a:pt x="281994" y="312420"/>
                </a:moveTo>
                <a:lnTo>
                  <a:pt x="273952" y="312420"/>
                </a:lnTo>
                <a:lnTo>
                  <a:pt x="276311" y="313690"/>
                </a:lnTo>
                <a:lnTo>
                  <a:pt x="278980" y="313690"/>
                </a:lnTo>
                <a:lnTo>
                  <a:pt x="281994" y="312420"/>
                </a:lnTo>
                <a:close/>
              </a:path>
              <a:path w="327025" h="533400">
                <a:moveTo>
                  <a:pt x="124053" y="306070"/>
                </a:moveTo>
                <a:lnTo>
                  <a:pt x="118314" y="306070"/>
                </a:lnTo>
                <a:lnTo>
                  <a:pt x="116657" y="307340"/>
                </a:lnTo>
                <a:lnTo>
                  <a:pt x="112664" y="309880"/>
                </a:lnTo>
                <a:lnTo>
                  <a:pt x="105929" y="312420"/>
                </a:lnTo>
                <a:lnTo>
                  <a:pt x="112464" y="312420"/>
                </a:lnTo>
                <a:lnTo>
                  <a:pt x="114465" y="311150"/>
                </a:lnTo>
                <a:lnTo>
                  <a:pt x="118442" y="309880"/>
                </a:lnTo>
                <a:lnTo>
                  <a:pt x="122076" y="307340"/>
                </a:lnTo>
                <a:lnTo>
                  <a:pt x="122762" y="307340"/>
                </a:lnTo>
                <a:lnTo>
                  <a:pt x="124053" y="306070"/>
                </a:lnTo>
                <a:close/>
              </a:path>
              <a:path w="327025" h="533400">
                <a:moveTo>
                  <a:pt x="137117" y="308992"/>
                </a:moveTo>
                <a:lnTo>
                  <a:pt x="135959" y="311150"/>
                </a:lnTo>
                <a:lnTo>
                  <a:pt x="134478" y="312330"/>
                </a:lnTo>
                <a:lnTo>
                  <a:pt x="138487" y="312420"/>
                </a:lnTo>
                <a:lnTo>
                  <a:pt x="139854" y="311420"/>
                </a:lnTo>
                <a:lnTo>
                  <a:pt x="139937" y="311150"/>
                </a:lnTo>
                <a:lnTo>
                  <a:pt x="143045" y="311150"/>
                </a:lnTo>
                <a:lnTo>
                  <a:pt x="143555" y="309880"/>
                </a:lnTo>
                <a:lnTo>
                  <a:pt x="136900" y="309880"/>
                </a:lnTo>
                <a:lnTo>
                  <a:pt x="137117" y="308992"/>
                </a:lnTo>
                <a:close/>
              </a:path>
              <a:path w="327025" h="533400">
                <a:moveTo>
                  <a:pt x="199584" y="311150"/>
                </a:moveTo>
                <a:lnTo>
                  <a:pt x="198875" y="312420"/>
                </a:lnTo>
                <a:lnTo>
                  <a:pt x="199958" y="312420"/>
                </a:lnTo>
                <a:lnTo>
                  <a:pt x="199584" y="311150"/>
                </a:lnTo>
                <a:close/>
              </a:path>
              <a:path w="327025" h="533400">
                <a:moveTo>
                  <a:pt x="262714" y="308610"/>
                </a:moveTo>
                <a:lnTo>
                  <a:pt x="257040" y="312330"/>
                </a:lnTo>
                <a:lnTo>
                  <a:pt x="258483" y="312420"/>
                </a:lnTo>
                <a:lnTo>
                  <a:pt x="260849" y="309880"/>
                </a:lnTo>
                <a:lnTo>
                  <a:pt x="262714" y="308610"/>
                </a:lnTo>
                <a:close/>
              </a:path>
              <a:path w="327025" h="533400">
                <a:moveTo>
                  <a:pt x="175770" y="309880"/>
                </a:moveTo>
                <a:lnTo>
                  <a:pt x="175442" y="311150"/>
                </a:lnTo>
                <a:lnTo>
                  <a:pt x="175707" y="311150"/>
                </a:lnTo>
                <a:lnTo>
                  <a:pt x="175770" y="309880"/>
                </a:lnTo>
                <a:close/>
              </a:path>
              <a:path w="327025" h="533400">
                <a:moveTo>
                  <a:pt x="151833" y="302260"/>
                </a:moveTo>
                <a:lnTo>
                  <a:pt x="150616" y="302260"/>
                </a:lnTo>
                <a:lnTo>
                  <a:pt x="141037" y="307340"/>
                </a:lnTo>
                <a:lnTo>
                  <a:pt x="131290" y="307340"/>
                </a:lnTo>
                <a:lnTo>
                  <a:pt x="134142" y="308610"/>
                </a:lnTo>
                <a:lnTo>
                  <a:pt x="138407" y="308610"/>
                </a:lnTo>
                <a:lnTo>
                  <a:pt x="136900" y="309880"/>
                </a:lnTo>
                <a:lnTo>
                  <a:pt x="143555" y="309880"/>
                </a:lnTo>
                <a:lnTo>
                  <a:pt x="145086" y="306070"/>
                </a:lnTo>
                <a:lnTo>
                  <a:pt x="151833" y="302260"/>
                </a:lnTo>
                <a:close/>
              </a:path>
              <a:path w="327025" h="533400">
                <a:moveTo>
                  <a:pt x="222609" y="307340"/>
                </a:moveTo>
                <a:lnTo>
                  <a:pt x="221557" y="307340"/>
                </a:lnTo>
                <a:lnTo>
                  <a:pt x="220968" y="308610"/>
                </a:lnTo>
                <a:lnTo>
                  <a:pt x="220234" y="309880"/>
                </a:lnTo>
                <a:lnTo>
                  <a:pt x="223047" y="309880"/>
                </a:lnTo>
                <a:lnTo>
                  <a:pt x="224475" y="308610"/>
                </a:lnTo>
                <a:lnTo>
                  <a:pt x="222553" y="308610"/>
                </a:lnTo>
                <a:lnTo>
                  <a:pt x="222609" y="307340"/>
                </a:lnTo>
                <a:close/>
              </a:path>
              <a:path w="327025" h="533400">
                <a:moveTo>
                  <a:pt x="267472" y="308610"/>
                </a:moveTo>
                <a:lnTo>
                  <a:pt x="267126" y="309880"/>
                </a:lnTo>
                <a:lnTo>
                  <a:pt x="267472" y="308610"/>
                </a:lnTo>
                <a:close/>
              </a:path>
              <a:path w="327025" h="533400">
                <a:moveTo>
                  <a:pt x="279659" y="307340"/>
                </a:moveTo>
                <a:lnTo>
                  <a:pt x="279420" y="307340"/>
                </a:lnTo>
                <a:lnTo>
                  <a:pt x="278383" y="308610"/>
                </a:lnTo>
                <a:lnTo>
                  <a:pt x="277291" y="309880"/>
                </a:lnTo>
                <a:lnTo>
                  <a:pt x="277778" y="309880"/>
                </a:lnTo>
                <a:lnTo>
                  <a:pt x="279228" y="308610"/>
                </a:lnTo>
                <a:lnTo>
                  <a:pt x="279659" y="307340"/>
                </a:lnTo>
                <a:close/>
              </a:path>
              <a:path w="327025" h="533400">
                <a:moveTo>
                  <a:pt x="286565" y="302695"/>
                </a:moveTo>
                <a:lnTo>
                  <a:pt x="285779" y="303530"/>
                </a:lnTo>
                <a:lnTo>
                  <a:pt x="285087" y="304800"/>
                </a:lnTo>
                <a:lnTo>
                  <a:pt x="283994" y="307432"/>
                </a:lnTo>
                <a:lnTo>
                  <a:pt x="283389" y="308610"/>
                </a:lnTo>
                <a:lnTo>
                  <a:pt x="281978" y="309880"/>
                </a:lnTo>
                <a:lnTo>
                  <a:pt x="283325" y="309880"/>
                </a:lnTo>
                <a:lnTo>
                  <a:pt x="284272" y="308610"/>
                </a:lnTo>
                <a:lnTo>
                  <a:pt x="285525" y="304778"/>
                </a:lnTo>
                <a:lnTo>
                  <a:pt x="286075" y="303530"/>
                </a:lnTo>
                <a:lnTo>
                  <a:pt x="286650" y="302718"/>
                </a:lnTo>
                <a:close/>
              </a:path>
              <a:path w="327025" h="533400">
                <a:moveTo>
                  <a:pt x="137322" y="308610"/>
                </a:moveTo>
                <a:lnTo>
                  <a:pt x="137117" y="308992"/>
                </a:lnTo>
                <a:lnTo>
                  <a:pt x="137322" y="308610"/>
                </a:lnTo>
                <a:close/>
              </a:path>
              <a:path w="327025" h="533400">
                <a:moveTo>
                  <a:pt x="72407" y="304800"/>
                </a:moveTo>
                <a:lnTo>
                  <a:pt x="67354" y="304800"/>
                </a:lnTo>
                <a:lnTo>
                  <a:pt x="62468" y="306070"/>
                </a:lnTo>
                <a:lnTo>
                  <a:pt x="59926" y="308610"/>
                </a:lnTo>
                <a:lnTo>
                  <a:pt x="61647" y="308610"/>
                </a:lnTo>
                <a:lnTo>
                  <a:pt x="64668" y="307340"/>
                </a:lnTo>
                <a:lnTo>
                  <a:pt x="69641" y="306070"/>
                </a:lnTo>
                <a:lnTo>
                  <a:pt x="72407" y="304800"/>
                </a:lnTo>
                <a:close/>
              </a:path>
              <a:path w="327025" h="533400">
                <a:moveTo>
                  <a:pt x="197775" y="307340"/>
                </a:moveTo>
                <a:lnTo>
                  <a:pt x="186903" y="307340"/>
                </a:lnTo>
                <a:lnTo>
                  <a:pt x="187382" y="308610"/>
                </a:lnTo>
                <a:lnTo>
                  <a:pt x="192873" y="308610"/>
                </a:lnTo>
                <a:lnTo>
                  <a:pt x="197775" y="307340"/>
                </a:lnTo>
                <a:close/>
              </a:path>
              <a:path w="327025" h="533400">
                <a:moveTo>
                  <a:pt x="226259" y="302260"/>
                </a:moveTo>
                <a:lnTo>
                  <a:pt x="225518" y="302260"/>
                </a:lnTo>
                <a:lnTo>
                  <a:pt x="225168" y="303530"/>
                </a:lnTo>
                <a:lnTo>
                  <a:pt x="224555" y="306070"/>
                </a:lnTo>
                <a:lnTo>
                  <a:pt x="224005" y="307340"/>
                </a:lnTo>
                <a:lnTo>
                  <a:pt x="223088" y="307340"/>
                </a:lnTo>
                <a:lnTo>
                  <a:pt x="222553" y="308610"/>
                </a:lnTo>
                <a:lnTo>
                  <a:pt x="224475" y="308610"/>
                </a:lnTo>
                <a:lnTo>
                  <a:pt x="225431" y="307340"/>
                </a:lnTo>
                <a:lnTo>
                  <a:pt x="227925" y="306070"/>
                </a:lnTo>
                <a:lnTo>
                  <a:pt x="228467" y="306070"/>
                </a:lnTo>
                <a:lnTo>
                  <a:pt x="229264" y="304800"/>
                </a:lnTo>
                <a:lnTo>
                  <a:pt x="226029" y="304800"/>
                </a:lnTo>
                <a:lnTo>
                  <a:pt x="225582" y="303530"/>
                </a:lnTo>
                <a:lnTo>
                  <a:pt x="226148" y="303530"/>
                </a:lnTo>
                <a:lnTo>
                  <a:pt x="226259" y="302260"/>
                </a:lnTo>
                <a:close/>
              </a:path>
              <a:path w="327025" h="533400">
                <a:moveTo>
                  <a:pt x="299001" y="307432"/>
                </a:moveTo>
                <a:lnTo>
                  <a:pt x="298898" y="308610"/>
                </a:lnTo>
                <a:lnTo>
                  <a:pt x="299001" y="307432"/>
                </a:lnTo>
                <a:close/>
              </a:path>
              <a:path w="327025" h="533400">
                <a:moveTo>
                  <a:pt x="138510" y="306070"/>
                </a:moveTo>
                <a:lnTo>
                  <a:pt x="124053" y="306070"/>
                </a:lnTo>
                <a:lnTo>
                  <a:pt x="125837" y="307340"/>
                </a:lnTo>
                <a:lnTo>
                  <a:pt x="137857" y="307340"/>
                </a:lnTo>
                <a:lnTo>
                  <a:pt x="138510" y="306070"/>
                </a:lnTo>
                <a:close/>
              </a:path>
              <a:path w="327025" h="533400">
                <a:moveTo>
                  <a:pt x="52083" y="304800"/>
                </a:moveTo>
                <a:lnTo>
                  <a:pt x="50370" y="306070"/>
                </a:lnTo>
                <a:lnTo>
                  <a:pt x="51892" y="306070"/>
                </a:lnTo>
                <a:lnTo>
                  <a:pt x="52083" y="304800"/>
                </a:lnTo>
                <a:close/>
              </a:path>
              <a:path w="327025" h="533400">
                <a:moveTo>
                  <a:pt x="126374" y="295596"/>
                </a:moveTo>
                <a:lnTo>
                  <a:pt x="125925" y="295910"/>
                </a:lnTo>
                <a:lnTo>
                  <a:pt x="122905" y="295910"/>
                </a:lnTo>
                <a:lnTo>
                  <a:pt x="120625" y="299720"/>
                </a:lnTo>
                <a:lnTo>
                  <a:pt x="119518" y="302260"/>
                </a:lnTo>
                <a:lnTo>
                  <a:pt x="121048" y="304800"/>
                </a:lnTo>
                <a:lnTo>
                  <a:pt x="121486" y="304800"/>
                </a:lnTo>
                <a:lnTo>
                  <a:pt x="119995" y="306070"/>
                </a:lnTo>
                <a:lnTo>
                  <a:pt x="129655" y="306070"/>
                </a:lnTo>
                <a:lnTo>
                  <a:pt x="127655" y="304800"/>
                </a:lnTo>
                <a:lnTo>
                  <a:pt x="124012" y="303530"/>
                </a:lnTo>
                <a:lnTo>
                  <a:pt x="125431" y="303530"/>
                </a:lnTo>
                <a:lnTo>
                  <a:pt x="127348" y="302260"/>
                </a:lnTo>
                <a:lnTo>
                  <a:pt x="123327" y="302260"/>
                </a:lnTo>
                <a:lnTo>
                  <a:pt x="123830" y="300990"/>
                </a:lnTo>
                <a:lnTo>
                  <a:pt x="125378" y="299720"/>
                </a:lnTo>
                <a:lnTo>
                  <a:pt x="123431" y="299720"/>
                </a:lnTo>
                <a:lnTo>
                  <a:pt x="126374" y="295596"/>
                </a:lnTo>
                <a:close/>
              </a:path>
              <a:path w="327025" h="533400">
                <a:moveTo>
                  <a:pt x="137521" y="302260"/>
                </a:moveTo>
                <a:lnTo>
                  <a:pt x="136198" y="302260"/>
                </a:lnTo>
                <a:lnTo>
                  <a:pt x="129655" y="306070"/>
                </a:lnTo>
                <a:lnTo>
                  <a:pt x="130907" y="306070"/>
                </a:lnTo>
                <a:lnTo>
                  <a:pt x="132358" y="304800"/>
                </a:lnTo>
                <a:lnTo>
                  <a:pt x="136088" y="303530"/>
                </a:lnTo>
                <a:lnTo>
                  <a:pt x="137521" y="302260"/>
                </a:lnTo>
                <a:close/>
              </a:path>
              <a:path w="327025" h="533400">
                <a:moveTo>
                  <a:pt x="136820" y="304800"/>
                </a:moveTo>
                <a:lnTo>
                  <a:pt x="136254" y="304800"/>
                </a:lnTo>
                <a:lnTo>
                  <a:pt x="132772" y="306070"/>
                </a:lnTo>
                <a:lnTo>
                  <a:pt x="135792" y="306070"/>
                </a:lnTo>
                <a:lnTo>
                  <a:pt x="136820" y="304800"/>
                </a:lnTo>
                <a:close/>
              </a:path>
              <a:path w="327025" h="533400">
                <a:moveTo>
                  <a:pt x="140112" y="304800"/>
                </a:moveTo>
                <a:lnTo>
                  <a:pt x="138805" y="306070"/>
                </a:lnTo>
                <a:lnTo>
                  <a:pt x="140008" y="306070"/>
                </a:lnTo>
                <a:lnTo>
                  <a:pt x="140112" y="304800"/>
                </a:lnTo>
                <a:close/>
              </a:path>
              <a:path w="327025" h="533400">
                <a:moveTo>
                  <a:pt x="182736" y="304800"/>
                </a:moveTo>
                <a:lnTo>
                  <a:pt x="182408" y="306070"/>
                </a:lnTo>
                <a:lnTo>
                  <a:pt x="182736" y="304800"/>
                </a:lnTo>
                <a:close/>
              </a:path>
              <a:path w="327025" h="533400">
                <a:moveTo>
                  <a:pt x="194101" y="294640"/>
                </a:moveTo>
                <a:lnTo>
                  <a:pt x="192722" y="295910"/>
                </a:lnTo>
                <a:lnTo>
                  <a:pt x="188649" y="295910"/>
                </a:lnTo>
                <a:lnTo>
                  <a:pt x="186250" y="302260"/>
                </a:lnTo>
                <a:lnTo>
                  <a:pt x="186170" y="303530"/>
                </a:lnTo>
                <a:lnTo>
                  <a:pt x="182488" y="306070"/>
                </a:lnTo>
                <a:lnTo>
                  <a:pt x="190977" y="306070"/>
                </a:lnTo>
                <a:lnTo>
                  <a:pt x="191781" y="304800"/>
                </a:lnTo>
                <a:lnTo>
                  <a:pt x="189143" y="304800"/>
                </a:lnTo>
                <a:lnTo>
                  <a:pt x="189717" y="303530"/>
                </a:lnTo>
                <a:lnTo>
                  <a:pt x="188386" y="303530"/>
                </a:lnTo>
                <a:lnTo>
                  <a:pt x="189080" y="300990"/>
                </a:lnTo>
                <a:lnTo>
                  <a:pt x="189311" y="300990"/>
                </a:lnTo>
                <a:lnTo>
                  <a:pt x="191277" y="298450"/>
                </a:lnTo>
                <a:lnTo>
                  <a:pt x="190075" y="298450"/>
                </a:lnTo>
                <a:lnTo>
                  <a:pt x="191892" y="297148"/>
                </a:lnTo>
                <a:lnTo>
                  <a:pt x="193423" y="295910"/>
                </a:lnTo>
                <a:lnTo>
                  <a:pt x="194101" y="294640"/>
                </a:lnTo>
                <a:close/>
              </a:path>
              <a:path w="327025" h="533400">
                <a:moveTo>
                  <a:pt x="255899" y="299720"/>
                </a:moveTo>
                <a:lnTo>
                  <a:pt x="253342" y="303530"/>
                </a:lnTo>
                <a:lnTo>
                  <a:pt x="249006" y="306070"/>
                </a:lnTo>
                <a:lnTo>
                  <a:pt x="258330" y="306070"/>
                </a:lnTo>
                <a:lnTo>
                  <a:pt x="258566" y="304800"/>
                </a:lnTo>
                <a:lnTo>
                  <a:pt x="253038" y="304800"/>
                </a:lnTo>
                <a:lnTo>
                  <a:pt x="255899" y="299720"/>
                </a:lnTo>
                <a:close/>
              </a:path>
              <a:path w="327025" h="533400">
                <a:moveTo>
                  <a:pt x="264069" y="304800"/>
                </a:moveTo>
                <a:lnTo>
                  <a:pt x="258330" y="306070"/>
                </a:lnTo>
                <a:lnTo>
                  <a:pt x="259916" y="306070"/>
                </a:lnTo>
                <a:lnTo>
                  <a:pt x="264069" y="304800"/>
                </a:lnTo>
                <a:close/>
              </a:path>
              <a:path w="327025" h="533400">
                <a:moveTo>
                  <a:pt x="292697" y="302260"/>
                </a:moveTo>
                <a:lnTo>
                  <a:pt x="286975" y="302260"/>
                </a:lnTo>
                <a:lnTo>
                  <a:pt x="286650" y="302718"/>
                </a:lnTo>
                <a:lnTo>
                  <a:pt x="298970" y="306070"/>
                </a:lnTo>
                <a:lnTo>
                  <a:pt x="312750" y="306070"/>
                </a:lnTo>
                <a:lnTo>
                  <a:pt x="309530" y="304800"/>
                </a:lnTo>
                <a:lnTo>
                  <a:pt x="299153" y="304800"/>
                </a:lnTo>
                <a:lnTo>
                  <a:pt x="292697" y="302260"/>
                </a:lnTo>
                <a:close/>
              </a:path>
              <a:path w="327025" h="533400">
                <a:moveTo>
                  <a:pt x="79030" y="298450"/>
                </a:moveTo>
                <a:lnTo>
                  <a:pt x="78002" y="299720"/>
                </a:lnTo>
                <a:lnTo>
                  <a:pt x="77396" y="300990"/>
                </a:lnTo>
                <a:lnTo>
                  <a:pt x="75930" y="302260"/>
                </a:lnTo>
                <a:lnTo>
                  <a:pt x="71913" y="303530"/>
                </a:lnTo>
                <a:lnTo>
                  <a:pt x="69267" y="304800"/>
                </a:lnTo>
                <a:lnTo>
                  <a:pt x="75244" y="304800"/>
                </a:lnTo>
                <a:lnTo>
                  <a:pt x="81420" y="302260"/>
                </a:lnTo>
                <a:lnTo>
                  <a:pt x="82585" y="302260"/>
                </a:lnTo>
                <a:lnTo>
                  <a:pt x="85773" y="300990"/>
                </a:lnTo>
                <a:lnTo>
                  <a:pt x="77931" y="300990"/>
                </a:lnTo>
                <a:lnTo>
                  <a:pt x="79030" y="298450"/>
                </a:lnTo>
                <a:close/>
              </a:path>
              <a:path w="327025" h="533400">
                <a:moveTo>
                  <a:pt x="130381" y="303273"/>
                </a:moveTo>
                <a:lnTo>
                  <a:pt x="129448" y="303530"/>
                </a:lnTo>
                <a:lnTo>
                  <a:pt x="127686" y="304778"/>
                </a:lnTo>
                <a:lnTo>
                  <a:pt x="130381" y="303273"/>
                </a:lnTo>
                <a:close/>
              </a:path>
              <a:path w="327025" h="533400">
                <a:moveTo>
                  <a:pt x="194403" y="303530"/>
                </a:moveTo>
                <a:lnTo>
                  <a:pt x="193718" y="303530"/>
                </a:lnTo>
                <a:lnTo>
                  <a:pt x="190403" y="304800"/>
                </a:lnTo>
                <a:lnTo>
                  <a:pt x="194332" y="304800"/>
                </a:lnTo>
                <a:lnTo>
                  <a:pt x="194403" y="303530"/>
                </a:lnTo>
                <a:close/>
              </a:path>
              <a:path w="327025" h="533400">
                <a:moveTo>
                  <a:pt x="205625" y="303530"/>
                </a:moveTo>
                <a:lnTo>
                  <a:pt x="203122" y="303530"/>
                </a:lnTo>
                <a:lnTo>
                  <a:pt x="200428" y="304800"/>
                </a:lnTo>
                <a:lnTo>
                  <a:pt x="206119" y="304800"/>
                </a:lnTo>
                <a:lnTo>
                  <a:pt x="205625" y="303530"/>
                </a:lnTo>
                <a:close/>
              </a:path>
              <a:path w="327025" h="533400">
                <a:moveTo>
                  <a:pt x="236317" y="294640"/>
                </a:moveTo>
                <a:lnTo>
                  <a:pt x="235911" y="294640"/>
                </a:lnTo>
                <a:lnTo>
                  <a:pt x="235329" y="298450"/>
                </a:lnTo>
                <a:lnTo>
                  <a:pt x="231225" y="300990"/>
                </a:lnTo>
                <a:lnTo>
                  <a:pt x="228834" y="302260"/>
                </a:lnTo>
                <a:lnTo>
                  <a:pt x="226029" y="304800"/>
                </a:lnTo>
                <a:lnTo>
                  <a:pt x="232444" y="304800"/>
                </a:lnTo>
                <a:lnTo>
                  <a:pt x="231974" y="303530"/>
                </a:lnTo>
                <a:lnTo>
                  <a:pt x="232332" y="303530"/>
                </a:lnTo>
                <a:lnTo>
                  <a:pt x="234254" y="302260"/>
                </a:lnTo>
                <a:lnTo>
                  <a:pt x="235497" y="300990"/>
                </a:lnTo>
                <a:lnTo>
                  <a:pt x="234779" y="300990"/>
                </a:lnTo>
                <a:lnTo>
                  <a:pt x="235624" y="299720"/>
                </a:lnTo>
                <a:lnTo>
                  <a:pt x="237641" y="298450"/>
                </a:lnTo>
                <a:lnTo>
                  <a:pt x="239872" y="297180"/>
                </a:lnTo>
                <a:lnTo>
                  <a:pt x="242996" y="297180"/>
                </a:lnTo>
                <a:lnTo>
                  <a:pt x="243311" y="295910"/>
                </a:lnTo>
                <a:lnTo>
                  <a:pt x="236278" y="295910"/>
                </a:lnTo>
                <a:lnTo>
                  <a:pt x="236317" y="294640"/>
                </a:lnTo>
                <a:close/>
              </a:path>
              <a:path w="327025" h="533400">
                <a:moveTo>
                  <a:pt x="261614" y="292100"/>
                </a:moveTo>
                <a:lnTo>
                  <a:pt x="259072" y="292100"/>
                </a:lnTo>
                <a:lnTo>
                  <a:pt x="258872" y="293370"/>
                </a:lnTo>
                <a:lnTo>
                  <a:pt x="258871" y="294825"/>
                </a:lnTo>
                <a:lnTo>
                  <a:pt x="259454" y="298450"/>
                </a:lnTo>
                <a:lnTo>
                  <a:pt x="260332" y="299720"/>
                </a:lnTo>
                <a:lnTo>
                  <a:pt x="258043" y="302260"/>
                </a:lnTo>
                <a:lnTo>
                  <a:pt x="255485" y="303530"/>
                </a:lnTo>
                <a:lnTo>
                  <a:pt x="253038" y="304800"/>
                </a:lnTo>
                <a:lnTo>
                  <a:pt x="258566" y="304800"/>
                </a:lnTo>
                <a:lnTo>
                  <a:pt x="258801" y="303530"/>
                </a:lnTo>
                <a:lnTo>
                  <a:pt x="259814" y="302260"/>
                </a:lnTo>
                <a:lnTo>
                  <a:pt x="261001" y="300990"/>
                </a:lnTo>
                <a:lnTo>
                  <a:pt x="263838" y="300990"/>
                </a:lnTo>
                <a:lnTo>
                  <a:pt x="263184" y="298450"/>
                </a:lnTo>
                <a:lnTo>
                  <a:pt x="261686" y="298450"/>
                </a:lnTo>
                <a:lnTo>
                  <a:pt x="261089" y="295910"/>
                </a:lnTo>
                <a:lnTo>
                  <a:pt x="261551" y="293370"/>
                </a:lnTo>
                <a:lnTo>
                  <a:pt x="262021" y="293370"/>
                </a:lnTo>
                <a:lnTo>
                  <a:pt x="261614" y="292100"/>
                </a:lnTo>
                <a:close/>
              </a:path>
              <a:path w="327025" h="533400">
                <a:moveTo>
                  <a:pt x="273474" y="303530"/>
                </a:moveTo>
                <a:lnTo>
                  <a:pt x="272685" y="304800"/>
                </a:lnTo>
                <a:lnTo>
                  <a:pt x="272872" y="304800"/>
                </a:lnTo>
                <a:lnTo>
                  <a:pt x="273474" y="303530"/>
                </a:lnTo>
                <a:close/>
              </a:path>
              <a:path w="327025" h="533400">
                <a:moveTo>
                  <a:pt x="46089" y="301246"/>
                </a:moveTo>
                <a:lnTo>
                  <a:pt x="40256" y="303530"/>
                </a:lnTo>
                <a:lnTo>
                  <a:pt x="42144" y="303530"/>
                </a:lnTo>
                <a:lnTo>
                  <a:pt x="44002" y="302260"/>
                </a:lnTo>
                <a:lnTo>
                  <a:pt x="46089" y="301246"/>
                </a:lnTo>
                <a:close/>
              </a:path>
              <a:path w="327025" h="533400">
                <a:moveTo>
                  <a:pt x="82585" y="302260"/>
                </a:moveTo>
                <a:lnTo>
                  <a:pt x="81420" y="302260"/>
                </a:lnTo>
                <a:lnTo>
                  <a:pt x="82641" y="303530"/>
                </a:lnTo>
                <a:lnTo>
                  <a:pt x="84960" y="303530"/>
                </a:lnTo>
                <a:lnTo>
                  <a:pt x="82585" y="302260"/>
                </a:lnTo>
                <a:close/>
              </a:path>
              <a:path w="327025" h="533400">
                <a:moveTo>
                  <a:pt x="191550" y="302260"/>
                </a:moveTo>
                <a:lnTo>
                  <a:pt x="189525" y="302260"/>
                </a:lnTo>
                <a:lnTo>
                  <a:pt x="188386" y="303530"/>
                </a:lnTo>
                <a:lnTo>
                  <a:pt x="190347" y="303530"/>
                </a:lnTo>
                <a:lnTo>
                  <a:pt x="191550" y="302260"/>
                </a:lnTo>
                <a:close/>
              </a:path>
              <a:path w="327025" h="533400">
                <a:moveTo>
                  <a:pt x="222912" y="290830"/>
                </a:moveTo>
                <a:lnTo>
                  <a:pt x="220665" y="290830"/>
                </a:lnTo>
                <a:lnTo>
                  <a:pt x="217349" y="293370"/>
                </a:lnTo>
                <a:lnTo>
                  <a:pt x="215866" y="294640"/>
                </a:lnTo>
                <a:lnTo>
                  <a:pt x="215102" y="294640"/>
                </a:lnTo>
                <a:lnTo>
                  <a:pt x="211077" y="297180"/>
                </a:lnTo>
                <a:lnTo>
                  <a:pt x="207116" y="299720"/>
                </a:lnTo>
                <a:lnTo>
                  <a:pt x="203131" y="303530"/>
                </a:lnTo>
                <a:lnTo>
                  <a:pt x="206980" y="303530"/>
                </a:lnTo>
                <a:lnTo>
                  <a:pt x="207929" y="302260"/>
                </a:lnTo>
                <a:lnTo>
                  <a:pt x="206820" y="302260"/>
                </a:lnTo>
                <a:lnTo>
                  <a:pt x="207594" y="300990"/>
                </a:lnTo>
                <a:lnTo>
                  <a:pt x="209403" y="300990"/>
                </a:lnTo>
                <a:lnTo>
                  <a:pt x="210312" y="299720"/>
                </a:lnTo>
                <a:lnTo>
                  <a:pt x="210966" y="299720"/>
                </a:lnTo>
                <a:lnTo>
                  <a:pt x="211451" y="298450"/>
                </a:lnTo>
                <a:lnTo>
                  <a:pt x="216010" y="295910"/>
                </a:lnTo>
                <a:lnTo>
                  <a:pt x="217959" y="294640"/>
                </a:lnTo>
                <a:lnTo>
                  <a:pt x="215866" y="294640"/>
                </a:lnTo>
                <a:lnTo>
                  <a:pt x="215954" y="293370"/>
                </a:lnTo>
                <a:lnTo>
                  <a:pt x="223000" y="293370"/>
                </a:lnTo>
                <a:lnTo>
                  <a:pt x="223095" y="292100"/>
                </a:lnTo>
                <a:lnTo>
                  <a:pt x="223295" y="292100"/>
                </a:lnTo>
                <a:lnTo>
                  <a:pt x="222912" y="290830"/>
                </a:lnTo>
                <a:close/>
              </a:path>
              <a:path w="327025" h="533400">
                <a:moveTo>
                  <a:pt x="242996" y="297180"/>
                </a:moveTo>
                <a:lnTo>
                  <a:pt x="239872" y="297180"/>
                </a:lnTo>
                <a:lnTo>
                  <a:pt x="239697" y="298450"/>
                </a:lnTo>
                <a:lnTo>
                  <a:pt x="239581" y="299720"/>
                </a:lnTo>
                <a:lnTo>
                  <a:pt x="239558" y="301246"/>
                </a:lnTo>
                <a:lnTo>
                  <a:pt x="240383" y="303530"/>
                </a:lnTo>
                <a:lnTo>
                  <a:pt x="243235" y="303530"/>
                </a:lnTo>
                <a:lnTo>
                  <a:pt x="243227" y="299720"/>
                </a:lnTo>
                <a:lnTo>
                  <a:pt x="242366" y="299720"/>
                </a:lnTo>
                <a:lnTo>
                  <a:pt x="242996" y="297180"/>
                </a:lnTo>
                <a:close/>
              </a:path>
              <a:path w="327025" h="533400">
                <a:moveTo>
                  <a:pt x="274916" y="302260"/>
                </a:moveTo>
                <a:lnTo>
                  <a:pt x="273474" y="303530"/>
                </a:lnTo>
                <a:lnTo>
                  <a:pt x="274087" y="303530"/>
                </a:lnTo>
                <a:lnTo>
                  <a:pt x="274916" y="302260"/>
                </a:lnTo>
                <a:close/>
              </a:path>
              <a:path w="327025" h="533400">
                <a:moveTo>
                  <a:pt x="135856" y="300990"/>
                </a:moveTo>
                <a:lnTo>
                  <a:pt x="134317" y="300990"/>
                </a:lnTo>
                <a:lnTo>
                  <a:pt x="130381" y="303273"/>
                </a:lnTo>
                <a:lnTo>
                  <a:pt x="134071" y="302260"/>
                </a:lnTo>
                <a:lnTo>
                  <a:pt x="135856" y="300990"/>
                </a:lnTo>
                <a:close/>
              </a:path>
              <a:path w="327025" h="533400">
                <a:moveTo>
                  <a:pt x="256599" y="269242"/>
                </a:moveTo>
                <a:lnTo>
                  <a:pt x="259422" y="271780"/>
                </a:lnTo>
                <a:lnTo>
                  <a:pt x="264843" y="279400"/>
                </a:lnTo>
                <a:lnTo>
                  <a:pt x="267940" y="285750"/>
                </a:lnTo>
                <a:lnTo>
                  <a:pt x="267822" y="288290"/>
                </a:lnTo>
                <a:lnTo>
                  <a:pt x="269544" y="292100"/>
                </a:lnTo>
                <a:lnTo>
                  <a:pt x="278160" y="297180"/>
                </a:lnTo>
                <a:lnTo>
                  <a:pt x="281588" y="299720"/>
                </a:lnTo>
                <a:lnTo>
                  <a:pt x="284966" y="302260"/>
                </a:lnTo>
                <a:lnTo>
                  <a:pt x="286565" y="302695"/>
                </a:lnTo>
                <a:lnTo>
                  <a:pt x="286975" y="302260"/>
                </a:lnTo>
                <a:lnTo>
                  <a:pt x="292697" y="302260"/>
                </a:lnTo>
                <a:lnTo>
                  <a:pt x="286241" y="299720"/>
                </a:lnTo>
                <a:lnTo>
                  <a:pt x="283444" y="298450"/>
                </a:lnTo>
                <a:lnTo>
                  <a:pt x="280320" y="295910"/>
                </a:lnTo>
                <a:lnTo>
                  <a:pt x="271686" y="290830"/>
                </a:lnTo>
                <a:lnTo>
                  <a:pt x="269867" y="288290"/>
                </a:lnTo>
                <a:lnTo>
                  <a:pt x="269851" y="284480"/>
                </a:lnTo>
                <a:lnTo>
                  <a:pt x="266627" y="278130"/>
                </a:lnTo>
                <a:lnTo>
                  <a:pt x="262602" y="271780"/>
                </a:lnTo>
                <a:lnTo>
                  <a:pt x="256599" y="269242"/>
                </a:lnTo>
                <a:close/>
              </a:path>
              <a:path w="327025" h="533400">
                <a:moveTo>
                  <a:pt x="90276" y="299720"/>
                </a:moveTo>
                <a:lnTo>
                  <a:pt x="80975" y="299720"/>
                </a:lnTo>
                <a:lnTo>
                  <a:pt x="77931" y="300990"/>
                </a:lnTo>
                <a:lnTo>
                  <a:pt x="86928" y="300990"/>
                </a:lnTo>
                <a:lnTo>
                  <a:pt x="88077" y="302260"/>
                </a:lnTo>
                <a:lnTo>
                  <a:pt x="89749" y="302260"/>
                </a:lnTo>
                <a:lnTo>
                  <a:pt x="86977" y="300990"/>
                </a:lnTo>
                <a:lnTo>
                  <a:pt x="90276" y="299720"/>
                </a:lnTo>
                <a:close/>
              </a:path>
              <a:path w="327025" h="533400">
                <a:moveTo>
                  <a:pt x="127626" y="302075"/>
                </a:moveTo>
                <a:lnTo>
                  <a:pt x="127348" y="302260"/>
                </a:lnTo>
                <a:lnTo>
                  <a:pt x="127496" y="302260"/>
                </a:lnTo>
                <a:lnTo>
                  <a:pt x="127626" y="302075"/>
                </a:lnTo>
                <a:close/>
              </a:path>
              <a:path w="327025" h="533400">
                <a:moveTo>
                  <a:pt x="152490" y="301889"/>
                </a:moveTo>
                <a:lnTo>
                  <a:pt x="151833" y="302260"/>
                </a:lnTo>
                <a:lnTo>
                  <a:pt x="152259" y="302260"/>
                </a:lnTo>
                <a:lnTo>
                  <a:pt x="152490" y="301889"/>
                </a:lnTo>
                <a:close/>
              </a:path>
              <a:path w="327025" h="533400">
                <a:moveTo>
                  <a:pt x="192554" y="300990"/>
                </a:moveTo>
                <a:lnTo>
                  <a:pt x="191263" y="302260"/>
                </a:lnTo>
                <a:lnTo>
                  <a:pt x="192539" y="302260"/>
                </a:lnTo>
                <a:lnTo>
                  <a:pt x="192554" y="300990"/>
                </a:lnTo>
                <a:close/>
              </a:path>
              <a:path w="327025" h="533400">
                <a:moveTo>
                  <a:pt x="236174" y="276860"/>
                </a:moveTo>
                <a:lnTo>
                  <a:pt x="235816" y="276860"/>
                </a:lnTo>
                <a:lnTo>
                  <a:pt x="228570" y="281940"/>
                </a:lnTo>
                <a:lnTo>
                  <a:pt x="221573" y="285750"/>
                </a:lnTo>
                <a:lnTo>
                  <a:pt x="218154" y="287020"/>
                </a:lnTo>
                <a:lnTo>
                  <a:pt x="209899" y="292153"/>
                </a:lnTo>
                <a:lnTo>
                  <a:pt x="205202" y="294640"/>
                </a:lnTo>
                <a:lnTo>
                  <a:pt x="193893" y="299720"/>
                </a:lnTo>
                <a:lnTo>
                  <a:pt x="193837" y="302260"/>
                </a:lnTo>
                <a:lnTo>
                  <a:pt x="200508" y="298450"/>
                </a:lnTo>
                <a:lnTo>
                  <a:pt x="206852" y="294640"/>
                </a:lnTo>
                <a:lnTo>
                  <a:pt x="218146" y="288290"/>
                </a:lnTo>
                <a:lnTo>
                  <a:pt x="223168" y="285750"/>
                </a:lnTo>
                <a:lnTo>
                  <a:pt x="233344" y="279400"/>
                </a:lnTo>
                <a:lnTo>
                  <a:pt x="235236" y="279400"/>
                </a:lnTo>
                <a:lnTo>
                  <a:pt x="236174" y="276860"/>
                </a:lnTo>
                <a:close/>
              </a:path>
              <a:path w="327025" h="533400">
                <a:moveTo>
                  <a:pt x="209570" y="300990"/>
                </a:moveTo>
                <a:lnTo>
                  <a:pt x="208326" y="300990"/>
                </a:lnTo>
                <a:lnTo>
                  <a:pt x="207402" y="302260"/>
                </a:lnTo>
                <a:lnTo>
                  <a:pt x="209674" y="302260"/>
                </a:lnTo>
                <a:lnTo>
                  <a:pt x="209570" y="300990"/>
                </a:lnTo>
                <a:close/>
              </a:path>
              <a:path w="327025" h="533400">
                <a:moveTo>
                  <a:pt x="129289" y="299720"/>
                </a:moveTo>
                <a:lnTo>
                  <a:pt x="127626" y="302075"/>
                </a:lnTo>
                <a:lnTo>
                  <a:pt x="129265" y="300990"/>
                </a:lnTo>
                <a:lnTo>
                  <a:pt x="130676" y="300990"/>
                </a:lnTo>
                <a:lnTo>
                  <a:pt x="129289" y="299720"/>
                </a:lnTo>
                <a:close/>
              </a:path>
              <a:path w="327025" h="533400">
                <a:moveTo>
                  <a:pt x="156220" y="295910"/>
                </a:moveTo>
                <a:lnTo>
                  <a:pt x="152490" y="301889"/>
                </a:lnTo>
                <a:lnTo>
                  <a:pt x="154082" y="300990"/>
                </a:lnTo>
                <a:lnTo>
                  <a:pt x="153709" y="300990"/>
                </a:lnTo>
                <a:lnTo>
                  <a:pt x="156069" y="298450"/>
                </a:lnTo>
                <a:lnTo>
                  <a:pt x="156220" y="295910"/>
                </a:lnTo>
                <a:close/>
              </a:path>
              <a:path w="327025" h="533400">
                <a:moveTo>
                  <a:pt x="46743" y="300990"/>
                </a:moveTo>
                <a:lnTo>
                  <a:pt x="46089" y="301246"/>
                </a:lnTo>
                <a:lnTo>
                  <a:pt x="46743" y="300990"/>
                </a:lnTo>
                <a:close/>
              </a:path>
              <a:path w="327025" h="533400">
                <a:moveTo>
                  <a:pt x="43952" y="299816"/>
                </a:moveTo>
                <a:lnTo>
                  <a:pt x="39196" y="300990"/>
                </a:lnTo>
                <a:lnTo>
                  <a:pt x="41706" y="300990"/>
                </a:lnTo>
                <a:lnTo>
                  <a:pt x="43952" y="299816"/>
                </a:lnTo>
                <a:close/>
              </a:path>
              <a:path w="327025" h="533400">
                <a:moveTo>
                  <a:pt x="93082" y="299720"/>
                </a:moveTo>
                <a:lnTo>
                  <a:pt x="91471" y="299720"/>
                </a:lnTo>
                <a:lnTo>
                  <a:pt x="92508" y="300990"/>
                </a:lnTo>
                <a:lnTo>
                  <a:pt x="94197" y="300990"/>
                </a:lnTo>
                <a:lnTo>
                  <a:pt x="93082" y="299720"/>
                </a:lnTo>
                <a:close/>
              </a:path>
              <a:path w="327025" h="533400">
                <a:moveTo>
                  <a:pt x="160643" y="294640"/>
                </a:moveTo>
                <a:lnTo>
                  <a:pt x="159439" y="295910"/>
                </a:lnTo>
                <a:lnTo>
                  <a:pt x="158809" y="298450"/>
                </a:lnTo>
                <a:lnTo>
                  <a:pt x="155390" y="299720"/>
                </a:lnTo>
                <a:lnTo>
                  <a:pt x="153709" y="300990"/>
                </a:lnTo>
                <a:lnTo>
                  <a:pt x="154082" y="300990"/>
                </a:lnTo>
                <a:lnTo>
                  <a:pt x="156331" y="299720"/>
                </a:lnTo>
                <a:lnTo>
                  <a:pt x="164269" y="297180"/>
                </a:lnTo>
                <a:lnTo>
                  <a:pt x="159687" y="297180"/>
                </a:lnTo>
                <a:lnTo>
                  <a:pt x="160643" y="294640"/>
                </a:lnTo>
                <a:close/>
              </a:path>
              <a:path w="327025" h="533400">
                <a:moveTo>
                  <a:pt x="268469" y="298450"/>
                </a:moveTo>
                <a:lnTo>
                  <a:pt x="267488" y="299720"/>
                </a:lnTo>
                <a:lnTo>
                  <a:pt x="266907" y="300990"/>
                </a:lnTo>
                <a:lnTo>
                  <a:pt x="267807" y="300990"/>
                </a:lnTo>
                <a:lnTo>
                  <a:pt x="268357" y="299720"/>
                </a:lnTo>
                <a:lnTo>
                  <a:pt x="268469" y="298450"/>
                </a:lnTo>
                <a:close/>
              </a:path>
              <a:path w="327025" h="533400">
                <a:moveTo>
                  <a:pt x="44344" y="299720"/>
                </a:moveTo>
                <a:lnTo>
                  <a:pt x="44137" y="299720"/>
                </a:lnTo>
                <a:lnTo>
                  <a:pt x="43952" y="299816"/>
                </a:lnTo>
                <a:lnTo>
                  <a:pt x="44344" y="299720"/>
                </a:lnTo>
                <a:close/>
              </a:path>
              <a:path w="327025" h="533400">
                <a:moveTo>
                  <a:pt x="98827" y="290830"/>
                </a:moveTo>
                <a:lnTo>
                  <a:pt x="97744" y="294640"/>
                </a:lnTo>
                <a:lnTo>
                  <a:pt x="95002" y="295910"/>
                </a:lnTo>
                <a:lnTo>
                  <a:pt x="92165" y="297180"/>
                </a:lnTo>
                <a:lnTo>
                  <a:pt x="88077" y="297180"/>
                </a:lnTo>
                <a:lnTo>
                  <a:pt x="83047" y="299720"/>
                </a:lnTo>
                <a:lnTo>
                  <a:pt x="91607" y="299720"/>
                </a:lnTo>
                <a:lnTo>
                  <a:pt x="95481" y="297180"/>
                </a:lnTo>
                <a:lnTo>
                  <a:pt x="101019" y="295910"/>
                </a:lnTo>
                <a:lnTo>
                  <a:pt x="105115" y="294640"/>
                </a:lnTo>
                <a:lnTo>
                  <a:pt x="98063" y="294640"/>
                </a:lnTo>
                <a:lnTo>
                  <a:pt x="98827" y="290830"/>
                </a:lnTo>
                <a:close/>
              </a:path>
              <a:path w="327025" h="533400">
                <a:moveTo>
                  <a:pt x="127537" y="297949"/>
                </a:moveTo>
                <a:lnTo>
                  <a:pt x="123654" y="299720"/>
                </a:lnTo>
                <a:lnTo>
                  <a:pt x="125378" y="299720"/>
                </a:lnTo>
                <a:lnTo>
                  <a:pt x="127537" y="297949"/>
                </a:lnTo>
                <a:close/>
              </a:path>
              <a:path w="327025" h="533400">
                <a:moveTo>
                  <a:pt x="181484" y="278130"/>
                </a:moveTo>
                <a:lnTo>
                  <a:pt x="180065" y="278130"/>
                </a:lnTo>
                <a:lnTo>
                  <a:pt x="132557" y="299720"/>
                </a:lnTo>
                <a:lnTo>
                  <a:pt x="137387" y="298450"/>
                </a:lnTo>
                <a:lnTo>
                  <a:pt x="148565" y="293370"/>
                </a:lnTo>
                <a:lnTo>
                  <a:pt x="163971" y="285750"/>
                </a:lnTo>
                <a:lnTo>
                  <a:pt x="181484" y="278130"/>
                </a:lnTo>
                <a:close/>
              </a:path>
              <a:path w="327025" h="533400">
                <a:moveTo>
                  <a:pt x="247667" y="297180"/>
                </a:moveTo>
                <a:lnTo>
                  <a:pt x="245778" y="297180"/>
                </a:lnTo>
                <a:lnTo>
                  <a:pt x="243928" y="298450"/>
                </a:lnTo>
                <a:lnTo>
                  <a:pt x="242366" y="299720"/>
                </a:lnTo>
                <a:lnTo>
                  <a:pt x="243227" y="299720"/>
                </a:lnTo>
                <a:lnTo>
                  <a:pt x="247667" y="297180"/>
                </a:lnTo>
                <a:close/>
              </a:path>
              <a:path w="327025" h="533400">
                <a:moveTo>
                  <a:pt x="37650" y="297180"/>
                </a:moveTo>
                <a:lnTo>
                  <a:pt x="31920" y="298450"/>
                </a:lnTo>
                <a:lnTo>
                  <a:pt x="39547" y="298450"/>
                </a:lnTo>
                <a:lnTo>
                  <a:pt x="37650" y="297180"/>
                </a:lnTo>
                <a:close/>
              </a:path>
              <a:path w="327025" h="533400">
                <a:moveTo>
                  <a:pt x="168819" y="297180"/>
                </a:moveTo>
                <a:lnTo>
                  <a:pt x="164269" y="297180"/>
                </a:lnTo>
                <a:lnTo>
                  <a:pt x="167911" y="298450"/>
                </a:lnTo>
                <a:lnTo>
                  <a:pt x="168819" y="297180"/>
                </a:lnTo>
                <a:close/>
              </a:path>
              <a:path w="327025" h="533400">
                <a:moveTo>
                  <a:pt x="192260" y="297180"/>
                </a:moveTo>
                <a:lnTo>
                  <a:pt x="190778" y="298450"/>
                </a:lnTo>
                <a:lnTo>
                  <a:pt x="191277" y="298450"/>
                </a:lnTo>
                <a:lnTo>
                  <a:pt x="192260" y="297180"/>
                </a:lnTo>
                <a:close/>
              </a:path>
              <a:path w="327025" h="533400">
                <a:moveTo>
                  <a:pt x="265503" y="297180"/>
                </a:moveTo>
                <a:lnTo>
                  <a:pt x="264802" y="297180"/>
                </a:lnTo>
                <a:lnTo>
                  <a:pt x="262651" y="298450"/>
                </a:lnTo>
                <a:lnTo>
                  <a:pt x="264476" y="298450"/>
                </a:lnTo>
                <a:lnTo>
                  <a:pt x="265503" y="297180"/>
                </a:lnTo>
                <a:close/>
              </a:path>
              <a:path w="327025" h="533400">
                <a:moveTo>
                  <a:pt x="129225" y="297180"/>
                </a:moveTo>
                <a:lnTo>
                  <a:pt x="128475" y="297180"/>
                </a:lnTo>
                <a:lnTo>
                  <a:pt x="127537" y="297949"/>
                </a:lnTo>
                <a:lnTo>
                  <a:pt x="129225" y="297180"/>
                </a:lnTo>
                <a:close/>
              </a:path>
              <a:path w="327025" h="533400">
                <a:moveTo>
                  <a:pt x="174654" y="287020"/>
                </a:moveTo>
                <a:lnTo>
                  <a:pt x="174423" y="289560"/>
                </a:lnTo>
                <a:lnTo>
                  <a:pt x="170341" y="292153"/>
                </a:lnTo>
                <a:lnTo>
                  <a:pt x="160500" y="297180"/>
                </a:lnTo>
                <a:lnTo>
                  <a:pt x="164381" y="297180"/>
                </a:lnTo>
                <a:lnTo>
                  <a:pt x="164748" y="295910"/>
                </a:lnTo>
                <a:lnTo>
                  <a:pt x="171218" y="293370"/>
                </a:lnTo>
                <a:lnTo>
                  <a:pt x="174028" y="292153"/>
                </a:lnTo>
                <a:lnTo>
                  <a:pt x="188897" y="292100"/>
                </a:lnTo>
                <a:lnTo>
                  <a:pt x="189757" y="290830"/>
                </a:lnTo>
                <a:lnTo>
                  <a:pt x="181030" y="290830"/>
                </a:lnTo>
                <a:lnTo>
                  <a:pt x="182951" y="289560"/>
                </a:lnTo>
                <a:lnTo>
                  <a:pt x="174678" y="289560"/>
                </a:lnTo>
                <a:lnTo>
                  <a:pt x="174654" y="287020"/>
                </a:lnTo>
                <a:close/>
              </a:path>
              <a:path w="327025" h="533400">
                <a:moveTo>
                  <a:pt x="266357" y="295910"/>
                </a:moveTo>
                <a:lnTo>
                  <a:pt x="265503" y="297180"/>
                </a:lnTo>
                <a:lnTo>
                  <a:pt x="265703" y="297180"/>
                </a:lnTo>
                <a:lnTo>
                  <a:pt x="266357" y="295910"/>
                </a:lnTo>
                <a:close/>
              </a:path>
              <a:path w="327025" h="533400">
                <a:moveTo>
                  <a:pt x="311343" y="288290"/>
                </a:moveTo>
                <a:lnTo>
                  <a:pt x="310280" y="288290"/>
                </a:lnTo>
                <a:lnTo>
                  <a:pt x="310981" y="294640"/>
                </a:lnTo>
                <a:lnTo>
                  <a:pt x="311283" y="295910"/>
                </a:lnTo>
                <a:lnTo>
                  <a:pt x="311921" y="297148"/>
                </a:lnTo>
                <a:lnTo>
                  <a:pt x="311586" y="295910"/>
                </a:lnTo>
                <a:lnTo>
                  <a:pt x="310630" y="290830"/>
                </a:lnTo>
                <a:lnTo>
                  <a:pt x="311343" y="288290"/>
                </a:lnTo>
                <a:close/>
              </a:path>
              <a:path w="327025" h="533400">
                <a:moveTo>
                  <a:pt x="133297" y="293370"/>
                </a:moveTo>
                <a:lnTo>
                  <a:pt x="130086" y="293370"/>
                </a:lnTo>
                <a:lnTo>
                  <a:pt x="127742" y="294640"/>
                </a:lnTo>
                <a:lnTo>
                  <a:pt x="127477" y="294825"/>
                </a:lnTo>
                <a:lnTo>
                  <a:pt x="129942" y="295910"/>
                </a:lnTo>
                <a:lnTo>
                  <a:pt x="133297" y="293370"/>
                </a:lnTo>
                <a:close/>
              </a:path>
              <a:path w="327025" h="533400">
                <a:moveTo>
                  <a:pt x="192105" y="294640"/>
                </a:moveTo>
                <a:lnTo>
                  <a:pt x="189143" y="294640"/>
                </a:lnTo>
                <a:lnTo>
                  <a:pt x="188968" y="295910"/>
                </a:lnTo>
                <a:lnTo>
                  <a:pt x="191199" y="295910"/>
                </a:lnTo>
                <a:lnTo>
                  <a:pt x="192105" y="294640"/>
                </a:lnTo>
                <a:close/>
              </a:path>
              <a:path w="327025" h="533400">
                <a:moveTo>
                  <a:pt x="246950" y="290830"/>
                </a:moveTo>
                <a:lnTo>
                  <a:pt x="241522" y="290830"/>
                </a:lnTo>
                <a:lnTo>
                  <a:pt x="237449" y="293370"/>
                </a:lnTo>
                <a:lnTo>
                  <a:pt x="232222" y="293370"/>
                </a:lnTo>
                <a:lnTo>
                  <a:pt x="233050" y="294640"/>
                </a:lnTo>
                <a:lnTo>
                  <a:pt x="236828" y="294640"/>
                </a:lnTo>
                <a:lnTo>
                  <a:pt x="236524" y="295910"/>
                </a:lnTo>
                <a:lnTo>
                  <a:pt x="243311" y="295910"/>
                </a:lnTo>
                <a:lnTo>
                  <a:pt x="243626" y="294640"/>
                </a:lnTo>
                <a:lnTo>
                  <a:pt x="246950" y="290830"/>
                </a:lnTo>
                <a:close/>
              </a:path>
              <a:path w="327025" h="533400">
                <a:moveTo>
                  <a:pt x="127057" y="294640"/>
                </a:moveTo>
                <a:lnTo>
                  <a:pt x="126374" y="295596"/>
                </a:lnTo>
                <a:lnTo>
                  <a:pt x="127477" y="294825"/>
                </a:lnTo>
                <a:lnTo>
                  <a:pt x="127057" y="294640"/>
                </a:lnTo>
                <a:close/>
              </a:path>
              <a:path w="327025" h="533400">
                <a:moveTo>
                  <a:pt x="124379" y="264160"/>
                </a:moveTo>
                <a:lnTo>
                  <a:pt x="112688" y="264160"/>
                </a:lnTo>
                <a:lnTo>
                  <a:pt x="108296" y="265430"/>
                </a:lnTo>
                <a:lnTo>
                  <a:pt x="104569" y="266590"/>
                </a:lnTo>
                <a:lnTo>
                  <a:pt x="128404" y="266700"/>
                </a:lnTo>
                <a:lnTo>
                  <a:pt x="126691" y="267970"/>
                </a:lnTo>
                <a:lnTo>
                  <a:pt x="125192" y="267970"/>
                </a:lnTo>
                <a:lnTo>
                  <a:pt x="123776" y="269242"/>
                </a:lnTo>
                <a:lnTo>
                  <a:pt x="115708" y="273050"/>
                </a:lnTo>
                <a:lnTo>
                  <a:pt x="114010" y="276860"/>
                </a:lnTo>
                <a:lnTo>
                  <a:pt x="98751" y="283210"/>
                </a:lnTo>
                <a:lnTo>
                  <a:pt x="68416" y="290830"/>
                </a:lnTo>
                <a:lnTo>
                  <a:pt x="54658" y="293370"/>
                </a:lnTo>
                <a:lnTo>
                  <a:pt x="55159" y="293370"/>
                </a:lnTo>
                <a:lnTo>
                  <a:pt x="56045" y="294640"/>
                </a:lnTo>
                <a:lnTo>
                  <a:pt x="57264" y="294640"/>
                </a:lnTo>
                <a:lnTo>
                  <a:pt x="66469" y="293370"/>
                </a:lnTo>
                <a:lnTo>
                  <a:pt x="80082" y="289560"/>
                </a:lnTo>
                <a:lnTo>
                  <a:pt x="96361" y="284480"/>
                </a:lnTo>
                <a:lnTo>
                  <a:pt x="113564" y="278130"/>
                </a:lnTo>
                <a:lnTo>
                  <a:pt x="118904" y="278130"/>
                </a:lnTo>
                <a:lnTo>
                  <a:pt x="121064" y="276860"/>
                </a:lnTo>
                <a:lnTo>
                  <a:pt x="117238" y="276860"/>
                </a:lnTo>
                <a:lnTo>
                  <a:pt x="118728" y="274320"/>
                </a:lnTo>
                <a:lnTo>
                  <a:pt x="119950" y="273988"/>
                </a:lnTo>
                <a:lnTo>
                  <a:pt x="120450" y="273050"/>
                </a:lnTo>
                <a:lnTo>
                  <a:pt x="121376" y="272843"/>
                </a:lnTo>
                <a:lnTo>
                  <a:pt x="122530" y="271780"/>
                </a:lnTo>
                <a:lnTo>
                  <a:pt x="122810" y="271780"/>
                </a:lnTo>
                <a:lnTo>
                  <a:pt x="128524" y="270510"/>
                </a:lnTo>
                <a:lnTo>
                  <a:pt x="125735" y="270510"/>
                </a:lnTo>
                <a:lnTo>
                  <a:pt x="127829" y="269237"/>
                </a:lnTo>
                <a:lnTo>
                  <a:pt x="134796" y="266700"/>
                </a:lnTo>
                <a:lnTo>
                  <a:pt x="138179" y="265430"/>
                </a:lnTo>
                <a:lnTo>
                  <a:pt x="126913" y="265430"/>
                </a:lnTo>
                <a:lnTo>
                  <a:pt x="124379" y="264160"/>
                </a:lnTo>
                <a:close/>
              </a:path>
              <a:path w="327025" h="533400">
                <a:moveTo>
                  <a:pt x="100948" y="290830"/>
                </a:moveTo>
                <a:lnTo>
                  <a:pt x="98063" y="294640"/>
                </a:lnTo>
                <a:lnTo>
                  <a:pt x="105115" y="294640"/>
                </a:lnTo>
                <a:lnTo>
                  <a:pt x="109212" y="293370"/>
                </a:lnTo>
                <a:lnTo>
                  <a:pt x="100517" y="293370"/>
                </a:lnTo>
                <a:lnTo>
                  <a:pt x="100948" y="290830"/>
                </a:lnTo>
                <a:close/>
              </a:path>
              <a:path w="327025" h="533400">
                <a:moveTo>
                  <a:pt x="279053" y="279879"/>
                </a:moveTo>
                <a:lnTo>
                  <a:pt x="285970" y="284480"/>
                </a:lnTo>
                <a:lnTo>
                  <a:pt x="287031" y="285750"/>
                </a:lnTo>
                <a:lnTo>
                  <a:pt x="289939" y="288290"/>
                </a:lnTo>
                <a:lnTo>
                  <a:pt x="291470" y="289560"/>
                </a:lnTo>
                <a:lnTo>
                  <a:pt x="292347" y="290830"/>
                </a:lnTo>
                <a:lnTo>
                  <a:pt x="293885" y="293370"/>
                </a:lnTo>
                <a:lnTo>
                  <a:pt x="295487" y="293370"/>
                </a:lnTo>
                <a:lnTo>
                  <a:pt x="301321" y="294640"/>
                </a:lnTo>
                <a:lnTo>
                  <a:pt x="303481" y="293370"/>
                </a:lnTo>
                <a:lnTo>
                  <a:pt x="305043" y="292100"/>
                </a:lnTo>
                <a:lnTo>
                  <a:pt x="296873" y="292100"/>
                </a:lnTo>
                <a:lnTo>
                  <a:pt x="293119" y="289560"/>
                </a:lnTo>
                <a:lnTo>
                  <a:pt x="291390" y="288290"/>
                </a:lnTo>
                <a:lnTo>
                  <a:pt x="289652" y="285750"/>
                </a:lnTo>
                <a:lnTo>
                  <a:pt x="286282" y="281940"/>
                </a:lnTo>
                <a:lnTo>
                  <a:pt x="285182" y="280670"/>
                </a:lnTo>
                <a:lnTo>
                  <a:pt x="282113" y="280670"/>
                </a:lnTo>
                <a:lnTo>
                  <a:pt x="279053" y="279879"/>
                </a:lnTo>
                <a:close/>
              </a:path>
              <a:path w="327025" h="533400">
                <a:moveTo>
                  <a:pt x="103124" y="290830"/>
                </a:moveTo>
                <a:lnTo>
                  <a:pt x="100517" y="293370"/>
                </a:lnTo>
                <a:lnTo>
                  <a:pt x="102549" y="293370"/>
                </a:lnTo>
                <a:lnTo>
                  <a:pt x="103124" y="290830"/>
                </a:lnTo>
                <a:close/>
              </a:path>
              <a:path w="327025" h="533400">
                <a:moveTo>
                  <a:pt x="107610" y="289560"/>
                </a:moveTo>
                <a:lnTo>
                  <a:pt x="102549" y="293370"/>
                </a:lnTo>
                <a:lnTo>
                  <a:pt x="111165" y="293370"/>
                </a:lnTo>
                <a:lnTo>
                  <a:pt x="112464" y="292100"/>
                </a:lnTo>
                <a:lnTo>
                  <a:pt x="115373" y="292100"/>
                </a:lnTo>
                <a:lnTo>
                  <a:pt x="115015" y="290830"/>
                </a:lnTo>
                <a:lnTo>
                  <a:pt x="107594" y="290830"/>
                </a:lnTo>
                <a:lnTo>
                  <a:pt x="107610" y="289560"/>
                </a:lnTo>
                <a:close/>
              </a:path>
              <a:path w="327025" h="533400">
                <a:moveTo>
                  <a:pt x="115373" y="292100"/>
                </a:moveTo>
                <a:lnTo>
                  <a:pt x="112464" y="292100"/>
                </a:lnTo>
                <a:lnTo>
                  <a:pt x="118314" y="293370"/>
                </a:lnTo>
                <a:lnTo>
                  <a:pt x="119382" y="293370"/>
                </a:lnTo>
                <a:lnTo>
                  <a:pt x="115373" y="292100"/>
                </a:lnTo>
                <a:close/>
              </a:path>
              <a:path w="327025" h="533400">
                <a:moveTo>
                  <a:pt x="174152" y="292100"/>
                </a:moveTo>
                <a:lnTo>
                  <a:pt x="175578" y="293370"/>
                </a:lnTo>
                <a:lnTo>
                  <a:pt x="174152" y="292100"/>
                </a:lnTo>
                <a:close/>
              </a:path>
              <a:path w="327025" h="533400">
                <a:moveTo>
                  <a:pt x="263495" y="292100"/>
                </a:moveTo>
                <a:lnTo>
                  <a:pt x="263248" y="292100"/>
                </a:lnTo>
                <a:lnTo>
                  <a:pt x="262021" y="293370"/>
                </a:lnTo>
                <a:lnTo>
                  <a:pt x="262858" y="293370"/>
                </a:lnTo>
                <a:lnTo>
                  <a:pt x="263495" y="292100"/>
                </a:lnTo>
                <a:close/>
              </a:path>
              <a:path w="327025" h="533400">
                <a:moveTo>
                  <a:pt x="41132" y="291754"/>
                </a:moveTo>
                <a:lnTo>
                  <a:pt x="41475" y="292100"/>
                </a:lnTo>
                <a:lnTo>
                  <a:pt x="41971" y="291911"/>
                </a:lnTo>
                <a:lnTo>
                  <a:pt x="41132" y="291754"/>
                </a:lnTo>
                <a:close/>
              </a:path>
              <a:path w="327025" h="533400">
                <a:moveTo>
                  <a:pt x="44823" y="290830"/>
                </a:moveTo>
                <a:lnTo>
                  <a:pt x="41971" y="291911"/>
                </a:lnTo>
                <a:lnTo>
                  <a:pt x="42974" y="292100"/>
                </a:lnTo>
                <a:lnTo>
                  <a:pt x="44823" y="290830"/>
                </a:lnTo>
                <a:close/>
              </a:path>
              <a:path w="327025" h="533400">
                <a:moveTo>
                  <a:pt x="119495" y="291726"/>
                </a:moveTo>
                <a:lnTo>
                  <a:pt x="119940" y="292100"/>
                </a:lnTo>
                <a:lnTo>
                  <a:pt x="121358" y="292100"/>
                </a:lnTo>
                <a:lnTo>
                  <a:pt x="119495" y="291726"/>
                </a:lnTo>
                <a:close/>
              </a:path>
              <a:path w="327025" h="533400">
                <a:moveTo>
                  <a:pt x="130912" y="291795"/>
                </a:moveTo>
                <a:lnTo>
                  <a:pt x="130157" y="292100"/>
                </a:lnTo>
                <a:lnTo>
                  <a:pt x="130580" y="292100"/>
                </a:lnTo>
                <a:lnTo>
                  <a:pt x="130912" y="291795"/>
                </a:lnTo>
                <a:close/>
              </a:path>
              <a:path w="327025" h="533400">
                <a:moveTo>
                  <a:pt x="246774" y="275590"/>
                </a:moveTo>
                <a:lnTo>
                  <a:pt x="242670" y="275590"/>
                </a:lnTo>
                <a:lnTo>
                  <a:pt x="243801" y="276860"/>
                </a:lnTo>
                <a:lnTo>
                  <a:pt x="244200" y="278130"/>
                </a:lnTo>
                <a:lnTo>
                  <a:pt x="245069" y="278130"/>
                </a:lnTo>
                <a:lnTo>
                  <a:pt x="246933" y="279400"/>
                </a:lnTo>
                <a:lnTo>
                  <a:pt x="249748" y="279400"/>
                </a:lnTo>
                <a:lnTo>
                  <a:pt x="249467" y="280949"/>
                </a:lnTo>
                <a:lnTo>
                  <a:pt x="249006" y="284480"/>
                </a:lnTo>
                <a:lnTo>
                  <a:pt x="249254" y="285750"/>
                </a:lnTo>
                <a:lnTo>
                  <a:pt x="249930" y="287020"/>
                </a:lnTo>
                <a:lnTo>
                  <a:pt x="248408" y="288290"/>
                </a:lnTo>
                <a:lnTo>
                  <a:pt x="250894" y="288290"/>
                </a:lnTo>
                <a:lnTo>
                  <a:pt x="252147" y="289560"/>
                </a:lnTo>
                <a:lnTo>
                  <a:pt x="253086" y="290830"/>
                </a:lnTo>
                <a:lnTo>
                  <a:pt x="255685" y="292100"/>
                </a:lnTo>
                <a:lnTo>
                  <a:pt x="261016" y="292100"/>
                </a:lnTo>
                <a:lnTo>
                  <a:pt x="261359" y="290830"/>
                </a:lnTo>
                <a:lnTo>
                  <a:pt x="262483" y="289560"/>
                </a:lnTo>
                <a:lnTo>
                  <a:pt x="256593" y="289560"/>
                </a:lnTo>
                <a:lnTo>
                  <a:pt x="254123" y="288290"/>
                </a:lnTo>
                <a:lnTo>
                  <a:pt x="254800" y="287020"/>
                </a:lnTo>
                <a:lnTo>
                  <a:pt x="252855" y="287020"/>
                </a:lnTo>
                <a:lnTo>
                  <a:pt x="251468" y="285750"/>
                </a:lnTo>
                <a:lnTo>
                  <a:pt x="251157" y="284480"/>
                </a:lnTo>
                <a:lnTo>
                  <a:pt x="251332" y="283210"/>
                </a:lnTo>
                <a:lnTo>
                  <a:pt x="251707" y="281940"/>
                </a:lnTo>
                <a:lnTo>
                  <a:pt x="252975" y="280670"/>
                </a:lnTo>
                <a:lnTo>
                  <a:pt x="251907" y="280670"/>
                </a:lnTo>
                <a:lnTo>
                  <a:pt x="251612" y="279400"/>
                </a:lnTo>
                <a:lnTo>
                  <a:pt x="252632" y="278130"/>
                </a:lnTo>
                <a:lnTo>
                  <a:pt x="253500" y="276860"/>
                </a:lnTo>
                <a:lnTo>
                  <a:pt x="246918" y="276860"/>
                </a:lnTo>
                <a:lnTo>
                  <a:pt x="246774" y="275590"/>
                </a:lnTo>
                <a:close/>
              </a:path>
              <a:path w="327025" h="533400">
                <a:moveTo>
                  <a:pt x="319684" y="273050"/>
                </a:moveTo>
                <a:lnTo>
                  <a:pt x="318847" y="274320"/>
                </a:lnTo>
                <a:lnTo>
                  <a:pt x="315579" y="275590"/>
                </a:lnTo>
                <a:lnTo>
                  <a:pt x="312431" y="280670"/>
                </a:lnTo>
                <a:lnTo>
                  <a:pt x="310973" y="283210"/>
                </a:lnTo>
                <a:lnTo>
                  <a:pt x="310071" y="285750"/>
                </a:lnTo>
                <a:lnTo>
                  <a:pt x="308533" y="287020"/>
                </a:lnTo>
                <a:lnTo>
                  <a:pt x="305545" y="289560"/>
                </a:lnTo>
                <a:lnTo>
                  <a:pt x="303640" y="290830"/>
                </a:lnTo>
                <a:lnTo>
                  <a:pt x="302740" y="292100"/>
                </a:lnTo>
                <a:lnTo>
                  <a:pt x="305043" y="292100"/>
                </a:lnTo>
                <a:lnTo>
                  <a:pt x="306605" y="290830"/>
                </a:lnTo>
                <a:lnTo>
                  <a:pt x="309387" y="289560"/>
                </a:lnTo>
                <a:lnTo>
                  <a:pt x="310280" y="288290"/>
                </a:lnTo>
                <a:lnTo>
                  <a:pt x="311343" y="288290"/>
                </a:lnTo>
                <a:lnTo>
                  <a:pt x="312056" y="285750"/>
                </a:lnTo>
                <a:lnTo>
                  <a:pt x="314798" y="280670"/>
                </a:lnTo>
                <a:lnTo>
                  <a:pt x="315747" y="279400"/>
                </a:lnTo>
                <a:lnTo>
                  <a:pt x="318249" y="276860"/>
                </a:lnTo>
                <a:lnTo>
                  <a:pt x="319684" y="276860"/>
                </a:lnTo>
                <a:lnTo>
                  <a:pt x="319684" y="273050"/>
                </a:lnTo>
                <a:close/>
              </a:path>
              <a:path w="327025" h="533400">
                <a:moveTo>
                  <a:pt x="133305" y="290830"/>
                </a:moveTo>
                <a:lnTo>
                  <a:pt x="131966" y="290830"/>
                </a:lnTo>
                <a:lnTo>
                  <a:pt x="130912" y="291795"/>
                </a:lnTo>
                <a:lnTo>
                  <a:pt x="133305" y="290830"/>
                </a:lnTo>
                <a:close/>
              </a:path>
              <a:path w="327025" h="533400">
                <a:moveTo>
                  <a:pt x="40212" y="290830"/>
                </a:moveTo>
                <a:lnTo>
                  <a:pt x="36200" y="290830"/>
                </a:lnTo>
                <a:lnTo>
                  <a:pt x="41132" y="291754"/>
                </a:lnTo>
                <a:lnTo>
                  <a:pt x="40212" y="290830"/>
                </a:lnTo>
                <a:close/>
              </a:path>
              <a:path w="327025" h="533400">
                <a:moveTo>
                  <a:pt x="143716" y="280949"/>
                </a:moveTo>
                <a:lnTo>
                  <a:pt x="142001" y="281940"/>
                </a:lnTo>
                <a:lnTo>
                  <a:pt x="137976" y="284480"/>
                </a:lnTo>
                <a:lnTo>
                  <a:pt x="118577" y="284480"/>
                </a:lnTo>
                <a:lnTo>
                  <a:pt x="117397" y="285750"/>
                </a:lnTo>
                <a:lnTo>
                  <a:pt x="116051" y="288290"/>
                </a:lnTo>
                <a:lnTo>
                  <a:pt x="109364" y="290830"/>
                </a:lnTo>
                <a:lnTo>
                  <a:pt x="115015" y="290830"/>
                </a:lnTo>
                <a:lnTo>
                  <a:pt x="119495" y="291726"/>
                </a:lnTo>
                <a:lnTo>
                  <a:pt x="118426" y="290830"/>
                </a:lnTo>
                <a:lnTo>
                  <a:pt x="118051" y="289560"/>
                </a:lnTo>
                <a:lnTo>
                  <a:pt x="120840" y="289560"/>
                </a:lnTo>
                <a:lnTo>
                  <a:pt x="126650" y="287020"/>
                </a:lnTo>
                <a:lnTo>
                  <a:pt x="137652" y="287020"/>
                </a:lnTo>
                <a:lnTo>
                  <a:pt x="140058" y="285750"/>
                </a:lnTo>
                <a:lnTo>
                  <a:pt x="145279" y="283210"/>
                </a:lnTo>
                <a:lnTo>
                  <a:pt x="142877" y="283210"/>
                </a:lnTo>
                <a:lnTo>
                  <a:pt x="143579" y="281940"/>
                </a:lnTo>
                <a:lnTo>
                  <a:pt x="143716" y="280949"/>
                </a:lnTo>
                <a:close/>
              </a:path>
              <a:path w="327025" h="533400">
                <a:moveTo>
                  <a:pt x="120852" y="290337"/>
                </a:moveTo>
                <a:lnTo>
                  <a:pt x="121000" y="290830"/>
                </a:lnTo>
                <a:lnTo>
                  <a:pt x="122626" y="290830"/>
                </a:lnTo>
                <a:lnTo>
                  <a:pt x="120852" y="290337"/>
                </a:lnTo>
                <a:close/>
              </a:path>
              <a:path w="327025" h="533400">
                <a:moveTo>
                  <a:pt x="188107" y="288290"/>
                </a:moveTo>
                <a:lnTo>
                  <a:pt x="186554" y="289560"/>
                </a:lnTo>
                <a:lnTo>
                  <a:pt x="182688" y="290830"/>
                </a:lnTo>
                <a:lnTo>
                  <a:pt x="184800" y="290830"/>
                </a:lnTo>
                <a:lnTo>
                  <a:pt x="186593" y="289560"/>
                </a:lnTo>
                <a:lnTo>
                  <a:pt x="188107" y="288290"/>
                </a:lnTo>
                <a:close/>
              </a:path>
              <a:path w="327025" h="533400">
                <a:moveTo>
                  <a:pt x="235236" y="279400"/>
                </a:moveTo>
                <a:lnTo>
                  <a:pt x="233344" y="279400"/>
                </a:lnTo>
                <a:lnTo>
                  <a:pt x="232636" y="280670"/>
                </a:lnTo>
                <a:lnTo>
                  <a:pt x="232022" y="280670"/>
                </a:lnTo>
                <a:lnTo>
                  <a:pt x="230874" y="283210"/>
                </a:lnTo>
                <a:lnTo>
                  <a:pt x="230436" y="284480"/>
                </a:lnTo>
                <a:lnTo>
                  <a:pt x="230188" y="285750"/>
                </a:lnTo>
                <a:lnTo>
                  <a:pt x="224171" y="289560"/>
                </a:lnTo>
                <a:lnTo>
                  <a:pt x="221183" y="290830"/>
                </a:lnTo>
                <a:lnTo>
                  <a:pt x="225917" y="290830"/>
                </a:lnTo>
                <a:lnTo>
                  <a:pt x="226005" y="289560"/>
                </a:lnTo>
                <a:lnTo>
                  <a:pt x="226419" y="289560"/>
                </a:lnTo>
                <a:lnTo>
                  <a:pt x="228427" y="288290"/>
                </a:lnTo>
                <a:lnTo>
                  <a:pt x="232432" y="288290"/>
                </a:lnTo>
                <a:lnTo>
                  <a:pt x="232460" y="284480"/>
                </a:lnTo>
                <a:lnTo>
                  <a:pt x="233503" y="284095"/>
                </a:lnTo>
                <a:lnTo>
                  <a:pt x="235236" y="279400"/>
                </a:lnTo>
                <a:close/>
              </a:path>
              <a:path w="327025" h="533400">
                <a:moveTo>
                  <a:pt x="244415" y="288290"/>
                </a:moveTo>
                <a:lnTo>
                  <a:pt x="243762" y="288290"/>
                </a:lnTo>
                <a:lnTo>
                  <a:pt x="242200" y="290830"/>
                </a:lnTo>
                <a:lnTo>
                  <a:pt x="242446" y="290830"/>
                </a:lnTo>
                <a:lnTo>
                  <a:pt x="243634" y="289560"/>
                </a:lnTo>
                <a:lnTo>
                  <a:pt x="244415" y="288290"/>
                </a:lnTo>
                <a:close/>
              </a:path>
              <a:path w="327025" h="533400">
                <a:moveTo>
                  <a:pt x="248823" y="289560"/>
                </a:moveTo>
                <a:lnTo>
                  <a:pt x="246113" y="289560"/>
                </a:lnTo>
                <a:lnTo>
                  <a:pt x="244072" y="290830"/>
                </a:lnTo>
                <a:lnTo>
                  <a:pt x="248042" y="290830"/>
                </a:lnTo>
                <a:lnTo>
                  <a:pt x="248823" y="289560"/>
                </a:lnTo>
                <a:close/>
              </a:path>
              <a:path w="327025" h="533400">
                <a:moveTo>
                  <a:pt x="120618" y="289560"/>
                </a:moveTo>
                <a:lnTo>
                  <a:pt x="118051" y="289560"/>
                </a:lnTo>
                <a:lnTo>
                  <a:pt x="120852" y="290337"/>
                </a:lnTo>
                <a:lnTo>
                  <a:pt x="120618" y="289560"/>
                </a:lnTo>
                <a:close/>
              </a:path>
              <a:path w="327025" h="533400">
                <a:moveTo>
                  <a:pt x="43134" y="288290"/>
                </a:moveTo>
                <a:lnTo>
                  <a:pt x="37849" y="288290"/>
                </a:lnTo>
                <a:lnTo>
                  <a:pt x="43013" y="289560"/>
                </a:lnTo>
                <a:lnTo>
                  <a:pt x="43134" y="288290"/>
                </a:lnTo>
                <a:close/>
              </a:path>
              <a:path w="327025" h="533400">
                <a:moveTo>
                  <a:pt x="173403" y="271780"/>
                </a:moveTo>
                <a:lnTo>
                  <a:pt x="170868" y="271780"/>
                </a:lnTo>
                <a:lnTo>
                  <a:pt x="170700" y="274320"/>
                </a:lnTo>
                <a:lnTo>
                  <a:pt x="172167" y="275590"/>
                </a:lnTo>
                <a:lnTo>
                  <a:pt x="173753" y="276860"/>
                </a:lnTo>
                <a:lnTo>
                  <a:pt x="176933" y="278130"/>
                </a:lnTo>
                <a:lnTo>
                  <a:pt x="183421" y="278130"/>
                </a:lnTo>
                <a:lnTo>
                  <a:pt x="182615" y="279400"/>
                </a:lnTo>
                <a:lnTo>
                  <a:pt x="181867" y="279400"/>
                </a:lnTo>
                <a:lnTo>
                  <a:pt x="178607" y="281940"/>
                </a:lnTo>
                <a:lnTo>
                  <a:pt x="175188" y="285750"/>
                </a:lnTo>
                <a:lnTo>
                  <a:pt x="174960" y="287713"/>
                </a:lnTo>
                <a:lnTo>
                  <a:pt x="174909" y="289560"/>
                </a:lnTo>
                <a:lnTo>
                  <a:pt x="179931" y="289560"/>
                </a:lnTo>
                <a:lnTo>
                  <a:pt x="181524" y="288290"/>
                </a:lnTo>
                <a:lnTo>
                  <a:pt x="177866" y="288290"/>
                </a:lnTo>
                <a:lnTo>
                  <a:pt x="178926" y="287020"/>
                </a:lnTo>
                <a:lnTo>
                  <a:pt x="178057" y="287020"/>
                </a:lnTo>
                <a:lnTo>
                  <a:pt x="179412" y="284480"/>
                </a:lnTo>
                <a:lnTo>
                  <a:pt x="180576" y="284480"/>
                </a:lnTo>
                <a:lnTo>
                  <a:pt x="184377" y="283210"/>
                </a:lnTo>
                <a:lnTo>
                  <a:pt x="180320" y="283210"/>
                </a:lnTo>
                <a:lnTo>
                  <a:pt x="181827" y="281940"/>
                </a:lnTo>
                <a:lnTo>
                  <a:pt x="185398" y="280670"/>
                </a:lnTo>
                <a:lnTo>
                  <a:pt x="182958" y="280670"/>
                </a:lnTo>
                <a:lnTo>
                  <a:pt x="193094" y="275590"/>
                </a:lnTo>
                <a:lnTo>
                  <a:pt x="176344" y="275590"/>
                </a:lnTo>
                <a:lnTo>
                  <a:pt x="177754" y="274320"/>
                </a:lnTo>
                <a:lnTo>
                  <a:pt x="175578" y="274320"/>
                </a:lnTo>
                <a:lnTo>
                  <a:pt x="177819" y="273050"/>
                </a:lnTo>
                <a:lnTo>
                  <a:pt x="173243" y="273050"/>
                </a:lnTo>
                <a:lnTo>
                  <a:pt x="173403" y="271780"/>
                </a:lnTo>
                <a:close/>
              </a:path>
              <a:path w="327025" h="533400">
                <a:moveTo>
                  <a:pt x="185342" y="288290"/>
                </a:moveTo>
                <a:lnTo>
                  <a:pt x="184871" y="288290"/>
                </a:lnTo>
                <a:lnTo>
                  <a:pt x="182951" y="289560"/>
                </a:lnTo>
                <a:lnTo>
                  <a:pt x="185342" y="288290"/>
                </a:lnTo>
                <a:close/>
              </a:path>
              <a:path w="327025" h="533400">
                <a:moveTo>
                  <a:pt x="236919" y="288290"/>
                </a:moveTo>
                <a:lnTo>
                  <a:pt x="234621" y="288290"/>
                </a:lnTo>
                <a:lnTo>
                  <a:pt x="232531" y="289560"/>
                </a:lnTo>
                <a:lnTo>
                  <a:pt x="234979" y="289560"/>
                </a:lnTo>
                <a:lnTo>
                  <a:pt x="236919" y="288290"/>
                </a:lnTo>
                <a:close/>
              </a:path>
              <a:path w="327025" h="533400">
                <a:moveTo>
                  <a:pt x="250473" y="288290"/>
                </a:moveTo>
                <a:lnTo>
                  <a:pt x="247675" y="288290"/>
                </a:lnTo>
                <a:lnTo>
                  <a:pt x="247006" y="289560"/>
                </a:lnTo>
                <a:lnTo>
                  <a:pt x="249636" y="289560"/>
                </a:lnTo>
                <a:lnTo>
                  <a:pt x="250473" y="288290"/>
                </a:lnTo>
                <a:close/>
              </a:path>
              <a:path w="327025" h="533400">
                <a:moveTo>
                  <a:pt x="263870" y="288290"/>
                </a:moveTo>
                <a:lnTo>
                  <a:pt x="262985" y="288290"/>
                </a:lnTo>
                <a:lnTo>
                  <a:pt x="261551" y="289560"/>
                </a:lnTo>
                <a:lnTo>
                  <a:pt x="262483" y="289560"/>
                </a:lnTo>
                <a:lnTo>
                  <a:pt x="263870" y="288290"/>
                </a:lnTo>
                <a:close/>
              </a:path>
              <a:path w="327025" h="533400">
                <a:moveTo>
                  <a:pt x="182846" y="287020"/>
                </a:moveTo>
                <a:lnTo>
                  <a:pt x="181293" y="287020"/>
                </a:lnTo>
                <a:lnTo>
                  <a:pt x="179763" y="288290"/>
                </a:lnTo>
                <a:lnTo>
                  <a:pt x="183333" y="288290"/>
                </a:lnTo>
                <a:lnTo>
                  <a:pt x="182846" y="287020"/>
                </a:lnTo>
                <a:close/>
              </a:path>
              <a:path w="327025" h="533400">
                <a:moveTo>
                  <a:pt x="238860" y="287020"/>
                </a:moveTo>
                <a:lnTo>
                  <a:pt x="236820" y="288290"/>
                </a:lnTo>
                <a:lnTo>
                  <a:pt x="238860" y="287020"/>
                </a:lnTo>
                <a:close/>
              </a:path>
              <a:path w="327025" h="533400">
                <a:moveTo>
                  <a:pt x="245977" y="285750"/>
                </a:moveTo>
                <a:lnTo>
                  <a:pt x="244415" y="288290"/>
                </a:lnTo>
                <a:lnTo>
                  <a:pt x="245977" y="285750"/>
                </a:lnTo>
                <a:close/>
              </a:path>
              <a:path w="327025" h="533400">
                <a:moveTo>
                  <a:pt x="264517" y="287713"/>
                </a:moveTo>
                <a:lnTo>
                  <a:pt x="263870" y="288290"/>
                </a:lnTo>
                <a:lnTo>
                  <a:pt x="264300" y="288290"/>
                </a:lnTo>
                <a:lnTo>
                  <a:pt x="264517" y="287713"/>
                </a:lnTo>
                <a:close/>
              </a:path>
              <a:path w="327025" h="533400">
                <a:moveTo>
                  <a:pt x="265296" y="287020"/>
                </a:moveTo>
                <a:lnTo>
                  <a:pt x="264778" y="287020"/>
                </a:lnTo>
                <a:lnTo>
                  <a:pt x="264517" y="287713"/>
                </a:lnTo>
                <a:lnTo>
                  <a:pt x="265296" y="287020"/>
                </a:lnTo>
                <a:close/>
              </a:path>
              <a:path w="327025" h="533400">
                <a:moveTo>
                  <a:pt x="181372" y="284480"/>
                </a:moveTo>
                <a:lnTo>
                  <a:pt x="179396" y="285750"/>
                </a:lnTo>
                <a:lnTo>
                  <a:pt x="178057" y="287020"/>
                </a:lnTo>
                <a:lnTo>
                  <a:pt x="178926" y="287020"/>
                </a:lnTo>
                <a:lnTo>
                  <a:pt x="181228" y="285750"/>
                </a:lnTo>
                <a:lnTo>
                  <a:pt x="182703" y="285750"/>
                </a:lnTo>
                <a:lnTo>
                  <a:pt x="181372" y="284480"/>
                </a:lnTo>
                <a:close/>
              </a:path>
              <a:path w="327025" h="533400">
                <a:moveTo>
                  <a:pt x="207171" y="285750"/>
                </a:moveTo>
                <a:lnTo>
                  <a:pt x="202078" y="285750"/>
                </a:lnTo>
                <a:lnTo>
                  <a:pt x="201573" y="286301"/>
                </a:lnTo>
                <a:lnTo>
                  <a:pt x="201122" y="287020"/>
                </a:lnTo>
                <a:lnTo>
                  <a:pt x="201768" y="287020"/>
                </a:lnTo>
                <a:lnTo>
                  <a:pt x="207171" y="285750"/>
                </a:lnTo>
                <a:close/>
              </a:path>
              <a:path w="327025" h="533400">
                <a:moveTo>
                  <a:pt x="256729" y="285750"/>
                </a:moveTo>
                <a:lnTo>
                  <a:pt x="256147" y="285750"/>
                </a:lnTo>
                <a:lnTo>
                  <a:pt x="254505" y="287020"/>
                </a:lnTo>
                <a:lnTo>
                  <a:pt x="256162" y="287020"/>
                </a:lnTo>
                <a:lnTo>
                  <a:pt x="256729" y="285750"/>
                </a:lnTo>
                <a:close/>
              </a:path>
              <a:path w="327025" h="533400">
                <a:moveTo>
                  <a:pt x="221897" y="269718"/>
                </a:moveTo>
                <a:lnTo>
                  <a:pt x="211443" y="274320"/>
                </a:lnTo>
                <a:lnTo>
                  <a:pt x="198333" y="279400"/>
                </a:lnTo>
                <a:lnTo>
                  <a:pt x="190968" y="283210"/>
                </a:lnTo>
                <a:lnTo>
                  <a:pt x="183780" y="285750"/>
                </a:lnTo>
                <a:lnTo>
                  <a:pt x="186250" y="285750"/>
                </a:lnTo>
                <a:lnTo>
                  <a:pt x="191192" y="283210"/>
                </a:lnTo>
                <a:lnTo>
                  <a:pt x="198245" y="280670"/>
                </a:lnTo>
                <a:lnTo>
                  <a:pt x="203187" y="278130"/>
                </a:lnTo>
                <a:lnTo>
                  <a:pt x="216265" y="273050"/>
                </a:lnTo>
                <a:lnTo>
                  <a:pt x="221897" y="269718"/>
                </a:lnTo>
                <a:close/>
              </a:path>
              <a:path w="327025" h="533400">
                <a:moveTo>
                  <a:pt x="205609" y="283210"/>
                </a:moveTo>
                <a:lnTo>
                  <a:pt x="204613" y="283210"/>
                </a:lnTo>
                <a:lnTo>
                  <a:pt x="204127" y="284480"/>
                </a:lnTo>
                <a:lnTo>
                  <a:pt x="202924" y="285750"/>
                </a:lnTo>
                <a:lnTo>
                  <a:pt x="210231" y="285750"/>
                </a:lnTo>
                <a:lnTo>
                  <a:pt x="209219" y="284480"/>
                </a:lnTo>
                <a:lnTo>
                  <a:pt x="204708" y="284480"/>
                </a:lnTo>
                <a:lnTo>
                  <a:pt x="205609" y="283210"/>
                </a:lnTo>
                <a:close/>
              </a:path>
              <a:path w="327025" h="533400">
                <a:moveTo>
                  <a:pt x="123414" y="283210"/>
                </a:moveTo>
                <a:lnTo>
                  <a:pt x="116098" y="283210"/>
                </a:lnTo>
                <a:lnTo>
                  <a:pt x="117238" y="284480"/>
                </a:lnTo>
                <a:lnTo>
                  <a:pt x="123973" y="284480"/>
                </a:lnTo>
                <a:lnTo>
                  <a:pt x="123414" y="283210"/>
                </a:lnTo>
                <a:close/>
              </a:path>
              <a:path w="327025" h="533400">
                <a:moveTo>
                  <a:pt x="132246" y="283210"/>
                </a:moveTo>
                <a:lnTo>
                  <a:pt x="123973" y="284480"/>
                </a:lnTo>
                <a:lnTo>
                  <a:pt x="127144" y="284480"/>
                </a:lnTo>
                <a:lnTo>
                  <a:pt x="132246" y="283210"/>
                </a:lnTo>
                <a:close/>
              </a:path>
              <a:path w="327025" h="533400">
                <a:moveTo>
                  <a:pt x="218217" y="280670"/>
                </a:moveTo>
                <a:lnTo>
                  <a:pt x="212304" y="280670"/>
                </a:lnTo>
                <a:lnTo>
                  <a:pt x="206207" y="284480"/>
                </a:lnTo>
                <a:lnTo>
                  <a:pt x="209204" y="284480"/>
                </a:lnTo>
                <a:lnTo>
                  <a:pt x="213723" y="281940"/>
                </a:lnTo>
                <a:lnTo>
                  <a:pt x="218640" y="281940"/>
                </a:lnTo>
                <a:lnTo>
                  <a:pt x="218217" y="280670"/>
                </a:lnTo>
                <a:close/>
              </a:path>
              <a:path w="327025" h="533400">
                <a:moveTo>
                  <a:pt x="234831" y="283605"/>
                </a:moveTo>
                <a:lnTo>
                  <a:pt x="233503" y="284095"/>
                </a:lnTo>
                <a:lnTo>
                  <a:pt x="233361" y="284480"/>
                </a:lnTo>
                <a:lnTo>
                  <a:pt x="234118" y="284480"/>
                </a:lnTo>
                <a:lnTo>
                  <a:pt x="234831" y="283605"/>
                </a:lnTo>
                <a:close/>
              </a:path>
              <a:path w="327025" h="533400">
                <a:moveTo>
                  <a:pt x="235903" y="283210"/>
                </a:moveTo>
                <a:lnTo>
                  <a:pt x="235154" y="283210"/>
                </a:lnTo>
                <a:lnTo>
                  <a:pt x="234831" y="283605"/>
                </a:lnTo>
                <a:lnTo>
                  <a:pt x="235903" y="283210"/>
                </a:lnTo>
                <a:close/>
              </a:path>
              <a:path w="327025" h="533400">
                <a:moveTo>
                  <a:pt x="116401" y="279400"/>
                </a:moveTo>
                <a:lnTo>
                  <a:pt x="113428" y="279400"/>
                </a:lnTo>
                <a:lnTo>
                  <a:pt x="113357" y="280670"/>
                </a:lnTo>
                <a:lnTo>
                  <a:pt x="115277" y="283210"/>
                </a:lnTo>
                <a:lnTo>
                  <a:pt x="119948" y="283210"/>
                </a:lnTo>
                <a:lnTo>
                  <a:pt x="121725" y="281940"/>
                </a:lnTo>
                <a:lnTo>
                  <a:pt x="118059" y="281940"/>
                </a:lnTo>
                <a:lnTo>
                  <a:pt x="119077" y="281687"/>
                </a:lnTo>
                <a:lnTo>
                  <a:pt x="120741" y="280670"/>
                </a:lnTo>
                <a:lnTo>
                  <a:pt x="119190" y="280670"/>
                </a:lnTo>
                <a:lnTo>
                  <a:pt x="116401" y="279400"/>
                </a:lnTo>
                <a:close/>
              </a:path>
              <a:path w="327025" h="533400">
                <a:moveTo>
                  <a:pt x="131083" y="281940"/>
                </a:moveTo>
                <a:lnTo>
                  <a:pt x="128930" y="281940"/>
                </a:lnTo>
                <a:lnTo>
                  <a:pt x="123438" y="283210"/>
                </a:lnTo>
                <a:lnTo>
                  <a:pt x="127049" y="283210"/>
                </a:lnTo>
                <a:lnTo>
                  <a:pt x="131083" y="281940"/>
                </a:lnTo>
                <a:close/>
              </a:path>
              <a:path w="327025" h="533400">
                <a:moveTo>
                  <a:pt x="149734" y="279814"/>
                </a:moveTo>
                <a:lnTo>
                  <a:pt x="147468" y="280670"/>
                </a:lnTo>
                <a:lnTo>
                  <a:pt x="145285" y="281940"/>
                </a:lnTo>
                <a:lnTo>
                  <a:pt x="144018" y="283210"/>
                </a:lnTo>
                <a:lnTo>
                  <a:pt x="145279" y="283210"/>
                </a:lnTo>
                <a:lnTo>
                  <a:pt x="150500" y="280670"/>
                </a:lnTo>
                <a:lnTo>
                  <a:pt x="148536" y="280670"/>
                </a:lnTo>
                <a:lnTo>
                  <a:pt x="149734" y="279814"/>
                </a:lnTo>
                <a:close/>
              </a:path>
              <a:path w="327025" h="533400">
                <a:moveTo>
                  <a:pt x="185851" y="281940"/>
                </a:moveTo>
                <a:lnTo>
                  <a:pt x="183445" y="283210"/>
                </a:lnTo>
                <a:lnTo>
                  <a:pt x="184377" y="283210"/>
                </a:lnTo>
                <a:lnTo>
                  <a:pt x="185851" y="281940"/>
                </a:lnTo>
                <a:close/>
              </a:path>
              <a:path w="327025" h="533400">
                <a:moveTo>
                  <a:pt x="69020" y="278130"/>
                </a:moveTo>
                <a:lnTo>
                  <a:pt x="57933" y="278130"/>
                </a:lnTo>
                <a:lnTo>
                  <a:pt x="53964" y="279400"/>
                </a:lnTo>
                <a:lnTo>
                  <a:pt x="47334" y="279400"/>
                </a:lnTo>
                <a:lnTo>
                  <a:pt x="45492" y="281940"/>
                </a:lnTo>
                <a:lnTo>
                  <a:pt x="51436" y="281940"/>
                </a:lnTo>
                <a:lnTo>
                  <a:pt x="61963" y="279400"/>
                </a:lnTo>
                <a:lnTo>
                  <a:pt x="69020" y="278130"/>
                </a:lnTo>
                <a:close/>
              </a:path>
              <a:path w="327025" h="533400">
                <a:moveTo>
                  <a:pt x="127200" y="280670"/>
                </a:moveTo>
                <a:lnTo>
                  <a:pt x="123183" y="280670"/>
                </a:lnTo>
                <a:lnTo>
                  <a:pt x="119077" y="281687"/>
                </a:lnTo>
                <a:lnTo>
                  <a:pt x="118664" y="281940"/>
                </a:lnTo>
                <a:lnTo>
                  <a:pt x="124945" y="281940"/>
                </a:lnTo>
                <a:lnTo>
                  <a:pt x="127200" y="280670"/>
                </a:lnTo>
                <a:close/>
              </a:path>
              <a:path w="327025" h="533400">
                <a:moveTo>
                  <a:pt x="144200" y="280670"/>
                </a:moveTo>
                <a:lnTo>
                  <a:pt x="143755" y="280670"/>
                </a:lnTo>
                <a:lnTo>
                  <a:pt x="143716" y="280949"/>
                </a:lnTo>
                <a:lnTo>
                  <a:pt x="144200" y="280670"/>
                </a:lnTo>
                <a:close/>
              </a:path>
              <a:path w="327025" h="533400">
                <a:moveTo>
                  <a:pt x="122817" y="279400"/>
                </a:moveTo>
                <a:lnTo>
                  <a:pt x="119190" y="280670"/>
                </a:lnTo>
                <a:lnTo>
                  <a:pt x="120741" y="280670"/>
                </a:lnTo>
                <a:lnTo>
                  <a:pt x="122817" y="279400"/>
                </a:lnTo>
                <a:close/>
              </a:path>
              <a:path w="327025" h="533400">
                <a:moveTo>
                  <a:pt x="129456" y="279400"/>
                </a:moveTo>
                <a:lnTo>
                  <a:pt x="127200" y="280670"/>
                </a:lnTo>
                <a:lnTo>
                  <a:pt x="128428" y="280670"/>
                </a:lnTo>
                <a:lnTo>
                  <a:pt x="129456" y="279400"/>
                </a:lnTo>
                <a:close/>
              </a:path>
              <a:path w="327025" h="533400">
                <a:moveTo>
                  <a:pt x="183939" y="264160"/>
                </a:moveTo>
                <a:lnTo>
                  <a:pt x="180089" y="264160"/>
                </a:lnTo>
                <a:lnTo>
                  <a:pt x="178997" y="265430"/>
                </a:lnTo>
                <a:lnTo>
                  <a:pt x="173435" y="267970"/>
                </a:lnTo>
                <a:lnTo>
                  <a:pt x="171785" y="270510"/>
                </a:lnTo>
                <a:lnTo>
                  <a:pt x="167354" y="271780"/>
                </a:lnTo>
                <a:lnTo>
                  <a:pt x="163010" y="274320"/>
                </a:lnTo>
                <a:lnTo>
                  <a:pt x="155940" y="276860"/>
                </a:lnTo>
                <a:lnTo>
                  <a:pt x="150600" y="279400"/>
                </a:lnTo>
                <a:lnTo>
                  <a:pt x="150831" y="279400"/>
                </a:lnTo>
                <a:lnTo>
                  <a:pt x="149734" y="279814"/>
                </a:lnTo>
                <a:lnTo>
                  <a:pt x="148536" y="280670"/>
                </a:lnTo>
                <a:lnTo>
                  <a:pt x="150500" y="280670"/>
                </a:lnTo>
                <a:lnTo>
                  <a:pt x="153111" y="279400"/>
                </a:lnTo>
                <a:lnTo>
                  <a:pt x="157495" y="278130"/>
                </a:lnTo>
                <a:lnTo>
                  <a:pt x="163352" y="278130"/>
                </a:lnTo>
                <a:lnTo>
                  <a:pt x="159710" y="276860"/>
                </a:lnTo>
                <a:lnTo>
                  <a:pt x="162038" y="275590"/>
                </a:lnTo>
                <a:lnTo>
                  <a:pt x="164181" y="275590"/>
                </a:lnTo>
                <a:lnTo>
                  <a:pt x="163719" y="274320"/>
                </a:lnTo>
                <a:lnTo>
                  <a:pt x="166366" y="274320"/>
                </a:lnTo>
                <a:lnTo>
                  <a:pt x="168748" y="273050"/>
                </a:lnTo>
                <a:lnTo>
                  <a:pt x="170868" y="271780"/>
                </a:lnTo>
                <a:lnTo>
                  <a:pt x="173403" y="271780"/>
                </a:lnTo>
                <a:lnTo>
                  <a:pt x="176152" y="270510"/>
                </a:lnTo>
                <a:lnTo>
                  <a:pt x="174782" y="270510"/>
                </a:lnTo>
                <a:lnTo>
                  <a:pt x="176680" y="269237"/>
                </a:lnTo>
                <a:lnTo>
                  <a:pt x="181381" y="267970"/>
                </a:lnTo>
                <a:lnTo>
                  <a:pt x="177029" y="267970"/>
                </a:lnTo>
                <a:lnTo>
                  <a:pt x="178622" y="266700"/>
                </a:lnTo>
                <a:lnTo>
                  <a:pt x="182712" y="266700"/>
                </a:lnTo>
                <a:lnTo>
                  <a:pt x="183676" y="265430"/>
                </a:lnTo>
                <a:lnTo>
                  <a:pt x="182082" y="265430"/>
                </a:lnTo>
                <a:lnTo>
                  <a:pt x="183939" y="264160"/>
                </a:lnTo>
                <a:close/>
              </a:path>
              <a:path w="327025" h="533400">
                <a:moveTo>
                  <a:pt x="220609" y="279400"/>
                </a:moveTo>
                <a:lnTo>
                  <a:pt x="214424" y="279400"/>
                </a:lnTo>
                <a:lnTo>
                  <a:pt x="213874" y="280670"/>
                </a:lnTo>
                <a:lnTo>
                  <a:pt x="218577" y="280670"/>
                </a:lnTo>
                <a:lnTo>
                  <a:pt x="220609" y="279400"/>
                </a:lnTo>
                <a:close/>
              </a:path>
              <a:path w="327025" h="533400">
                <a:moveTo>
                  <a:pt x="256171" y="279400"/>
                </a:moveTo>
                <a:lnTo>
                  <a:pt x="252975" y="280670"/>
                </a:lnTo>
                <a:lnTo>
                  <a:pt x="253373" y="280670"/>
                </a:lnTo>
                <a:lnTo>
                  <a:pt x="256171" y="279400"/>
                </a:lnTo>
                <a:close/>
              </a:path>
              <a:path w="327025" h="533400">
                <a:moveTo>
                  <a:pt x="267329" y="259080"/>
                </a:moveTo>
                <a:lnTo>
                  <a:pt x="270094" y="261620"/>
                </a:lnTo>
                <a:lnTo>
                  <a:pt x="276933" y="266700"/>
                </a:lnTo>
                <a:lnTo>
                  <a:pt x="277411" y="266700"/>
                </a:lnTo>
                <a:lnTo>
                  <a:pt x="280272" y="274320"/>
                </a:lnTo>
                <a:lnTo>
                  <a:pt x="280965" y="275590"/>
                </a:lnTo>
                <a:lnTo>
                  <a:pt x="282432" y="279400"/>
                </a:lnTo>
                <a:lnTo>
                  <a:pt x="282113" y="280670"/>
                </a:lnTo>
                <a:lnTo>
                  <a:pt x="285182" y="280670"/>
                </a:lnTo>
                <a:lnTo>
                  <a:pt x="279144" y="264160"/>
                </a:lnTo>
                <a:lnTo>
                  <a:pt x="276581" y="264160"/>
                </a:lnTo>
                <a:lnTo>
                  <a:pt x="271736" y="261620"/>
                </a:lnTo>
                <a:lnTo>
                  <a:pt x="269266" y="260350"/>
                </a:lnTo>
                <a:lnTo>
                  <a:pt x="267329" y="259080"/>
                </a:lnTo>
                <a:close/>
              </a:path>
              <a:path w="327025" h="533400">
                <a:moveTo>
                  <a:pt x="272445" y="276860"/>
                </a:moveTo>
                <a:lnTo>
                  <a:pt x="274717" y="278130"/>
                </a:lnTo>
                <a:lnTo>
                  <a:pt x="277196" y="279400"/>
                </a:lnTo>
                <a:lnTo>
                  <a:pt x="279053" y="279879"/>
                </a:lnTo>
                <a:lnTo>
                  <a:pt x="276423" y="278130"/>
                </a:lnTo>
                <a:lnTo>
                  <a:pt x="272445" y="276860"/>
                </a:lnTo>
                <a:close/>
              </a:path>
              <a:path w="327025" h="533400">
                <a:moveTo>
                  <a:pt x="78313" y="269240"/>
                </a:moveTo>
                <a:lnTo>
                  <a:pt x="76128" y="274320"/>
                </a:lnTo>
                <a:lnTo>
                  <a:pt x="71252" y="275590"/>
                </a:lnTo>
                <a:lnTo>
                  <a:pt x="66612" y="276860"/>
                </a:lnTo>
                <a:lnTo>
                  <a:pt x="74176" y="276860"/>
                </a:lnTo>
                <a:lnTo>
                  <a:pt x="83668" y="279400"/>
                </a:lnTo>
                <a:lnTo>
                  <a:pt x="79620" y="276860"/>
                </a:lnTo>
                <a:lnTo>
                  <a:pt x="82369" y="275590"/>
                </a:lnTo>
                <a:lnTo>
                  <a:pt x="85342" y="275590"/>
                </a:lnTo>
                <a:lnTo>
                  <a:pt x="90279" y="274320"/>
                </a:lnTo>
                <a:lnTo>
                  <a:pt x="76822" y="274320"/>
                </a:lnTo>
                <a:lnTo>
                  <a:pt x="78313" y="269240"/>
                </a:lnTo>
                <a:close/>
              </a:path>
              <a:path w="327025" h="533400">
                <a:moveTo>
                  <a:pt x="118904" y="278130"/>
                </a:moveTo>
                <a:lnTo>
                  <a:pt x="113564" y="278130"/>
                </a:lnTo>
                <a:lnTo>
                  <a:pt x="113477" y="279400"/>
                </a:lnTo>
                <a:lnTo>
                  <a:pt x="116744" y="279400"/>
                </a:lnTo>
                <a:lnTo>
                  <a:pt x="118904" y="278130"/>
                </a:lnTo>
                <a:close/>
              </a:path>
              <a:path w="327025" h="533400">
                <a:moveTo>
                  <a:pt x="217907" y="276860"/>
                </a:moveTo>
                <a:lnTo>
                  <a:pt x="217413" y="276860"/>
                </a:lnTo>
                <a:lnTo>
                  <a:pt x="216536" y="278130"/>
                </a:lnTo>
                <a:lnTo>
                  <a:pt x="215922" y="279400"/>
                </a:lnTo>
                <a:lnTo>
                  <a:pt x="221207" y="279400"/>
                </a:lnTo>
                <a:lnTo>
                  <a:pt x="222283" y="278130"/>
                </a:lnTo>
                <a:lnTo>
                  <a:pt x="217764" y="278130"/>
                </a:lnTo>
                <a:lnTo>
                  <a:pt x="217907" y="276860"/>
                </a:lnTo>
                <a:close/>
              </a:path>
              <a:path w="327025" h="533400">
                <a:moveTo>
                  <a:pt x="67242" y="274320"/>
                </a:moveTo>
                <a:lnTo>
                  <a:pt x="65728" y="274320"/>
                </a:lnTo>
                <a:lnTo>
                  <a:pt x="64843" y="276860"/>
                </a:lnTo>
                <a:lnTo>
                  <a:pt x="60627" y="278130"/>
                </a:lnTo>
                <a:lnTo>
                  <a:pt x="78162" y="278130"/>
                </a:lnTo>
                <a:lnTo>
                  <a:pt x="74176" y="276860"/>
                </a:lnTo>
                <a:lnTo>
                  <a:pt x="65697" y="276860"/>
                </a:lnTo>
                <a:lnTo>
                  <a:pt x="67242" y="274320"/>
                </a:lnTo>
                <a:close/>
              </a:path>
              <a:path w="327025" h="533400">
                <a:moveTo>
                  <a:pt x="87028" y="277961"/>
                </a:moveTo>
                <a:lnTo>
                  <a:pt x="87184" y="278130"/>
                </a:lnTo>
                <a:lnTo>
                  <a:pt x="87359" y="278130"/>
                </a:lnTo>
                <a:lnTo>
                  <a:pt x="87028" y="277961"/>
                </a:lnTo>
                <a:close/>
              </a:path>
              <a:path w="327025" h="533400">
                <a:moveTo>
                  <a:pt x="219421" y="275590"/>
                </a:moveTo>
                <a:lnTo>
                  <a:pt x="218521" y="276860"/>
                </a:lnTo>
                <a:lnTo>
                  <a:pt x="218163" y="276860"/>
                </a:lnTo>
                <a:lnTo>
                  <a:pt x="217764" y="278130"/>
                </a:lnTo>
                <a:lnTo>
                  <a:pt x="218951" y="278130"/>
                </a:lnTo>
                <a:lnTo>
                  <a:pt x="219421" y="275590"/>
                </a:lnTo>
                <a:close/>
              </a:path>
              <a:path w="327025" h="533400">
                <a:moveTo>
                  <a:pt x="227782" y="275590"/>
                </a:moveTo>
                <a:lnTo>
                  <a:pt x="220752" y="275590"/>
                </a:lnTo>
                <a:lnTo>
                  <a:pt x="218951" y="278130"/>
                </a:lnTo>
                <a:lnTo>
                  <a:pt x="222283" y="278130"/>
                </a:lnTo>
                <a:lnTo>
                  <a:pt x="224993" y="276860"/>
                </a:lnTo>
                <a:lnTo>
                  <a:pt x="227782" y="275590"/>
                </a:lnTo>
                <a:close/>
              </a:path>
              <a:path w="327025" h="533400">
                <a:moveTo>
                  <a:pt x="239091" y="276860"/>
                </a:moveTo>
                <a:lnTo>
                  <a:pt x="236174" y="276860"/>
                </a:lnTo>
                <a:lnTo>
                  <a:pt x="238382" y="278130"/>
                </a:lnTo>
                <a:lnTo>
                  <a:pt x="244200" y="278130"/>
                </a:lnTo>
                <a:lnTo>
                  <a:pt x="239091" y="276860"/>
                </a:lnTo>
                <a:close/>
              </a:path>
              <a:path w="327025" h="533400">
                <a:moveTo>
                  <a:pt x="319684" y="276860"/>
                </a:moveTo>
                <a:lnTo>
                  <a:pt x="319197" y="276860"/>
                </a:lnTo>
                <a:lnTo>
                  <a:pt x="319684" y="278130"/>
                </a:lnTo>
                <a:lnTo>
                  <a:pt x="319684" y="276860"/>
                </a:lnTo>
                <a:close/>
              </a:path>
              <a:path w="327025" h="533400">
                <a:moveTo>
                  <a:pt x="85342" y="275590"/>
                </a:moveTo>
                <a:lnTo>
                  <a:pt x="82369" y="275590"/>
                </a:lnTo>
                <a:lnTo>
                  <a:pt x="87028" y="277961"/>
                </a:lnTo>
                <a:lnTo>
                  <a:pt x="86012" y="276860"/>
                </a:lnTo>
                <a:lnTo>
                  <a:pt x="85342" y="275590"/>
                </a:lnTo>
                <a:close/>
              </a:path>
              <a:path w="327025" h="533400">
                <a:moveTo>
                  <a:pt x="123190" y="275703"/>
                </a:moveTo>
                <a:lnTo>
                  <a:pt x="117661" y="276860"/>
                </a:lnTo>
                <a:lnTo>
                  <a:pt x="121064" y="276860"/>
                </a:lnTo>
                <a:lnTo>
                  <a:pt x="123190" y="275703"/>
                </a:lnTo>
                <a:close/>
              </a:path>
              <a:path w="327025" h="533400">
                <a:moveTo>
                  <a:pt x="172829" y="260350"/>
                </a:moveTo>
                <a:lnTo>
                  <a:pt x="169130" y="260350"/>
                </a:lnTo>
                <a:lnTo>
                  <a:pt x="170510" y="261620"/>
                </a:lnTo>
                <a:lnTo>
                  <a:pt x="174383" y="262890"/>
                </a:lnTo>
                <a:lnTo>
                  <a:pt x="177731" y="264160"/>
                </a:lnTo>
                <a:lnTo>
                  <a:pt x="152896" y="269242"/>
                </a:lnTo>
                <a:lnTo>
                  <a:pt x="142095" y="273050"/>
                </a:lnTo>
                <a:lnTo>
                  <a:pt x="130213" y="275590"/>
                </a:lnTo>
                <a:lnTo>
                  <a:pt x="126664" y="276860"/>
                </a:lnTo>
                <a:lnTo>
                  <a:pt x="140853" y="274320"/>
                </a:lnTo>
                <a:lnTo>
                  <a:pt x="160536" y="269237"/>
                </a:lnTo>
                <a:lnTo>
                  <a:pt x="180033" y="264160"/>
                </a:lnTo>
                <a:lnTo>
                  <a:pt x="187039" y="264160"/>
                </a:lnTo>
                <a:lnTo>
                  <a:pt x="189271" y="262890"/>
                </a:lnTo>
                <a:lnTo>
                  <a:pt x="183804" y="262890"/>
                </a:lnTo>
                <a:lnTo>
                  <a:pt x="180822" y="261620"/>
                </a:lnTo>
                <a:lnTo>
                  <a:pt x="176145" y="261620"/>
                </a:lnTo>
                <a:lnTo>
                  <a:pt x="172829" y="260350"/>
                </a:lnTo>
                <a:close/>
              </a:path>
              <a:path w="327025" h="533400">
                <a:moveTo>
                  <a:pt x="166716" y="275590"/>
                </a:moveTo>
                <a:lnTo>
                  <a:pt x="163417" y="275590"/>
                </a:lnTo>
                <a:lnTo>
                  <a:pt x="165695" y="276860"/>
                </a:lnTo>
                <a:lnTo>
                  <a:pt x="167960" y="276860"/>
                </a:lnTo>
                <a:lnTo>
                  <a:pt x="166716" y="275590"/>
                </a:lnTo>
                <a:close/>
              </a:path>
              <a:path w="327025" h="533400">
                <a:moveTo>
                  <a:pt x="241156" y="275590"/>
                </a:moveTo>
                <a:lnTo>
                  <a:pt x="227782" y="275590"/>
                </a:lnTo>
                <a:lnTo>
                  <a:pt x="230372" y="276860"/>
                </a:lnTo>
                <a:lnTo>
                  <a:pt x="240135" y="276860"/>
                </a:lnTo>
                <a:lnTo>
                  <a:pt x="241156" y="275590"/>
                </a:lnTo>
                <a:close/>
              </a:path>
              <a:path w="327025" h="533400">
                <a:moveTo>
                  <a:pt x="255621" y="274320"/>
                </a:moveTo>
                <a:lnTo>
                  <a:pt x="254896" y="274320"/>
                </a:lnTo>
                <a:lnTo>
                  <a:pt x="254043" y="275590"/>
                </a:lnTo>
                <a:lnTo>
                  <a:pt x="252441" y="276860"/>
                </a:lnTo>
                <a:lnTo>
                  <a:pt x="254043" y="276860"/>
                </a:lnTo>
                <a:lnTo>
                  <a:pt x="254704" y="275590"/>
                </a:lnTo>
                <a:lnTo>
                  <a:pt x="255621" y="274320"/>
                </a:lnTo>
                <a:close/>
              </a:path>
              <a:path w="327025" h="533400">
                <a:moveTo>
                  <a:pt x="123733" y="275590"/>
                </a:moveTo>
                <a:lnTo>
                  <a:pt x="123399" y="275590"/>
                </a:lnTo>
                <a:lnTo>
                  <a:pt x="123190" y="275703"/>
                </a:lnTo>
                <a:lnTo>
                  <a:pt x="123733" y="275590"/>
                </a:lnTo>
                <a:close/>
              </a:path>
              <a:path w="327025" h="533400">
                <a:moveTo>
                  <a:pt x="34597" y="273050"/>
                </a:moveTo>
                <a:lnTo>
                  <a:pt x="33035" y="273050"/>
                </a:lnTo>
                <a:lnTo>
                  <a:pt x="26986" y="275590"/>
                </a:lnTo>
                <a:lnTo>
                  <a:pt x="28708" y="275590"/>
                </a:lnTo>
                <a:lnTo>
                  <a:pt x="30453" y="274320"/>
                </a:lnTo>
                <a:lnTo>
                  <a:pt x="32852" y="274320"/>
                </a:lnTo>
                <a:lnTo>
                  <a:pt x="34597" y="273050"/>
                </a:lnTo>
                <a:close/>
              </a:path>
              <a:path w="327025" h="533400">
                <a:moveTo>
                  <a:pt x="182011" y="274320"/>
                </a:moveTo>
                <a:lnTo>
                  <a:pt x="179045" y="274320"/>
                </a:lnTo>
                <a:lnTo>
                  <a:pt x="177181" y="275590"/>
                </a:lnTo>
                <a:lnTo>
                  <a:pt x="181046" y="275590"/>
                </a:lnTo>
                <a:lnTo>
                  <a:pt x="182011" y="274320"/>
                </a:lnTo>
                <a:close/>
              </a:path>
              <a:path w="327025" h="533400">
                <a:moveTo>
                  <a:pt x="194245" y="271780"/>
                </a:moveTo>
                <a:lnTo>
                  <a:pt x="192539" y="274320"/>
                </a:lnTo>
                <a:lnTo>
                  <a:pt x="189685" y="275590"/>
                </a:lnTo>
                <a:lnTo>
                  <a:pt x="193094" y="275590"/>
                </a:lnTo>
                <a:lnTo>
                  <a:pt x="195638" y="274320"/>
                </a:lnTo>
                <a:lnTo>
                  <a:pt x="193431" y="274320"/>
                </a:lnTo>
                <a:lnTo>
                  <a:pt x="193615" y="273050"/>
                </a:lnTo>
                <a:lnTo>
                  <a:pt x="194245" y="271780"/>
                </a:lnTo>
                <a:close/>
              </a:path>
              <a:path w="327025" h="533400">
                <a:moveTo>
                  <a:pt x="245595" y="274320"/>
                </a:moveTo>
                <a:lnTo>
                  <a:pt x="224044" y="274320"/>
                </a:lnTo>
                <a:lnTo>
                  <a:pt x="222857" y="275590"/>
                </a:lnTo>
                <a:lnTo>
                  <a:pt x="247898" y="275590"/>
                </a:lnTo>
                <a:lnTo>
                  <a:pt x="245595" y="274320"/>
                </a:lnTo>
                <a:close/>
              </a:path>
              <a:path w="327025" h="533400">
                <a:moveTo>
                  <a:pt x="249205" y="274320"/>
                </a:moveTo>
                <a:lnTo>
                  <a:pt x="248806" y="274320"/>
                </a:lnTo>
                <a:lnTo>
                  <a:pt x="247898" y="275590"/>
                </a:lnTo>
                <a:lnTo>
                  <a:pt x="248074" y="275590"/>
                </a:lnTo>
                <a:lnTo>
                  <a:pt x="249205" y="274320"/>
                </a:lnTo>
                <a:close/>
              </a:path>
              <a:path w="327025" h="533400">
                <a:moveTo>
                  <a:pt x="79914" y="270510"/>
                </a:moveTo>
                <a:lnTo>
                  <a:pt x="76822" y="274320"/>
                </a:lnTo>
                <a:lnTo>
                  <a:pt x="90279" y="274320"/>
                </a:lnTo>
                <a:lnTo>
                  <a:pt x="95216" y="273050"/>
                </a:lnTo>
                <a:lnTo>
                  <a:pt x="79198" y="273050"/>
                </a:lnTo>
                <a:lnTo>
                  <a:pt x="79914" y="270510"/>
                </a:lnTo>
                <a:close/>
              </a:path>
              <a:path w="327025" h="533400">
                <a:moveTo>
                  <a:pt x="120209" y="273918"/>
                </a:moveTo>
                <a:lnTo>
                  <a:pt x="119950" y="273988"/>
                </a:lnTo>
                <a:lnTo>
                  <a:pt x="119773" y="274320"/>
                </a:lnTo>
                <a:lnTo>
                  <a:pt x="120209" y="273918"/>
                </a:lnTo>
                <a:close/>
              </a:path>
              <a:path w="327025" h="533400">
                <a:moveTo>
                  <a:pt x="182265" y="273050"/>
                </a:moveTo>
                <a:lnTo>
                  <a:pt x="179444" y="273050"/>
                </a:lnTo>
                <a:lnTo>
                  <a:pt x="175938" y="274320"/>
                </a:lnTo>
                <a:lnTo>
                  <a:pt x="180719" y="274320"/>
                </a:lnTo>
                <a:lnTo>
                  <a:pt x="182265" y="273050"/>
                </a:lnTo>
                <a:close/>
              </a:path>
              <a:path w="327025" h="533400">
                <a:moveTo>
                  <a:pt x="198182" y="273050"/>
                </a:moveTo>
                <a:lnTo>
                  <a:pt x="195934" y="273050"/>
                </a:lnTo>
                <a:lnTo>
                  <a:pt x="194691" y="274320"/>
                </a:lnTo>
                <a:lnTo>
                  <a:pt x="195638" y="274320"/>
                </a:lnTo>
                <a:lnTo>
                  <a:pt x="198182" y="273050"/>
                </a:lnTo>
                <a:close/>
              </a:path>
              <a:path w="327025" h="533400">
                <a:moveTo>
                  <a:pt x="229077" y="262890"/>
                </a:moveTo>
                <a:lnTo>
                  <a:pt x="225550" y="262890"/>
                </a:lnTo>
                <a:lnTo>
                  <a:pt x="225127" y="264160"/>
                </a:lnTo>
                <a:lnTo>
                  <a:pt x="224873" y="264160"/>
                </a:lnTo>
                <a:lnTo>
                  <a:pt x="224514" y="265430"/>
                </a:lnTo>
                <a:lnTo>
                  <a:pt x="224068" y="265430"/>
                </a:lnTo>
                <a:lnTo>
                  <a:pt x="223406" y="267970"/>
                </a:lnTo>
                <a:lnTo>
                  <a:pt x="222977" y="269242"/>
                </a:lnTo>
                <a:lnTo>
                  <a:pt x="222699" y="269365"/>
                </a:lnTo>
                <a:lnTo>
                  <a:pt x="222641" y="270510"/>
                </a:lnTo>
                <a:lnTo>
                  <a:pt x="222402" y="271780"/>
                </a:lnTo>
                <a:lnTo>
                  <a:pt x="225144" y="274320"/>
                </a:lnTo>
                <a:lnTo>
                  <a:pt x="230859" y="274320"/>
                </a:lnTo>
                <a:lnTo>
                  <a:pt x="229750" y="273050"/>
                </a:lnTo>
                <a:lnTo>
                  <a:pt x="227232" y="271780"/>
                </a:lnTo>
                <a:lnTo>
                  <a:pt x="226602" y="271780"/>
                </a:lnTo>
                <a:lnTo>
                  <a:pt x="225463" y="270510"/>
                </a:lnTo>
                <a:lnTo>
                  <a:pt x="224466" y="270510"/>
                </a:lnTo>
                <a:lnTo>
                  <a:pt x="225024" y="266700"/>
                </a:lnTo>
                <a:lnTo>
                  <a:pt x="226292" y="266700"/>
                </a:lnTo>
                <a:lnTo>
                  <a:pt x="226762" y="265430"/>
                </a:lnTo>
                <a:lnTo>
                  <a:pt x="227399" y="264160"/>
                </a:lnTo>
                <a:lnTo>
                  <a:pt x="229077" y="262890"/>
                </a:lnTo>
                <a:close/>
              </a:path>
              <a:path w="327025" h="533400">
                <a:moveTo>
                  <a:pt x="236261" y="270510"/>
                </a:moveTo>
                <a:lnTo>
                  <a:pt x="235154" y="270510"/>
                </a:lnTo>
                <a:lnTo>
                  <a:pt x="234389" y="271780"/>
                </a:lnTo>
                <a:lnTo>
                  <a:pt x="230859" y="274320"/>
                </a:lnTo>
                <a:lnTo>
                  <a:pt x="232516" y="274320"/>
                </a:lnTo>
                <a:lnTo>
                  <a:pt x="236261" y="270510"/>
                </a:lnTo>
                <a:close/>
              </a:path>
              <a:path w="327025" h="533400">
                <a:moveTo>
                  <a:pt x="240008" y="271780"/>
                </a:moveTo>
                <a:lnTo>
                  <a:pt x="236852" y="273050"/>
                </a:lnTo>
                <a:lnTo>
                  <a:pt x="235991" y="274320"/>
                </a:lnTo>
                <a:lnTo>
                  <a:pt x="236373" y="274320"/>
                </a:lnTo>
                <a:lnTo>
                  <a:pt x="240008" y="271780"/>
                </a:lnTo>
                <a:close/>
              </a:path>
              <a:path w="327025" h="533400">
                <a:moveTo>
                  <a:pt x="245140" y="264160"/>
                </a:moveTo>
                <a:lnTo>
                  <a:pt x="241275" y="264160"/>
                </a:lnTo>
                <a:lnTo>
                  <a:pt x="242495" y="265430"/>
                </a:lnTo>
                <a:lnTo>
                  <a:pt x="243203" y="266700"/>
                </a:lnTo>
                <a:lnTo>
                  <a:pt x="243356" y="266700"/>
                </a:lnTo>
                <a:lnTo>
                  <a:pt x="242989" y="267970"/>
                </a:lnTo>
                <a:lnTo>
                  <a:pt x="241857" y="270510"/>
                </a:lnTo>
                <a:lnTo>
                  <a:pt x="241339" y="271780"/>
                </a:lnTo>
                <a:lnTo>
                  <a:pt x="241745" y="274320"/>
                </a:lnTo>
                <a:lnTo>
                  <a:pt x="243953" y="274320"/>
                </a:lnTo>
                <a:lnTo>
                  <a:pt x="243833" y="273050"/>
                </a:lnTo>
                <a:lnTo>
                  <a:pt x="243777" y="271780"/>
                </a:lnTo>
                <a:lnTo>
                  <a:pt x="243084" y="271780"/>
                </a:lnTo>
                <a:lnTo>
                  <a:pt x="244297" y="269237"/>
                </a:lnTo>
                <a:lnTo>
                  <a:pt x="245069" y="267970"/>
                </a:lnTo>
                <a:lnTo>
                  <a:pt x="246288" y="266700"/>
                </a:lnTo>
                <a:lnTo>
                  <a:pt x="248177" y="265430"/>
                </a:lnTo>
                <a:lnTo>
                  <a:pt x="246240" y="265430"/>
                </a:lnTo>
                <a:lnTo>
                  <a:pt x="245140" y="264160"/>
                </a:lnTo>
                <a:close/>
              </a:path>
              <a:path w="327025" h="533400">
                <a:moveTo>
                  <a:pt x="128093" y="271780"/>
                </a:moveTo>
                <a:lnTo>
                  <a:pt x="126141" y="271780"/>
                </a:lnTo>
                <a:lnTo>
                  <a:pt x="121376" y="272843"/>
                </a:lnTo>
                <a:lnTo>
                  <a:pt x="120209" y="273918"/>
                </a:lnTo>
                <a:lnTo>
                  <a:pt x="128093" y="271780"/>
                </a:lnTo>
                <a:close/>
              </a:path>
              <a:path w="327025" h="533400">
                <a:moveTo>
                  <a:pt x="81843" y="270510"/>
                </a:moveTo>
                <a:lnTo>
                  <a:pt x="79198" y="273050"/>
                </a:lnTo>
                <a:lnTo>
                  <a:pt x="80958" y="273050"/>
                </a:lnTo>
                <a:lnTo>
                  <a:pt x="81843" y="270510"/>
                </a:lnTo>
                <a:close/>
              </a:path>
              <a:path w="327025" h="533400">
                <a:moveTo>
                  <a:pt x="85885" y="270510"/>
                </a:moveTo>
                <a:lnTo>
                  <a:pt x="80958" y="273050"/>
                </a:lnTo>
                <a:lnTo>
                  <a:pt x="85510" y="273050"/>
                </a:lnTo>
                <a:lnTo>
                  <a:pt x="85885" y="270510"/>
                </a:lnTo>
                <a:close/>
              </a:path>
              <a:path w="327025" h="533400">
                <a:moveTo>
                  <a:pt x="101895" y="264160"/>
                </a:moveTo>
                <a:lnTo>
                  <a:pt x="98531" y="269242"/>
                </a:lnTo>
                <a:lnTo>
                  <a:pt x="94228" y="270510"/>
                </a:lnTo>
                <a:lnTo>
                  <a:pt x="87111" y="273050"/>
                </a:lnTo>
                <a:lnTo>
                  <a:pt x="95216" y="273050"/>
                </a:lnTo>
                <a:lnTo>
                  <a:pt x="100031" y="270510"/>
                </a:lnTo>
                <a:lnTo>
                  <a:pt x="104160" y="269240"/>
                </a:lnTo>
                <a:lnTo>
                  <a:pt x="111109" y="269240"/>
                </a:lnTo>
                <a:lnTo>
                  <a:pt x="110686" y="267970"/>
                </a:lnTo>
                <a:lnTo>
                  <a:pt x="100868" y="267970"/>
                </a:lnTo>
                <a:lnTo>
                  <a:pt x="101386" y="266700"/>
                </a:lnTo>
                <a:lnTo>
                  <a:pt x="102812" y="265430"/>
                </a:lnTo>
                <a:lnTo>
                  <a:pt x="101895" y="264160"/>
                </a:lnTo>
                <a:close/>
              </a:path>
              <a:path w="327025" h="533400">
                <a:moveTo>
                  <a:pt x="198126" y="271780"/>
                </a:moveTo>
                <a:lnTo>
                  <a:pt x="196866" y="273050"/>
                </a:lnTo>
                <a:lnTo>
                  <a:pt x="198516" y="273050"/>
                </a:lnTo>
                <a:lnTo>
                  <a:pt x="198126" y="271780"/>
                </a:lnTo>
                <a:close/>
              </a:path>
              <a:path w="327025" h="533400">
                <a:moveTo>
                  <a:pt x="232954" y="260350"/>
                </a:moveTo>
                <a:lnTo>
                  <a:pt x="227998" y="260350"/>
                </a:lnTo>
                <a:lnTo>
                  <a:pt x="220171" y="264160"/>
                </a:lnTo>
                <a:lnTo>
                  <a:pt x="212288" y="266700"/>
                </a:lnTo>
                <a:lnTo>
                  <a:pt x="202533" y="270510"/>
                </a:lnTo>
                <a:lnTo>
                  <a:pt x="198516" y="273050"/>
                </a:lnTo>
                <a:lnTo>
                  <a:pt x="201401" y="273050"/>
                </a:lnTo>
                <a:lnTo>
                  <a:pt x="203314" y="271780"/>
                </a:lnTo>
                <a:lnTo>
                  <a:pt x="207642" y="271780"/>
                </a:lnTo>
                <a:lnTo>
                  <a:pt x="206710" y="270510"/>
                </a:lnTo>
                <a:lnTo>
                  <a:pt x="210774" y="270510"/>
                </a:lnTo>
                <a:lnTo>
                  <a:pt x="209092" y="269240"/>
                </a:lnTo>
                <a:lnTo>
                  <a:pt x="211105" y="269237"/>
                </a:lnTo>
                <a:lnTo>
                  <a:pt x="213492" y="267970"/>
                </a:lnTo>
                <a:lnTo>
                  <a:pt x="217460" y="266700"/>
                </a:lnTo>
                <a:lnTo>
                  <a:pt x="220737" y="264160"/>
                </a:lnTo>
                <a:lnTo>
                  <a:pt x="224825" y="264160"/>
                </a:lnTo>
                <a:lnTo>
                  <a:pt x="225550" y="262890"/>
                </a:lnTo>
                <a:lnTo>
                  <a:pt x="229077" y="262890"/>
                </a:lnTo>
                <a:lnTo>
                  <a:pt x="230755" y="261620"/>
                </a:lnTo>
                <a:lnTo>
                  <a:pt x="232213" y="261620"/>
                </a:lnTo>
                <a:lnTo>
                  <a:pt x="232954" y="260350"/>
                </a:lnTo>
                <a:close/>
              </a:path>
              <a:path w="327025" h="533400">
                <a:moveTo>
                  <a:pt x="107698" y="269240"/>
                </a:moveTo>
                <a:lnTo>
                  <a:pt x="104160" y="269240"/>
                </a:lnTo>
                <a:lnTo>
                  <a:pt x="111476" y="271780"/>
                </a:lnTo>
                <a:lnTo>
                  <a:pt x="109849" y="270510"/>
                </a:lnTo>
                <a:lnTo>
                  <a:pt x="108104" y="270510"/>
                </a:lnTo>
                <a:lnTo>
                  <a:pt x="107698" y="269240"/>
                </a:lnTo>
                <a:close/>
              </a:path>
              <a:path w="327025" h="533400">
                <a:moveTo>
                  <a:pt x="229753" y="259144"/>
                </a:moveTo>
                <a:lnTo>
                  <a:pt x="197464" y="266700"/>
                </a:lnTo>
                <a:lnTo>
                  <a:pt x="190491" y="267970"/>
                </a:lnTo>
                <a:lnTo>
                  <a:pt x="181899" y="270510"/>
                </a:lnTo>
                <a:lnTo>
                  <a:pt x="180520" y="270510"/>
                </a:lnTo>
                <a:lnTo>
                  <a:pt x="180647" y="271780"/>
                </a:lnTo>
                <a:lnTo>
                  <a:pt x="191576" y="269237"/>
                </a:lnTo>
                <a:lnTo>
                  <a:pt x="229753" y="259144"/>
                </a:lnTo>
                <a:close/>
              </a:path>
              <a:path w="327025" h="533400">
                <a:moveTo>
                  <a:pt x="230859" y="270510"/>
                </a:moveTo>
                <a:lnTo>
                  <a:pt x="228419" y="270510"/>
                </a:lnTo>
                <a:lnTo>
                  <a:pt x="226626" y="271762"/>
                </a:lnTo>
                <a:lnTo>
                  <a:pt x="227232" y="271780"/>
                </a:lnTo>
                <a:lnTo>
                  <a:pt x="230859" y="270510"/>
                </a:lnTo>
                <a:close/>
              </a:path>
              <a:path w="327025" h="533400">
                <a:moveTo>
                  <a:pt x="246773" y="269331"/>
                </a:moveTo>
                <a:lnTo>
                  <a:pt x="243084" y="271780"/>
                </a:lnTo>
                <a:lnTo>
                  <a:pt x="243777" y="271780"/>
                </a:lnTo>
                <a:lnTo>
                  <a:pt x="245619" y="270510"/>
                </a:lnTo>
                <a:lnTo>
                  <a:pt x="246773" y="269331"/>
                </a:lnTo>
                <a:close/>
              </a:path>
              <a:path w="327025" h="533400">
                <a:moveTo>
                  <a:pt x="128938" y="269240"/>
                </a:moveTo>
                <a:lnTo>
                  <a:pt x="127921" y="269242"/>
                </a:lnTo>
                <a:lnTo>
                  <a:pt x="125735" y="270510"/>
                </a:lnTo>
                <a:lnTo>
                  <a:pt x="129456" y="270510"/>
                </a:lnTo>
                <a:lnTo>
                  <a:pt x="128938" y="269240"/>
                </a:lnTo>
                <a:close/>
              </a:path>
              <a:path w="327025" h="533400">
                <a:moveTo>
                  <a:pt x="179612" y="269240"/>
                </a:moveTo>
                <a:lnTo>
                  <a:pt x="176169" y="270510"/>
                </a:lnTo>
                <a:lnTo>
                  <a:pt x="178654" y="270510"/>
                </a:lnTo>
                <a:lnTo>
                  <a:pt x="179612" y="269240"/>
                </a:lnTo>
                <a:close/>
              </a:path>
              <a:path w="327025" h="533400">
                <a:moveTo>
                  <a:pt x="222705" y="269240"/>
                </a:moveTo>
                <a:lnTo>
                  <a:pt x="221897" y="269718"/>
                </a:lnTo>
                <a:lnTo>
                  <a:pt x="222699" y="269365"/>
                </a:lnTo>
                <a:close/>
              </a:path>
              <a:path w="327025" h="533400">
                <a:moveTo>
                  <a:pt x="246910" y="269240"/>
                </a:moveTo>
                <a:lnTo>
                  <a:pt x="246773" y="269331"/>
                </a:lnTo>
                <a:lnTo>
                  <a:pt x="246910" y="269240"/>
                </a:lnTo>
                <a:close/>
              </a:path>
              <a:path w="327025" h="533400">
                <a:moveTo>
                  <a:pt x="119454" y="245110"/>
                </a:moveTo>
                <a:lnTo>
                  <a:pt x="116066" y="245110"/>
                </a:lnTo>
                <a:lnTo>
                  <a:pt x="111205" y="246380"/>
                </a:lnTo>
                <a:lnTo>
                  <a:pt x="109849" y="247650"/>
                </a:lnTo>
                <a:lnTo>
                  <a:pt x="121390" y="247650"/>
                </a:lnTo>
                <a:lnTo>
                  <a:pt x="120394" y="248920"/>
                </a:lnTo>
                <a:lnTo>
                  <a:pt x="115007" y="252730"/>
                </a:lnTo>
                <a:lnTo>
                  <a:pt x="113564" y="254000"/>
                </a:lnTo>
                <a:lnTo>
                  <a:pt x="95993" y="259088"/>
                </a:lnTo>
                <a:lnTo>
                  <a:pt x="77266" y="264160"/>
                </a:lnTo>
                <a:lnTo>
                  <a:pt x="58784" y="266700"/>
                </a:lnTo>
                <a:lnTo>
                  <a:pt x="42073" y="269240"/>
                </a:lnTo>
                <a:lnTo>
                  <a:pt x="93699" y="260350"/>
                </a:lnTo>
                <a:lnTo>
                  <a:pt x="112058" y="255270"/>
                </a:lnTo>
                <a:lnTo>
                  <a:pt x="115396" y="255261"/>
                </a:lnTo>
                <a:lnTo>
                  <a:pt x="116649" y="254000"/>
                </a:lnTo>
                <a:lnTo>
                  <a:pt x="116497" y="254000"/>
                </a:lnTo>
                <a:lnTo>
                  <a:pt x="122267" y="252730"/>
                </a:lnTo>
                <a:lnTo>
                  <a:pt x="118521" y="252730"/>
                </a:lnTo>
                <a:lnTo>
                  <a:pt x="119980" y="251460"/>
                </a:lnTo>
                <a:lnTo>
                  <a:pt x="126100" y="250190"/>
                </a:lnTo>
                <a:lnTo>
                  <a:pt x="122491" y="250190"/>
                </a:lnTo>
                <a:lnTo>
                  <a:pt x="129025" y="246380"/>
                </a:lnTo>
                <a:lnTo>
                  <a:pt x="120411" y="246380"/>
                </a:lnTo>
                <a:lnTo>
                  <a:pt x="119454" y="245110"/>
                </a:lnTo>
                <a:close/>
              </a:path>
              <a:path w="327025" h="533400">
                <a:moveTo>
                  <a:pt x="262587" y="227330"/>
                </a:moveTo>
                <a:lnTo>
                  <a:pt x="260779" y="227330"/>
                </a:lnTo>
                <a:lnTo>
                  <a:pt x="259160" y="232410"/>
                </a:lnTo>
                <a:lnTo>
                  <a:pt x="257972" y="233680"/>
                </a:lnTo>
                <a:lnTo>
                  <a:pt x="257298" y="235798"/>
                </a:lnTo>
                <a:lnTo>
                  <a:pt x="257933" y="236220"/>
                </a:lnTo>
                <a:lnTo>
                  <a:pt x="257164" y="236220"/>
                </a:lnTo>
                <a:lnTo>
                  <a:pt x="256760" y="237490"/>
                </a:lnTo>
                <a:lnTo>
                  <a:pt x="255342" y="243840"/>
                </a:lnTo>
                <a:lnTo>
                  <a:pt x="257333" y="256540"/>
                </a:lnTo>
                <a:lnTo>
                  <a:pt x="256179" y="264160"/>
                </a:lnTo>
                <a:lnTo>
                  <a:pt x="255183" y="267970"/>
                </a:lnTo>
                <a:lnTo>
                  <a:pt x="256593" y="269237"/>
                </a:lnTo>
                <a:lnTo>
                  <a:pt x="257940" y="264160"/>
                </a:lnTo>
                <a:lnTo>
                  <a:pt x="259160" y="256540"/>
                </a:lnTo>
                <a:lnTo>
                  <a:pt x="258187" y="250190"/>
                </a:lnTo>
                <a:lnTo>
                  <a:pt x="257110" y="243840"/>
                </a:lnTo>
                <a:lnTo>
                  <a:pt x="258020" y="237490"/>
                </a:lnTo>
                <a:lnTo>
                  <a:pt x="259287" y="234950"/>
                </a:lnTo>
                <a:lnTo>
                  <a:pt x="262395" y="232410"/>
                </a:lnTo>
                <a:lnTo>
                  <a:pt x="262587" y="227330"/>
                </a:lnTo>
                <a:close/>
              </a:path>
              <a:path w="327025" h="533400">
                <a:moveTo>
                  <a:pt x="24093" y="266700"/>
                </a:moveTo>
                <a:lnTo>
                  <a:pt x="21503" y="267970"/>
                </a:lnTo>
                <a:lnTo>
                  <a:pt x="24555" y="267970"/>
                </a:lnTo>
                <a:lnTo>
                  <a:pt x="24093" y="266700"/>
                </a:lnTo>
                <a:close/>
              </a:path>
              <a:path w="327025" h="533400">
                <a:moveTo>
                  <a:pt x="107228" y="262890"/>
                </a:moveTo>
                <a:lnTo>
                  <a:pt x="105236" y="264160"/>
                </a:lnTo>
                <a:lnTo>
                  <a:pt x="102861" y="266700"/>
                </a:lnTo>
                <a:lnTo>
                  <a:pt x="100868" y="267970"/>
                </a:lnTo>
                <a:lnTo>
                  <a:pt x="116034" y="267970"/>
                </a:lnTo>
                <a:lnTo>
                  <a:pt x="119581" y="266700"/>
                </a:lnTo>
                <a:lnTo>
                  <a:pt x="104216" y="266700"/>
                </a:lnTo>
                <a:lnTo>
                  <a:pt x="104569" y="266590"/>
                </a:lnTo>
                <a:lnTo>
                  <a:pt x="104773" y="265430"/>
                </a:lnTo>
                <a:lnTo>
                  <a:pt x="107228" y="262890"/>
                </a:lnTo>
                <a:close/>
              </a:path>
              <a:path w="327025" h="533400">
                <a:moveTo>
                  <a:pt x="183126" y="266700"/>
                </a:moveTo>
                <a:lnTo>
                  <a:pt x="181739" y="266700"/>
                </a:lnTo>
                <a:lnTo>
                  <a:pt x="178798" y="267970"/>
                </a:lnTo>
                <a:lnTo>
                  <a:pt x="181381" y="267970"/>
                </a:lnTo>
                <a:lnTo>
                  <a:pt x="183126" y="266700"/>
                </a:lnTo>
                <a:close/>
              </a:path>
              <a:path w="327025" h="533400">
                <a:moveTo>
                  <a:pt x="29104" y="264451"/>
                </a:moveTo>
                <a:lnTo>
                  <a:pt x="31640" y="265430"/>
                </a:lnTo>
                <a:lnTo>
                  <a:pt x="32772" y="266700"/>
                </a:lnTo>
                <a:lnTo>
                  <a:pt x="34311" y="265430"/>
                </a:lnTo>
                <a:lnTo>
                  <a:pt x="29104" y="264451"/>
                </a:lnTo>
                <a:close/>
              </a:path>
              <a:path w="327025" h="533400">
                <a:moveTo>
                  <a:pt x="141563" y="264160"/>
                </a:moveTo>
                <a:lnTo>
                  <a:pt x="136772" y="264160"/>
                </a:lnTo>
                <a:lnTo>
                  <a:pt x="126913" y="265430"/>
                </a:lnTo>
                <a:lnTo>
                  <a:pt x="138179" y="265430"/>
                </a:lnTo>
                <a:lnTo>
                  <a:pt x="141563" y="264160"/>
                </a:lnTo>
                <a:close/>
              </a:path>
              <a:path w="327025" h="533400">
                <a:moveTo>
                  <a:pt x="223877" y="265264"/>
                </a:moveTo>
                <a:lnTo>
                  <a:pt x="223964" y="265430"/>
                </a:lnTo>
                <a:lnTo>
                  <a:pt x="224346" y="265430"/>
                </a:lnTo>
                <a:lnTo>
                  <a:pt x="223877" y="265264"/>
                </a:lnTo>
                <a:close/>
              </a:path>
              <a:path w="327025" h="533400">
                <a:moveTo>
                  <a:pt x="254194" y="264160"/>
                </a:moveTo>
                <a:lnTo>
                  <a:pt x="249373" y="265430"/>
                </a:lnTo>
                <a:lnTo>
                  <a:pt x="251420" y="265430"/>
                </a:lnTo>
                <a:lnTo>
                  <a:pt x="254194" y="264160"/>
                </a:lnTo>
                <a:close/>
              </a:path>
              <a:path w="327025" h="533400">
                <a:moveTo>
                  <a:pt x="223295" y="264160"/>
                </a:moveTo>
                <a:lnTo>
                  <a:pt x="220737" y="264160"/>
                </a:lnTo>
                <a:lnTo>
                  <a:pt x="223877" y="265264"/>
                </a:lnTo>
                <a:lnTo>
                  <a:pt x="223295" y="264160"/>
                </a:lnTo>
                <a:close/>
              </a:path>
              <a:path w="327025" h="533400">
                <a:moveTo>
                  <a:pt x="28348" y="264160"/>
                </a:moveTo>
                <a:lnTo>
                  <a:pt x="27552" y="264160"/>
                </a:lnTo>
                <a:lnTo>
                  <a:pt x="29104" y="264451"/>
                </a:lnTo>
                <a:lnTo>
                  <a:pt x="28348" y="264160"/>
                </a:lnTo>
                <a:close/>
              </a:path>
              <a:path w="327025" h="533400">
                <a:moveTo>
                  <a:pt x="113588" y="260350"/>
                </a:moveTo>
                <a:lnTo>
                  <a:pt x="109635" y="260350"/>
                </a:lnTo>
                <a:lnTo>
                  <a:pt x="112034" y="264160"/>
                </a:lnTo>
                <a:lnTo>
                  <a:pt x="118521" y="264160"/>
                </a:lnTo>
                <a:lnTo>
                  <a:pt x="114082" y="261620"/>
                </a:lnTo>
                <a:lnTo>
                  <a:pt x="119669" y="261620"/>
                </a:lnTo>
                <a:lnTo>
                  <a:pt x="113588" y="260350"/>
                </a:lnTo>
                <a:close/>
              </a:path>
              <a:path w="327025" h="533400">
                <a:moveTo>
                  <a:pt x="126866" y="262890"/>
                </a:moveTo>
                <a:lnTo>
                  <a:pt x="120012" y="264160"/>
                </a:lnTo>
                <a:lnTo>
                  <a:pt x="125550" y="264160"/>
                </a:lnTo>
                <a:lnTo>
                  <a:pt x="126866" y="262890"/>
                </a:lnTo>
                <a:close/>
              </a:path>
              <a:path w="327025" h="533400">
                <a:moveTo>
                  <a:pt x="158259" y="261620"/>
                </a:moveTo>
                <a:lnTo>
                  <a:pt x="148242" y="261620"/>
                </a:lnTo>
                <a:lnTo>
                  <a:pt x="146057" y="262890"/>
                </a:lnTo>
                <a:lnTo>
                  <a:pt x="142208" y="264160"/>
                </a:lnTo>
                <a:lnTo>
                  <a:pt x="149867" y="264160"/>
                </a:lnTo>
                <a:lnTo>
                  <a:pt x="153653" y="262890"/>
                </a:lnTo>
                <a:lnTo>
                  <a:pt x="158259" y="261620"/>
                </a:lnTo>
                <a:close/>
              </a:path>
              <a:path w="327025" h="533400">
                <a:moveTo>
                  <a:pt x="233576" y="262625"/>
                </a:moveTo>
                <a:lnTo>
                  <a:pt x="236700" y="264160"/>
                </a:lnTo>
                <a:lnTo>
                  <a:pt x="234317" y="262890"/>
                </a:lnTo>
                <a:lnTo>
                  <a:pt x="233576" y="262625"/>
                </a:lnTo>
                <a:close/>
              </a:path>
              <a:path w="327025" h="533400">
                <a:moveTo>
                  <a:pt x="241753" y="259080"/>
                </a:moveTo>
                <a:lnTo>
                  <a:pt x="238660" y="259080"/>
                </a:lnTo>
                <a:lnTo>
                  <a:pt x="238988" y="261620"/>
                </a:lnTo>
                <a:lnTo>
                  <a:pt x="239657" y="262890"/>
                </a:lnTo>
                <a:lnTo>
                  <a:pt x="240972" y="264160"/>
                </a:lnTo>
                <a:lnTo>
                  <a:pt x="247340" y="264160"/>
                </a:lnTo>
                <a:lnTo>
                  <a:pt x="245037" y="262890"/>
                </a:lnTo>
                <a:lnTo>
                  <a:pt x="243554" y="262890"/>
                </a:lnTo>
                <a:lnTo>
                  <a:pt x="242223" y="261620"/>
                </a:lnTo>
                <a:lnTo>
                  <a:pt x="241602" y="261620"/>
                </a:lnTo>
                <a:lnTo>
                  <a:pt x="241634" y="260350"/>
                </a:lnTo>
                <a:lnTo>
                  <a:pt x="241753" y="259080"/>
                </a:lnTo>
                <a:close/>
              </a:path>
              <a:path w="327025" h="533400">
                <a:moveTo>
                  <a:pt x="249285" y="262890"/>
                </a:moveTo>
                <a:lnTo>
                  <a:pt x="247340" y="264160"/>
                </a:lnTo>
                <a:lnTo>
                  <a:pt x="248607" y="264160"/>
                </a:lnTo>
                <a:lnTo>
                  <a:pt x="249285" y="262890"/>
                </a:lnTo>
                <a:close/>
              </a:path>
              <a:path w="327025" h="533400">
                <a:moveTo>
                  <a:pt x="272538" y="239131"/>
                </a:moveTo>
                <a:lnTo>
                  <a:pt x="274128" y="243840"/>
                </a:lnTo>
                <a:lnTo>
                  <a:pt x="274916" y="246380"/>
                </a:lnTo>
                <a:lnTo>
                  <a:pt x="275953" y="256540"/>
                </a:lnTo>
                <a:lnTo>
                  <a:pt x="276256" y="259144"/>
                </a:lnTo>
                <a:lnTo>
                  <a:pt x="276781" y="262890"/>
                </a:lnTo>
                <a:lnTo>
                  <a:pt x="276581" y="264160"/>
                </a:lnTo>
                <a:lnTo>
                  <a:pt x="279144" y="264160"/>
                </a:lnTo>
                <a:lnTo>
                  <a:pt x="278606" y="261620"/>
                </a:lnTo>
                <a:lnTo>
                  <a:pt x="278024" y="256540"/>
                </a:lnTo>
                <a:lnTo>
                  <a:pt x="277698" y="252730"/>
                </a:lnTo>
                <a:lnTo>
                  <a:pt x="277036" y="246380"/>
                </a:lnTo>
                <a:lnTo>
                  <a:pt x="280216" y="246380"/>
                </a:lnTo>
                <a:lnTo>
                  <a:pt x="283197" y="245110"/>
                </a:lnTo>
                <a:lnTo>
                  <a:pt x="286385" y="243840"/>
                </a:lnTo>
                <a:lnTo>
                  <a:pt x="277387" y="243840"/>
                </a:lnTo>
                <a:lnTo>
                  <a:pt x="274622" y="241300"/>
                </a:lnTo>
                <a:lnTo>
                  <a:pt x="272538" y="239131"/>
                </a:lnTo>
                <a:close/>
              </a:path>
              <a:path w="327025" h="533400">
                <a:moveTo>
                  <a:pt x="192506" y="261620"/>
                </a:moveTo>
                <a:lnTo>
                  <a:pt x="190698" y="261620"/>
                </a:lnTo>
                <a:lnTo>
                  <a:pt x="183804" y="262890"/>
                </a:lnTo>
                <a:lnTo>
                  <a:pt x="189271" y="262890"/>
                </a:lnTo>
                <a:lnTo>
                  <a:pt x="192506" y="261620"/>
                </a:lnTo>
                <a:close/>
              </a:path>
              <a:path w="327025" h="533400">
                <a:moveTo>
                  <a:pt x="231528" y="261620"/>
                </a:moveTo>
                <a:lnTo>
                  <a:pt x="230755" y="261620"/>
                </a:lnTo>
                <a:lnTo>
                  <a:pt x="233576" y="262625"/>
                </a:lnTo>
                <a:lnTo>
                  <a:pt x="231528" y="261620"/>
                </a:lnTo>
                <a:close/>
              </a:path>
              <a:path w="327025" h="533400">
                <a:moveTo>
                  <a:pt x="120633" y="260350"/>
                </a:moveTo>
                <a:lnTo>
                  <a:pt x="119669" y="261620"/>
                </a:lnTo>
                <a:lnTo>
                  <a:pt x="120314" y="261620"/>
                </a:lnTo>
                <a:lnTo>
                  <a:pt x="120633" y="260350"/>
                </a:lnTo>
                <a:close/>
              </a:path>
              <a:path w="327025" h="533400">
                <a:moveTo>
                  <a:pt x="155310" y="257810"/>
                </a:moveTo>
                <a:lnTo>
                  <a:pt x="152195" y="260350"/>
                </a:lnTo>
                <a:lnTo>
                  <a:pt x="151317" y="261620"/>
                </a:lnTo>
                <a:lnTo>
                  <a:pt x="160101" y="261620"/>
                </a:lnTo>
                <a:lnTo>
                  <a:pt x="164787" y="260350"/>
                </a:lnTo>
                <a:lnTo>
                  <a:pt x="153653" y="260350"/>
                </a:lnTo>
                <a:lnTo>
                  <a:pt x="154792" y="259080"/>
                </a:lnTo>
                <a:lnTo>
                  <a:pt x="155310" y="257810"/>
                </a:lnTo>
                <a:close/>
              </a:path>
              <a:path w="327025" h="533400">
                <a:moveTo>
                  <a:pt x="166843" y="260350"/>
                </a:moveTo>
                <a:lnTo>
                  <a:pt x="166453" y="260350"/>
                </a:lnTo>
                <a:lnTo>
                  <a:pt x="167313" y="261620"/>
                </a:lnTo>
                <a:lnTo>
                  <a:pt x="167640" y="261047"/>
                </a:lnTo>
                <a:lnTo>
                  <a:pt x="166843" y="260350"/>
                </a:lnTo>
                <a:close/>
              </a:path>
              <a:path w="327025" h="533400">
                <a:moveTo>
                  <a:pt x="168038" y="260350"/>
                </a:moveTo>
                <a:lnTo>
                  <a:pt x="167640" y="261047"/>
                </a:lnTo>
                <a:lnTo>
                  <a:pt x="168294" y="261620"/>
                </a:lnTo>
                <a:lnTo>
                  <a:pt x="169155" y="261620"/>
                </a:lnTo>
                <a:lnTo>
                  <a:pt x="168038" y="260350"/>
                </a:lnTo>
                <a:close/>
              </a:path>
              <a:path w="327025" h="533400">
                <a:moveTo>
                  <a:pt x="182401" y="260350"/>
                </a:moveTo>
                <a:lnTo>
                  <a:pt x="178026" y="261620"/>
                </a:lnTo>
                <a:lnTo>
                  <a:pt x="181309" y="261620"/>
                </a:lnTo>
                <a:lnTo>
                  <a:pt x="182401" y="260350"/>
                </a:lnTo>
                <a:close/>
              </a:path>
              <a:path w="327025" h="533400">
                <a:moveTo>
                  <a:pt x="201545" y="260350"/>
                </a:moveTo>
                <a:lnTo>
                  <a:pt x="195654" y="260350"/>
                </a:lnTo>
                <a:lnTo>
                  <a:pt x="192937" y="261620"/>
                </a:lnTo>
                <a:lnTo>
                  <a:pt x="197504" y="261620"/>
                </a:lnTo>
                <a:lnTo>
                  <a:pt x="201545" y="260350"/>
                </a:lnTo>
                <a:close/>
              </a:path>
              <a:path w="327025" h="533400">
                <a:moveTo>
                  <a:pt x="62578" y="258337"/>
                </a:moveTo>
                <a:lnTo>
                  <a:pt x="61823" y="259080"/>
                </a:lnTo>
                <a:lnTo>
                  <a:pt x="65003" y="260350"/>
                </a:lnTo>
                <a:lnTo>
                  <a:pt x="62578" y="258337"/>
                </a:lnTo>
                <a:close/>
              </a:path>
              <a:path w="327025" h="533400">
                <a:moveTo>
                  <a:pt x="115387" y="255270"/>
                </a:moveTo>
                <a:lnTo>
                  <a:pt x="112058" y="255270"/>
                </a:lnTo>
                <a:lnTo>
                  <a:pt x="111005" y="256540"/>
                </a:lnTo>
                <a:lnTo>
                  <a:pt x="110201" y="257810"/>
                </a:lnTo>
                <a:lnTo>
                  <a:pt x="109674" y="260350"/>
                </a:lnTo>
                <a:lnTo>
                  <a:pt x="112807" y="260350"/>
                </a:lnTo>
                <a:lnTo>
                  <a:pt x="116871" y="257810"/>
                </a:lnTo>
                <a:lnTo>
                  <a:pt x="112863" y="257810"/>
                </a:lnTo>
                <a:lnTo>
                  <a:pt x="115387" y="255270"/>
                </a:lnTo>
                <a:close/>
              </a:path>
              <a:path w="327025" h="533400">
                <a:moveTo>
                  <a:pt x="163870" y="256540"/>
                </a:moveTo>
                <a:lnTo>
                  <a:pt x="163225" y="256540"/>
                </a:lnTo>
                <a:lnTo>
                  <a:pt x="161958" y="257810"/>
                </a:lnTo>
                <a:lnTo>
                  <a:pt x="160213" y="259080"/>
                </a:lnTo>
                <a:lnTo>
                  <a:pt x="155152" y="260350"/>
                </a:lnTo>
                <a:lnTo>
                  <a:pt x="166453" y="260350"/>
                </a:lnTo>
                <a:lnTo>
                  <a:pt x="168963" y="259080"/>
                </a:lnTo>
                <a:lnTo>
                  <a:pt x="162038" y="259080"/>
                </a:lnTo>
                <a:lnTo>
                  <a:pt x="162746" y="257810"/>
                </a:lnTo>
                <a:lnTo>
                  <a:pt x="163870" y="256540"/>
                </a:lnTo>
                <a:close/>
              </a:path>
              <a:path w="327025" h="533400">
                <a:moveTo>
                  <a:pt x="177858" y="259080"/>
                </a:moveTo>
                <a:lnTo>
                  <a:pt x="168963" y="259080"/>
                </a:lnTo>
                <a:lnTo>
                  <a:pt x="169019" y="260350"/>
                </a:lnTo>
                <a:lnTo>
                  <a:pt x="177060" y="260350"/>
                </a:lnTo>
                <a:lnTo>
                  <a:pt x="177858" y="259080"/>
                </a:lnTo>
                <a:close/>
              </a:path>
              <a:path w="327025" h="533400">
                <a:moveTo>
                  <a:pt x="203768" y="256540"/>
                </a:moveTo>
                <a:lnTo>
                  <a:pt x="201584" y="257810"/>
                </a:lnTo>
                <a:lnTo>
                  <a:pt x="200129" y="259144"/>
                </a:lnTo>
                <a:lnTo>
                  <a:pt x="198995" y="260350"/>
                </a:lnTo>
                <a:lnTo>
                  <a:pt x="206630" y="260350"/>
                </a:lnTo>
                <a:lnTo>
                  <a:pt x="209722" y="259080"/>
                </a:lnTo>
                <a:lnTo>
                  <a:pt x="201433" y="259080"/>
                </a:lnTo>
                <a:lnTo>
                  <a:pt x="202669" y="257655"/>
                </a:lnTo>
                <a:lnTo>
                  <a:pt x="203768" y="256540"/>
                </a:lnTo>
                <a:close/>
              </a:path>
              <a:path w="327025" h="533400">
                <a:moveTo>
                  <a:pt x="212416" y="259080"/>
                </a:moveTo>
                <a:lnTo>
                  <a:pt x="210487" y="259080"/>
                </a:lnTo>
                <a:lnTo>
                  <a:pt x="212288" y="260350"/>
                </a:lnTo>
                <a:lnTo>
                  <a:pt x="213309" y="260350"/>
                </a:lnTo>
                <a:lnTo>
                  <a:pt x="212416" y="259080"/>
                </a:lnTo>
                <a:close/>
              </a:path>
              <a:path w="327025" h="533400">
                <a:moveTo>
                  <a:pt x="227502" y="254000"/>
                </a:moveTo>
                <a:lnTo>
                  <a:pt x="222976" y="254000"/>
                </a:lnTo>
                <a:lnTo>
                  <a:pt x="221891" y="255270"/>
                </a:lnTo>
                <a:lnTo>
                  <a:pt x="224793" y="255270"/>
                </a:lnTo>
                <a:lnTo>
                  <a:pt x="226236" y="256540"/>
                </a:lnTo>
                <a:lnTo>
                  <a:pt x="228013" y="257810"/>
                </a:lnTo>
                <a:lnTo>
                  <a:pt x="230030" y="259080"/>
                </a:lnTo>
                <a:lnTo>
                  <a:pt x="229280" y="260350"/>
                </a:lnTo>
                <a:lnTo>
                  <a:pt x="235258" y="260350"/>
                </a:lnTo>
                <a:lnTo>
                  <a:pt x="236899" y="259080"/>
                </a:lnTo>
                <a:lnTo>
                  <a:pt x="240638" y="259080"/>
                </a:lnTo>
                <a:lnTo>
                  <a:pt x="240538" y="257810"/>
                </a:lnTo>
                <a:lnTo>
                  <a:pt x="238517" y="257810"/>
                </a:lnTo>
                <a:lnTo>
                  <a:pt x="235083" y="256540"/>
                </a:lnTo>
                <a:lnTo>
                  <a:pt x="232277" y="256540"/>
                </a:lnTo>
                <a:lnTo>
                  <a:pt x="230069" y="255270"/>
                </a:lnTo>
                <a:lnTo>
                  <a:pt x="227502" y="254000"/>
                </a:lnTo>
                <a:close/>
              </a:path>
              <a:path w="327025" h="533400">
                <a:moveTo>
                  <a:pt x="17820" y="246380"/>
                </a:moveTo>
                <a:lnTo>
                  <a:pt x="13105" y="246380"/>
                </a:lnTo>
                <a:lnTo>
                  <a:pt x="18641" y="251460"/>
                </a:lnTo>
                <a:lnTo>
                  <a:pt x="25101" y="256540"/>
                </a:lnTo>
                <a:lnTo>
                  <a:pt x="31816" y="259080"/>
                </a:lnTo>
                <a:lnTo>
                  <a:pt x="44623" y="259080"/>
                </a:lnTo>
                <a:lnTo>
                  <a:pt x="48154" y="257810"/>
                </a:lnTo>
                <a:lnTo>
                  <a:pt x="61942" y="257810"/>
                </a:lnTo>
                <a:lnTo>
                  <a:pt x="65919" y="256540"/>
                </a:lnTo>
                <a:lnTo>
                  <a:pt x="33864" y="256540"/>
                </a:lnTo>
                <a:lnTo>
                  <a:pt x="25679" y="254000"/>
                </a:lnTo>
                <a:lnTo>
                  <a:pt x="29163" y="254000"/>
                </a:lnTo>
                <a:lnTo>
                  <a:pt x="29640" y="252730"/>
                </a:lnTo>
                <a:lnTo>
                  <a:pt x="25878" y="252730"/>
                </a:lnTo>
                <a:lnTo>
                  <a:pt x="24093" y="251460"/>
                </a:lnTo>
                <a:lnTo>
                  <a:pt x="24914" y="251460"/>
                </a:lnTo>
                <a:lnTo>
                  <a:pt x="21391" y="250190"/>
                </a:lnTo>
                <a:lnTo>
                  <a:pt x="20212" y="248920"/>
                </a:lnTo>
                <a:lnTo>
                  <a:pt x="22363" y="248920"/>
                </a:lnTo>
                <a:lnTo>
                  <a:pt x="25273" y="247650"/>
                </a:lnTo>
                <a:lnTo>
                  <a:pt x="18051" y="247650"/>
                </a:lnTo>
                <a:lnTo>
                  <a:pt x="17820" y="246380"/>
                </a:lnTo>
                <a:close/>
              </a:path>
              <a:path w="327025" h="533400">
                <a:moveTo>
                  <a:pt x="66821" y="256540"/>
                </a:moveTo>
                <a:lnTo>
                  <a:pt x="65919" y="256540"/>
                </a:lnTo>
                <a:lnTo>
                  <a:pt x="66612" y="259080"/>
                </a:lnTo>
                <a:lnTo>
                  <a:pt x="70048" y="259080"/>
                </a:lnTo>
                <a:lnTo>
                  <a:pt x="66821" y="256540"/>
                </a:lnTo>
                <a:close/>
              </a:path>
              <a:path w="327025" h="533400">
                <a:moveTo>
                  <a:pt x="73371" y="257810"/>
                </a:moveTo>
                <a:lnTo>
                  <a:pt x="72614" y="257810"/>
                </a:lnTo>
                <a:lnTo>
                  <a:pt x="73451" y="259080"/>
                </a:lnTo>
                <a:lnTo>
                  <a:pt x="74782" y="259080"/>
                </a:lnTo>
                <a:lnTo>
                  <a:pt x="73371" y="257810"/>
                </a:lnTo>
                <a:close/>
              </a:path>
              <a:path w="327025" h="533400">
                <a:moveTo>
                  <a:pt x="182396" y="250190"/>
                </a:moveTo>
                <a:lnTo>
                  <a:pt x="177523" y="250190"/>
                </a:lnTo>
                <a:lnTo>
                  <a:pt x="170948" y="255270"/>
                </a:lnTo>
                <a:lnTo>
                  <a:pt x="169665" y="256540"/>
                </a:lnTo>
                <a:lnTo>
                  <a:pt x="164476" y="257810"/>
                </a:lnTo>
                <a:lnTo>
                  <a:pt x="162038" y="259080"/>
                </a:lnTo>
                <a:lnTo>
                  <a:pt x="172048" y="259080"/>
                </a:lnTo>
                <a:lnTo>
                  <a:pt x="173020" y="257810"/>
                </a:lnTo>
                <a:lnTo>
                  <a:pt x="172286" y="257810"/>
                </a:lnTo>
                <a:lnTo>
                  <a:pt x="174773" y="255270"/>
                </a:lnTo>
                <a:lnTo>
                  <a:pt x="175268" y="255261"/>
                </a:lnTo>
                <a:lnTo>
                  <a:pt x="177539" y="254000"/>
                </a:lnTo>
                <a:lnTo>
                  <a:pt x="176678" y="254000"/>
                </a:lnTo>
                <a:lnTo>
                  <a:pt x="177379" y="252730"/>
                </a:lnTo>
                <a:lnTo>
                  <a:pt x="179962" y="252730"/>
                </a:lnTo>
                <a:lnTo>
                  <a:pt x="181858" y="251460"/>
                </a:lnTo>
                <a:lnTo>
                  <a:pt x="179834" y="251460"/>
                </a:lnTo>
                <a:lnTo>
                  <a:pt x="182396" y="250190"/>
                </a:lnTo>
                <a:close/>
              </a:path>
              <a:path w="327025" h="533400">
                <a:moveTo>
                  <a:pt x="224793" y="255270"/>
                </a:moveTo>
                <a:lnTo>
                  <a:pt x="217333" y="255270"/>
                </a:lnTo>
                <a:lnTo>
                  <a:pt x="208813" y="257655"/>
                </a:lnTo>
                <a:lnTo>
                  <a:pt x="208742" y="257810"/>
                </a:lnTo>
                <a:lnTo>
                  <a:pt x="206335" y="257810"/>
                </a:lnTo>
                <a:lnTo>
                  <a:pt x="203067" y="259080"/>
                </a:lnTo>
                <a:lnTo>
                  <a:pt x="211292" y="259080"/>
                </a:lnTo>
                <a:lnTo>
                  <a:pt x="224793" y="255270"/>
                </a:lnTo>
                <a:close/>
              </a:path>
              <a:path w="327025" h="533400">
                <a:moveTo>
                  <a:pt x="63113" y="257810"/>
                </a:moveTo>
                <a:lnTo>
                  <a:pt x="61942" y="257810"/>
                </a:lnTo>
                <a:lnTo>
                  <a:pt x="62578" y="258337"/>
                </a:lnTo>
                <a:lnTo>
                  <a:pt x="63113" y="257810"/>
                </a:lnTo>
                <a:close/>
              </a:path>
              <a:path w="327025" h="533400">
                <a:moveTo>
                  <a:pt x="72449" y="257743"/>
                </a:moveTo>
                <a:lnTo>
                  <a:pt x="72614" y="257810"/>
                </a:lnTo>
                <a:lnTo>
                  <a:pt x="72449" y="257743"/>
                </a:lnTo>
                <a:close/>
              </a:path>
              <a:path w="327025" h="533400">
                <a:moveTo>
                  <a:pt x="120314" y="256540"/>
                </a:moveTo>
                <a:lnTo>
                  <a:pt x="118832" y="257810"/>
                </a:lnTo>
                <a:lnTo>
                  <a:pt x="119366" y="257810"/>
                </a:lnTo>
                <a:lnTo>
                  <a:pt x="120314" y="256540"/>
                </a:lnTo>
                <a:close/>
              </a:path>
              <a:path w="327025" h="533400">
                <a:moveTo>
                  <a:pt x="193295" y="246744"/>
                </a:moveTo>
                <a:lnTo>
                  <a:pt x="186832" y="247650"/>
                </a:lnTo>
                <a:lnTo>
                  <a:pt x="181262" y="248920"/>
                </a:lnTo>
                <a:lnTo>
                  <a:pt x="174997" y="248920"/>
                </a:lnTo>
                <a:lnTo>
                  <a:pt x="141632" y="254000"/>
                </a:lnTo>
                <a:lnTo>
                  <a:pt x="128513" y="255270"/>
                </a:lnTo>
                <a:lnTo>
                  <a:pt x="122458" y="257810"/>
                </a:lnTo>
                <a:lnTo>
                  <a:pt x="133342" y="256540"/>
                </a:lnTo>
                <a:lnTo>
                  <a:pt x="147106" y="254000"/>
                </a:lnTo>
                <a:lnTo>
                  <a:pt x="161849" y="251460"/>
                </a:lnTo>
                <a:lnTo>
                  <a:pt x="175674" y="250190"/>
                </a:lnTo>
                <a:lnTo>
                  <a:pt x="182396" y="250190"/>
                </a:lnTo>
                <a:lnTo>
                  <a:pt x="184958" y="248920"/>
                </a:lnTo>
                <a:lnTo>
                  <a:pt x="193295" y="246744"/>
                </a:lnTo>
                <a:close/>
              </a:path>
              <a:path w="327025" h="533400">
                <a:moveTo>
                  <a:pt x="177245" y="256540"/>
                </a:moveTo>
                <a:lnTo>
                  <a:pt x="173824" y="256540"/>
                </a:lnTo>
                <a:lnTo>
                  <a:pt x="172286" y="257810"/>
                </a:lnTo>
                <a:lnTo>
                  <a:pt x="176559" y="257810"/>
                </a:lnTo>
                <a:lnTo>
                  <a:pt x="177245" y="256540"/>
                </a:lnTo>
                <a:close/>
              </a:path>
              <a:path w="327025" h="533400">
                <a:moveTo>
                  <a:pt x="207130" y="253064"/>
                </a:moveTo>
                <a:lnTo>
                  <a:pt x="199679" y="254000"/>
                </a:lnTo>
                <a:lnTo>
                  <a:pt x="193694" y="254000"/>
                </a:lnTo>
                <a:lnTo>
                  <a:pt x="186386" y="255270"/>
                </a:lnTo>
                <a:lnTo>
                  <a:pt x="179388" y="256540"/>
                </a:lnTo>
                <a:lnTo>
                  <a:pt x="178304" y="257810"/>
                </a:lnTo>
                <a:lnTo>
                  <a:pt x="194868" y="255261"/>
                </a:lnTo>
                <a:lnTo>
                  <a:pt x="207130" y="253064"/>
                </a:lnTo>
                <a:close/>
              </a:path>
              <a:path w="327025" h="533400">
                <a:moveTo>
                  <a:pt x="210742" y="255270"/>
                </a:moveTo>
                <a:lnTo>
                  <a:pt x="208630" y="256540"/>
                </a:lnTo>
                <a:lnTo>
                  <a:pt x="207314" y="257810"/>
                </a:lnTo>
                <a:lnTo>
                  <a:pt x="208263" y="257810"/>
                </a:lnTo>
                <a:lnTo>
                  <a:pt x="208813" y="257655"/>
                </a:lnTo>
                <a:lnTo>
                  <a:pt x="209331" y="256540"/>
                </a:lnTo>
                <a:lnTo>
                  <a:pt x="210742" y="255270"/>
                </a:lnTo>
                <a:close/>
              </a:path>
              <a:path w="327025" h="533400">
                <a:moveTo>
                  <a:pt x="244320" y="250190"/>
                </a:moveTo>
                <a:lnTo>
                  <a:pt x="242040" y="250190"/>
                </a:lnTo>
                <a:lnTo>
                  <a:pt x="241331" y="251460"/>
                </a:lnTo>
                <a:lnTo>
                  <a:pt x="240741" y="251460"/>
                </a:lnTo>
                <a:lnTo>
                  <a:pt x="239210" y="254000"/>
                </a:lnTo>
                <a:lnTo>
                  <a:pt x="238633" y="255261"/>
                </a:lnTo>
                <a:lnTo>
                  <a:pt x="238517" y="257810"/>
                </a:lnTo>
                <a:lnTo>
                  <a:pt x="240538" y="257810"/>
                </a:lnTo>
                <a:lnTo>
                  <a:pt x="240438" y="256540"/>
                </a:lnTo>
                <a:lnTo>
                  <a:pt x="240989" y="255261"/>
                </a:lnTo>
                <a:lnTo>
                  <a:pt x="242288" y="254000"/>
                </a:lnTo>
                <a:lnTo>
                  <a:pt x="243371" y="254000"/>
                </a:lnTo>
                <a:lnTo>
                  <a:pt x="242351" y="252730"/>
                </a:lnTo>
                <a:lnTo>
                  <a:pt x="242653" y="252730"/>
                </a:lnTo>
                <a:lnTo>
                  <a:pt x="243753" y="251460"/>
                </a:lnTo>
                <a:lnTo>
                  <a:pt x="244320" y="250190"/>
                </a:lnTo>
                <a:close/>
              </a:path>
              <a:path w="327025" h="533400">
                <a:moveTo>
                  <a:pt x="72057" y="256540"/>
                </a:moveTo>
                <a:lnTo>
                  <a:pt x="69442" y="256540"/>
                </a:lnTo>
                <a:lnTo>
                  <a:pt x="72449" y="257743"/>
                </a:lnTo>
                <a:lnTo>
                  <a:pt x="72057" y="256540"/>
                </a:lnTo>
                <a:close/>
              </a:path>
              <a:path w="327025" h="533400">
                <a:moveTo>
                  <a:pt x="43604" y="255270"/>
                </a:moveTo>
                <a:lnTo>
                  <a:pt x="37268" y="256540"/>
                </a:lnTo>
                <a:lnTo>
                  <a:pt x="45341" y="256540"/>
                </a:lnTo>
                <a:lnTo>
                  <a:pt x="43604" y="255270"/>
                </a:lnTo>
                <a:close/>
              </a:path>
              <a:path w="327025" h="533400">
                <a:moveTo>
                  <a:pt x="77524" y="255270"/>
                </a:moveTo>
                <a:lnTo>
                  <a:pt x="49342" y="255270"/>
                </a:lnTo>
                <a:lnTo>
                  <a:pt x="47349" y="256540"/>
                </a:lnTo>
                <a:lnTo>
                  <a:pt x="76161" y="256540"/>
                </a:lnTo>
                <a:lnTo>
                  <a:pt x="77524" y="255270"/>
                </a:lnTo>
                <a:close/>
              </a:path>
              <a:path w="327025" h="533400">
                <a:moveTo>
                  <a:pt x="90013" y="254000"/>
                </a:moveTo>
                <a:lnTo>
                  <a:pt x="88131" y="254000"/>
                </a:lnTo>
                <a:lnTo>
                  <a:pt x="91279" y="255270"/>
                </a:lnTo>
                <a:lnTo>
                  <a:pt x="93878" y="256540"/>
                </a:lnTo>
                <a:lnTo>
                  <a:pt x="90013" y="254000"/>
                </a:lnTo>
                <a:close/>
              </a:path>
              <a:path w="327025" h="533400">
                <a:moveTo>
                  <a:pt x="59065" y="252730"/>
                </a:moveTo>
                <a:lnTo>
                  <a:pt x="57208" y="252730"/>
                </a:lnTo>
                <a:lnTo>
                  <a:pt x="55742" y="255270"/>
                </a:lnTo>
                <a:lnTo>
                  <a:pt x="56889" y="255261"/>
                </a:lnTo>
                <a:lnTo>
                  <a:pt x="59065" y="252730"/>
                </a:lnTo>
                <a:close/>
              </a:path>
              <a:path w="327025" h="533400">
                <a:moveTo>
                  <a:pt x="82114" y="247650"/>
                </a:moveTo>
                <a:lnTo>
                  <a:pt x="78751" y="252730"/>
                </a:lnTo>
                <a:lnTo>
                  <a:pt x="72773" y="254000"/>
                </a:lnTo>
                <a:lnTo>
                  <a:pt x="57918" y="255270"/>
                </a:lnTo>
                <a:lnTo>
                  <a:pt x="83509" y="255261"/>
                </a:lnTo>
                <a:lnTo>
                  <a:pt x="85773" y="254000"/>
                </a:lnTo>
                <a:lnTo>
                  <a:pt x="90013" y="254000"/>
                </a:lnTo>
                <a:lnTo>
                  <a:pt x="89902" y="252730"/>
                </a:lnTo>
                <a:lnTo>
                  <a:pt x="79604" y="252730"/>
                </a:lnTo>
                <a:lnTo>
                  <a:pt x="82114" y="247650"/>
                </a:lnTo>
                <a:close/>
              </a:path>
              <a:path w="327025" h="533400">
                <a:moveTo>
                  <a:pt x="93104" y="252730"/>
                </a:moveTo>
                <a:lnTo>
                  <a:pt x="89902" y="252730"/>
                </a:lnTo>
                <a:lnTo>
                  <a:pt x="96078" y="255270"/>
                </a:lnTo>
                <a:lnTo>
                  <a:pt x="94731" y="254000"/>
                </a:lnTo>
                <a:lnTo>
                  <a:pt x="93257" y="254000"/>
                </a:lnTo>
                <a:lnTo>
                  <a:pt x="93104" y="252730"/>
                </a:lnTo>
                <a:close/>
              </a:path>
              <a:path w="327025" h="533400">
                <a:moveTo>
                  <a:pt x="235353" y="254000"/>
                </a:moveTo>
                <a:lnTo>
                  <a:pt x="230106" y="255261"/>
                </a:lnTo>
                <a:lnTo>
                  <a:pt x="235353" y="254000"/>
                </a:lnTo>
                <a:close/>
              </a:path>
              <a:path w="327025" h="533400">
                <a:moveTo>
                  <a:pt x="95926" y="253524"/>
                </a:moveTo>
                <a:lnTo>
                  <a:pt x="96006" y="254000"/>
                </a:lnTo>
                <a:lnTo>
                  <a:pt x="97616" y="254000"/>
                </a:lnTo>
                <a:lnTo>
                  <a:pt x="95926" y="253524"/>
                </a:lnTo>
                <a:close/>
              </a:path>
              <a:path w="327025" h="533400">
                <a:moveTo>
                  <a:pt x="179826" y="252730"/>
                </a:moveTo>
                <a:lnTo>
                  <a:pt x="177403" y="252730"/>
                </a:lnTo>
                <a:lnTo>
                  <a:pt x="176678" y="254000"/>
                </a:lnTo>
                <a:lnTo>
                  <a:pt x="177539" y="254000"/>
                </a:lnTo>
                <a:lnTo>
                  <a:pt x="179826" y="252730"/>
                </a:lnTo>
                <a:close/>
              </a:path>
              <a:path w="327025" h="533400">
                <a:moveTo>
                  <a:pt x="223653" y="251460"/>
                </a:moveTo>
                <a:lnTo>
                  <a:pt x="221788" y="251460"/>
                </a:lnTo>
                <a:lnTo>
                  <a:pt x="222618" y="254000"/>
                </a:lnTo>
                <a:lnTo>
                  <a:pt x="226268" y="254000"/>
                </a:lnTo>
                <a:lnTo>
                  <a:pt x="225231" y="252730"/>
                </a:lnTo>
                <a:lnTo>
                  <a:pt x="223653" y="251460"/>
                </a:lnTo>
                <a:close/>
              </a:path>
              <a:path w="327025" h="533400">
                <a:moveTo>
                  <a:pt x="95791" y="252730"/>
                </a:moveTo>
                <a:lnTo>
                  <a:pt x="93104" y="252730"/>
                </a:lnTo>
                <a:lnTo>
                  <a:pt x="95926" y="253524"/>
                </a:lnTo>
                <a:lnTo>
                  <a:pt x="95791" y="252730"/>
                </a:lnTo>
                <a:close/>
              </a:path>
              <a:path w="327025" h="533400">
                <a:moveTo>
                  <a:pt x="209793" y="252730"/>
                </a:moveTo>
                <a:lnTo>
                  <a:pt x="208997" y="252730"/>
                </a:lnTo>
                <a:lnTo>
                  <a:pt x="207130" y="253064"/>
                </a:lnTo>
                <a:lnTo>
                  <a:pt x="209793" y="252730"/>
                </a:lnTo>
                <a:close/>
              </a:path>
              <a:path w="327025" h="533400">
                <a:moveTo>
                  <a:pt x="83812" y="248920"/>
                </a:moveTo>
                <a:lnTo>
                  <a:pt x="79604" y="252730"/>
                </a:lnTo>
                <a:lnTo>
                  <a:pt x="84617" y="252730"/>
                </a:lnTo>
                <a:lnTo>
                  <a:pt x="85350" y="251460"/>
                </a:lnTo>
                <a:lnTo>
                  <a:pt x="82609" y="251460"/>
                </a:lnTo>
                <a:lnTo>
                  <a:pt x="83812" y="248920"/>
                </a:lnTo>
                <a:close/>
              </a:path>
              <a:path w="327025" h="533400">
                <a:moveTo>
                  <a:pt x="90890" y="250190"/>
                </a:moveTo>
                <a:lnTo>
                  <a:pt x="84617" y="252730"/>
                </a:lnTo>
                <a:lnTo>
                  <a:pt x="96301" y="252730"/>
                </a:lnTo>
                <a:lnTo>
                  <a:pt x="100491" y="251460"/>
                </a:lnTo>
                <a:lnTo>
                  <a:pt x="90467" y="251460"/>
                </a:lnTo>
                <a:lnTo>
                  <a:pt x="90890" y="250190"/>
                </a:lnTo>
                <a:close/>
              </a:path>
              <a:path w="327025" h="533400">
                <a:moveTo>
                  <a:pt x="225502" y="245110"/>
                </a:moveTo>
                <a:lnTo>
                  <a:pt x="223478" y="245110"/>
                </a:lnTo>
                <a:lnTo>
                  <a:pt x="223168" y="246380"/>
                </a:lnTo>
                <a:lnTo>
                  <a:pt x="222857" y="246380"/>
                </a:lnTo>
                <a:lnTo>
                  <a:pt x="220927" y="248920"/>
                </a:lnTo>
                <a:lnTo>
                  <a:pt x="220935" y="250190"/>
                </a:lnTo>
                <a:lnTo>
                  <a:pt x="213937" y="251460"/>
                </a:lnTo>
                <a:lnTo>
                  <a:pt x="209793" y="252730"/>
                </a:lnTo>
                <a:lnTo>
                  <a:pt x="215190" y="252730"/>
                </a:lnTo>
                <a:lnTo>
                  <a:pt x="221341" y="251460"/>
                </a:lnTo>
                <a:lnTo>
                  <a:pt x="223653" y="251460"/>
                </a:lnTo>
                <a:lnTo>
                  <a:pt x="223168" y="250190"/>
                </a:lnTo>
                <a:lnTo>
                  <a:pt x="223470" y="248920"/>
                </a:lnTo>
                <a:lnTo>
                  <a:pt x="223837" y="248920"/>
                </a:lnTo>
                <a:lnTo>
                  <a:pt x="225502" y="245110"/>
                </a:lnTo>
                <a:close/>
              </a:path>
              <a:path w="327025" h="533400">
                <a:moveTo>
                  <a:pt x="86084" y="250190"/>
                </a:moveTo>
                <a:lnTo>
                  <a:pt x="82609" y="251460"/>
                </a:lnTo>
                <a:lnTo>
                  <a:pt x="85350" y="251460"/>
                </a:lnTo>
                <a:lnTo>
                  <a:pt x="86084" y="250190"/>
                </a:lnTo>
                <a:close/>
              </a:path>
              <a:path w="327025" h="533400">
                <a:moveTo>
                  <a:pt x="107292" y="245110"/>
                </a:moveTo>
                <a:lnTo>
                  <a:pt x="106255" y="245110"/>
                </a:lnTo>
                <a:lnTo>
                  <a:pt x="101577" y="248920"/>
                </a:lnTo>
                <a:lnTo>
                  <a:pt x="96301" y="250190"/>
                </a:lnTo>
                <a:lnTo>
                  <a:pt x="92379" y="251460"/>
                </a:lnTo>
                <a:lnTo>
                  <a:pt x="100491" y="251460"/>
                </a:lnTo>
                <a:lnTo>
                  <a:pt x="108870" y="248920"/>
                </a:lnTo>
                <a:lnTo>
                  <a:pt x="104447" y="248920"/>
                </a:lnTo>
                <a:lnTo>
                  <a:pt x="105228" y="247650"/>
                </a:lnTo>
                <a:lnTo>
                  <a:pt x="105251" y="246380"/>
                </a:lnTo>
                <a:lnTo>
                  <a:pt x="107292" y="245110"/>
                </a:lnTo>
                <a:close/>
              </a:path>
              <a:path w="327025" h="533400">
                <a:moveTo>
                  <a:pt x="127121" y="248920"/>
                </a:moveTo>
                <a:lnTo>
                  <a:pt x="122491" y="250190"/>
                </a:lnTo>
                <a:lnTo>
                  <a:pt x="126100" y="250190"/>
                </a:lnTo>
                <a:lnTo>
                  <a:pt x="127121" y="248920"/>
                </a:lnTo>
                <a:close/>
              </a:path>
              <a:path w="327025" h="533400">
                <a:moveTo>
                  <a:pt x="228252" y="248920"/>
                </a:moveTo>
                <a:lnTo>
                  <a:pt x="225813" y="248920"/>
                </a:lnTo>
                <a:lnTo>
                  <a:pt x="230507" y="250190"/>
                </a:lnTo>
                <a:lnTo>
                  <a:pt x="228252" y="248920"/>
                </a:lnTo>
                <a:close/>
              </a:path>
              <a:path w="327025" h="533400">
                <a:moveTo>
                  <a:pt x="239059" y="241300"/>
                </a:moveTo>
                <a:lnTo>
                  <a:pt x="229511" y="241300"/>
                </a:lnTo>
                <a:lnTo>
                  <a:pt x="227830" y="242570"/>
                </a:lnTo>
                <a:lnTo>
                  <a:pt x="235952" y="242570"/>
                </a:lnTo>
                <a:lnTo>
                  <a:pt x="236692" y="243840"/>
                </a:lnTo>
                <a:lnTo>
                  <a:pt x="237592" y="243840"/>
                </a:lnTo>
                <a:lnTo>
                  <a:pt x="237777" y="245110"/>
                </a:lnTo>
                <a:lnTo>
                  <a:pt x="238271" y="246380"/>
                </a:lnTo>
                <a:lnTo>
                  <a:pt x="239441" y="247650"/>
                </a:lnTo>
                <a:lnTo>
                  <a:pt x="240342" y="248920"/>
                </a:lnTo>
                <a:lnTo>
                  <a:pt x="241188" y="250190"/>
                </a:lnTo>
                <a:lnTo>
                  <a:pt x="248456" y="250190"/>
                </a:lnTo>
                <a:lnTo>
                  <a:pt x="245699" y="248920"/>
                </a:lnTo>
                <a:lnTo>
                  <a:pt x="244558" y="248920"/>
                </a:lnTo>
                <a:lnTo>
                  <a:pt x="242399" y="247650"/>
                </a:lnTo>
                <a:lnTo>
                  <a:pt x="242135" y="246380"/>
                </a:lnTo>
                <a:lnTo>
                  <a:pt x="243347" y="246380"/>
                </a:lnTo>
                <a:lnTo>
                  <a:pt x="240717" y="245110"/>
                </a:lnTo>
                <a:lnTo>
                  <a:pt x="240127" y="245110"/>
                </a:lnTo>
                <a:lnTo>
                  <a:pt x="239441" y="242570"/>
                </a:lnTo>
                <a:lnTo>
                  <a:pt x="239059" y="241300"/>
                </a:lnTo>
                <a:close/>
              </a:path>
              <a:path w="327025" h="533400">
                <a:moveTo>
                  <a:pt x="109687" y="245197"/>
                </a:moveTo>
                <a:lnTo>
                  <a:pt x="106949" y="246380"/>
                </a:lnTo>
                <a:lnTo>
                  <a:pt x="104447" y="248920"/>
                </a:lnTo>
                <a:lnTo>
                  <a:pt x="112584" y="248920"/>
                </a:lnTo>
                <a:lnTo>
                  <a:pt x="115732" y="247650"/>
                </a:lnTo>
                <a:lnTo>
                  <a:pt x="108479" y="247650"/>
                </a:lnTo>
                <a:lnTo>
                  <a:pt x="109687" y="245197"/>
                </a:lnTo>
                <a:close/>
              </a:path>
              <a:path w="327025" h="533400">
                <a:moveTo>
                  <a:pt x="170581" y="242570"/>
                </a:moveTo>
                <a:lnTo>
                  <a:pt x="168118" y="242570"/>
                </a:lnTo>
                <a:lnTo>
                  <a:pt x="168899" y="245110"/>
                </a:lnTo>
                <a:lnTo>
                  <a:pt x="174128" y="248920"/>
                </a:lnTo>
                <a:lnTo>
                  <a:pt x="179014" y="248920"/>
                </a:lnTo>
                <a:lnTo>
                  <a:pt x="179651" y="247650"/>
                </a:lnTo>
                <a:lnTo>
                  <a:pt x="178391" y="247650"/>
                </a:lnTo>
                <a:lnTo>
                  <a:pt x="176750" y="246380"/>
                </a:lnTo>
                <a:lnTo>
                  <a:pt x="178001" y="246380"/>
                </a:lnTo>
                <a:lnTo>
                  <a:pt x="179070" y="245110"/>
                </a:lnTo>
                <a:lnTo>
                  <a:pt x="179372" y="245110"/>
                </a:lnTo>
                <a:lnTo>
                  <a:pt x="177882" y="243840"/>
                </a:lnTo>
                <a:lnTo>
                  <a:pt x="171442" y="243840"/>
                </a:lnTo>
                <a:lnTo>
                  <a:pt x="170581" y="242570"/>
                </a:lnTo>
                <a:close/>
              </a:path>
              <a:path w="327025" h="533400">
                <a:moveTo>
                  <a:pt x="202445" y="246380"/>
                </a:moveTo>
                <a:lnTo>
                  <a:pt x="195894" y="246380"/>
                </a:lnTo>
                <a:lnTo>
                  <a:pt x="195208" y="246476"/>
                </a:lnTo>
                <a:lnTo>
                  <a:pt x="201513" y="247650"/>
                </a:lnTo>
                <a:lnTo>
                  <a:pt x="203465" y="248920"/>
                </a:lnTo>
                <a:lnTo>
                  <a:pt x="205068" y="248920"/>
                </a:lnTo>
                <a:lnTo>
                  <a:pt x="203975" y="247650"/>
                </a:lnTo>
                <a:lnTo>
                  <a:pt x="203146" y="247650"/>
                </a:lnTo>
                <a:lnTo>
                  <a:pt x="202445" y="246380"/>
                </a:lnTo>
                <a:close/>
              </a:path>
              <a:path w="327025" h="533400">
                <a:moveTo>
                  <a:pt x="214041" y="246380"/>
                </a:moveTo>
                <a:lnTo>
                  <a:pt x="211324" y="246380"/>
                </a:lnTo>
                <a:lnTo>
                  <a:pt x="213611" y="247650"/>
                </a:lnTo>
                <a:lnTo>
                  <a:pt x="214041" y="246380"/>
                </a:lnTo>
                <a:close/>
              </a:path>
              <a:path w="327025" h="533400">
                <a:moveTo>
                  <a:pt x="214751" y="246380"/>
                </a:moveTo>
                <a:lnTo>
                  <a:pt x="215779" y="247650"/>
                </a:lnTo>
                <a:lnTo>
                  <a:pt x="214751" y="246380"/>
                </a:lnTo>
                <a:close/>
              </a:path>
              <a:path w="327025" h="533400">
                <a:moveTo>
                  <a:pt x="194691" y="246380"/>
                </a:moveTo>
                <a:lnTo>
                  <a:pt x="193295" y="246744"/>
                </a:lnTo>
                <a:lnTo>
                  <a:pt x="195208" y="246476"/>
                </a:lnTo>
                <a:lnTo>
                  <a:pt x="194691" y="246380"/>
                </a:lnTo>
                <a:close/>
              </a:path>
              <a:path w="327025" h="533400">
                <a:moveTo>
                  <a:pt x="117127" y="227330"/>
                </a:moveTo>
                <a:lnTo>
                  <a:pt x="30716" y="227330"/>
                </a:lnTo>
                <a:lnTo>
                  <a:pt x="23408" y="228600"/>
                </a:lnTo>
                <a:lnTo>
                  <a:pt x="13995" y="232410"/>
                </a:lnTo>
                <a:lnTo>
                  <a:pt x="10114" y="234950"/>
                </a:lnTo>
                <a:lnTo>
                  <a:pt x="8600" y="238737"/>
                </a:lnTo>
                <a:lnTo>
                  <a:pt x="8632" y="240030"/>
                </a:lnTo>
                <a:lnTo>
                  <a:pt x="9165" y="241300"/>
                </a:lnTo>
                <a:lnTo>
                  <a:pt x="13105" y="246380"/>
                </a:lnTo>
                <a:lnTo>
                  <a:pt x="13294" y="242570"/>
                </a:lnTo>
                <a:lnTo>
                  <a:pt x="11102" y="242570"/>
                </a:lnTo>
                <a:lnTo>
                  <a:pt x="12010" y="237490"/>
                </a:lnTo>
                <a:lnTo>
                  <a:pt x="14705" y="237490"/>
                </a:lnTo>
                <a:lnTo>
                  <a:pt x="14211" y="236220"/>
                </a:lnTo>
                <a:lnTo>
                  <a:pt x="17924" y="234950"/>
                </a:lnTo>
                <a:lnTo>
                  <a:pt x="20944" y="234950"/>
                </a:lnTo>
                <a:lnTo>
                  <a:pt x="18092" y="233680"/>
                </a:lnTo>
                <a:lnTo>
                  <a:pt x="22750" y="233680"/>
                </a:lnTo>
                <a:lnTo>
                  <a:pt x="19964" y="232410"/>
                </a:lnTo>
                <a:lnTo>
                  <a:pt x="25360" y="231140"/>
                </a:lnTo>
                <a:lnTo>
                  <a:pt x="36046" y="229870"/>
                </a:lnTo>
                <a:lnTo>
                  <a:pt x="104216" y="229870"/>
                </a:lnTo>
                <a:lnTo>
                  <a:pt x="117127" y="227330"/>
                </a:lnTo>
                <a:close/>
              </a:path>
              <a:path w="327025" h="533400">
                <a:moveTo>
                  <a:pt x="23615" y="245110"/>
                </a:moveTo>
                <a:lnTo>
                  <a:pt x="13221" y="246380"/>
                </a:lnTo>
                <a:lnTo>
                  <a:pt x="25631" y="246380"/>
                </a:lnTo>
                <a:lnTo>
                  <a:pt x="23615" y="245110"/>
                </a:lnTo>
                <a:close/>
              </a:path>
              <a:path w="327025" h="533400">
                <a:moveTo>
                  <a:pt x="153351" y="242570"/>
                </a:moveTo>
                <a:lnTo>
                  <a:pt x="147580" y="242570"/>
                </a:lnTo>
                <a:lnTo>
                  <a:pt x="132637" y="245110"/>
                </a:lnTo>
                <a:lnTo>
                  <a:pt x="125957" y="246380"/>
                </a:lnTo>
                <a:lnTo>
                  <a:pt x="129025" y="246380"/>
                </a:lnTo>
                <a:lnTo>
                  <a:pt x="144626" y="243840"/>
                </a:lnTo>
                <a:lnTo>
                  <a:pt x="153972" y="243840"/>
                </a:lnTo>
                <a:lnTo>
                  <a:pt x="153351" y="242570"/>
                </a:lnTo>
                <a:close/>
              </a:path>
              <a:path w="327025" h="533400">
                <a:moveTo>
                  <a:pt x="218051" y="245110"/>
                </a:moveTo>
                <a:lnTo>
                  <a:pt x="205506" y="245110"/>
                </a:lnTo>
                <a:lnTo>
                  <a:pt x="201912" y="246380"/>
                </a:lnTo>
                <a:lnTo>
                  <a:pt x="218394" y="246380"/>
                </a:lnTo>
                <a:lnTo>
                  <a:pt x="218051" y="245110"/>
                </a:lnTo>
                <a:close/>
              </a:path>
              <a:path w="327025" h="533400">
                <a:moveTo>
                  <a:pt x="111656" y="243351"/>
                </a:moveTo>
                <a:lnTo>
                  <a:pt x="109730" y="245110"/>
                </a:lnTo>
                <a:lnTo>
                  <a:pt x="109890" y="245110"/>
                </a:lnTo>
                <a:lnTo>
                  <a:pt x="111656" y="243351"/>
                </a:lnTo>
                <a:close/>
              </a:path>
              <a:path w="327025" h="533400">
                <a:moveTo>
                  <a:pt x="119246" y="242570"/>
                </a:moveTo>
                <a:lnTo>
                  <a:pt x="112511" y="242570"/>
                </a:lnTo>
                <a:lnTo>
                  <a:pt x="115406" y="245110"/>
                </a:lnTo>
                <a:lnTo>
                  <a:pt x="118927" y="245110"/>
                </a:lnTo>
                <a:lnTo>
                  <a:pt x="117836" y="243840"/>
                </a:lnTo>
                <a:lnTo>
                  <a:pt x="120180" y="243840"/>
                </a:lnTo>
                <a:lnTo>
                  <a:pt x="119246" y="242570"/>
                </a:lnTo>
                <a:close/>
              </a:path>
              <a:path w="327025" h="533400">
                <a:moveTo>
                  <a:pt x="153972" y="243840"/>
                </a:moveTo>
                <a:lnTo>
                  <a:pt x="152697" y="243840"/>
                </a:lnTo>
                <a:lnTo>
                  <a:pt x="155804" y="245110"/>
                </a:lnTo>
                <a:lnTo>
                  <a:pt x="156227" y="245110"/>
                </a:lnTo>
                <a:lnTo>
                  <a:pt x="153972" y="243840"/>
                </a:lnTo>
                <a:close/>
              </a:path>
              <a:path w="327025" h="533400">
                <a:moveTo>
                  <a:pt x="228212" y="243840"/>
                </a:moveTo>
                <a:lnTo>
                  <a:pt x="215818" y="243840"/>
                </a:lnTo>
                <a:lnTo>
                  <a:pt x="214209" y="245110"/>
                </a:lnTo>
                <a:lnTo>
                  <a:pt x="229567" y="245110"/>
                </a:lnTo>
                <a:lnTo>
                  <a:pt x="228212" y="243840"/>
                </a:lnTo>
                <a:close/>
              </a:path>
              <a:path w="327025" h="533400">
                <a:moveTo>
                  <a:pt x="109595" y="237490"/>
                </a:moveTo>
                <a:lnTo>
                  <a:pt x="107275" y="237490"/>
                </a:lnTo>
                <a:lnTo>
                  <a:pt x="88736" y="240030"/>
                </a:lnTo>
                <a:lnTo>
                  <a:pt x="51961" y="242570"/>
                </a:lnTo>
                <a:lnTo>
                  <a:pt x="35833" y="242570"/>
                </a:lnTo>
                <a:lnTo>
                  <a:pt x="36956" y="243840"/>
                </a:lnTo>
                <a:lnTo>
                  <a:pt x="60612" y="243840"/>
                </a:lnTo>
                <a:lnTo>
                  <a:pt x="75479" y="242570"/>
                </a:lnTo>
                <a:lnTo>
                  <a:pt x="91626" y="240030"/>
                </a:lnTo>
                <a:lnTo>
                  <a:pt x="107858" y="238760"/>
                </a:lnTo>
                <a:lnTo>
                  <a:pt x="110699" y="238760"/>
                </a:lnTo>
                <a:lnTo>
                  <a:pt x="109595" y="237490"/>
                </a:lnTo>
                <a:close/>
              </a:path>
              <a:path w="327025" h="533400">
                <a:moveTo>
                  <a:pt x="235952" y="242570"/>
                </a:moveTo>
                <a:lnTo>
                  <a:pt x="226307" y="242570"/>
                </a:lnTo>
                <a:lnTo>
                  <a:pt x="224840" y="243840"/>
                </a:lnTo>
                <a:lnTo>
                  <a:pt x="235480" y="243840"/>
                </a:lnTo>
                <a:lnTo>
                  <a:pt x="235952" y="242570"/>
                </a:lnTo>
                <a:close/>
              </a:path>
              <a:path w="327025" h="533400">
                <a:moveTo>
                  <a:pt x="287009" y="234980"/>
                </a:moveTo>
                <a:lnTo>
                  <a:pt x="286099" y="240030"/>
                </a:lnTo>
                <a:lnTo>
                  <a:pt x="284433" y="242570"/>
                </a:lnTo>
                <a:lnTo>
                  <a:pt x="277387" y="243840"/>
                </a:lnTo>
                <a:lnTo>
                  <a:pt x="286385" y="243840"/>
                </a:lnTo>
                <a:lnTo>
                  <a:pt x="289454" y="242570"/>
                </a:lnTo>
                <a:lnTo>
                  <a:pt x="290904" y="241300"/>
                </a:lnTo>
                <a:lnTo>
                  <a:pt x="291618" y="240030"/>
                </a:lnTo>
                <a:lnTo>
                  <a:pt x="287525" y="240030"/>
                </a:lnTo>
                <a:lnTo>
                  <a:pt x="287276" y="238737"/>
                </a:lnTo>
                <a:lnTo>
                  <a:pt x="287009" y="234980"/>
                </a:lnTo>
                <a:close/>
              </a:path>
              <a:path w="327025" h="533400">
                <a:moveTo>
                  <a:pt x="110699" y="238760"/>
                </a:moveTo>
                <a:lnTo>
                  <a:pt x="107858" y="238760"/>
                </a:lnTo>
                <a:lnTo>
                  <a:pt x="108925" y="240030"/>
                </a:lnTo>
                <a:lnTo>
                  <a:pt x="112440" y="242570"/>
                </a:lnTo>
                <a:lnTo>
                  <a:pt x="111656" y="243351"/>
                </a:lnTo>
                <a:lnTo>
                  <a:pt x="112511" y="242570"/>
                </a:lnTo>
                <a:lnTo>
                  <a:pt x="115501" y="242570"/>
                </a:lnTo>
                <a:lnTo>
                  <a:pt x="114321" y="241300"/>
                </a:lnTo>
                <a:lnTo>
                  <a:pt x="113061" y="241300"/>
                </a:lnTo>
                <a:lnTo>
                  <a:pt x="112010" y="240030"/>
                </a:lnTo>
                <a:lnTo>
                  <a:pt x="111803" y="240030"/>
                </a:lnTo>
                <a:lnTo>
                  <a:pt x="110699" y="238760"/>
                </a:lnTo>
                <a:close/>
              </a:path>
              <a:path w="327025" h="533400">
                <a:moveTo>
                  <a:pt x="17542" y="241300"/>
                </a:moveTo>
                <a:lnTo>
                  <a:pt x="11102" y="242570"/>
                </a:lnTo>
                <a:lnTo>
                  <a:pt x="19080" y="242570"/>
                </a:lnTo>
                <a:lnTo>
                  <a:pt x="17542" y="241300"/>
                </a:lnTo>
                <a:close/>
              </a:path>
              <a:path w="327025" h="533400">
                <a:moveTo>
                  <a:pt x="165441" y="241300"/>
                </a:moveTo>
                <a:lnTo>
                  <a:pt x="158658" y="241300"/>
                </a:lnTo>
                <a:lnTo>
                  <a:pt x="153111" y="242570"/>
                </a:lnTo>
                <a:lnTo>
                  <a:pt x="165926" y="242570"/>
                </a:lnTo>
                <a:lnTo>
                  <a:pt x="165441" y="241300"/>
                </a:lnTo>
                <a:close/>
              </a:path>
              <a:path w="327025" h="533400">
                <a:moveTo>
                  <a:pt x="175108" y="241300"/>
                </a:moveTo>
                <a:lnTo>
                  <a:pt x="165441" y="241300"/>
                </a:lnTo>
                <a:lnTo>
                  <a:pt x="166166" y="242570"/>
                </a:lnTo>
                <a:lnTo>
                  <a:pt x="175651" y="242570"/>
                </a:lnTo>
                <a:lnTo>
                  <a:pt x="175108" y="241300"/>
                </a:lnTo>
                <a:close/>
              </a:path>
              <a:path w="327025" h="533400">
                <a:moveTo>
                  <a:pt x="211762" y="241300"/>
                </a:moveTo>
                <a:lnTo>
                  <a:pt x="176957" y="241300"/>
                </a:lnTo>
                <a:lnTo>
                  <a:pt x="177659" y="242570"/>
                </a:lnTo>
                <a:lnTo>
                  <a:pt x="197352" y="242570"/>
                </a:lnTo>
                <a:lnTo>
                  <a:pt x="211762" y="241300"/>
                </a:lnTo>
                <a:close/>
              </a:path>
              <a:path w="327025" h="533400">
                <a:moveTo>
                  <a:pt x="183389" y="234950"/>
                </a:moveTo>
                <a:lnTo>
                  <a:pt x="177323" y="234950"/>
                </a:lnTo>
                <a:lnTo>
                  <a:pt x="173984" y="236220"/>
                </a:lnTo>
                <a:lnTo>
                  <a:pt x="168987" y="238760"/>
                </a:lnTo>
                <a:lnTo>
                  <a:pt x="167982" y="241300"/>
                </a:lnTo>
                <a:lnTo>
                  <a:pt x="172255" y="241300"/>
                </a:lnTo>
                <a:lnTo>
                  <a:pt x="175889" y="240030"/>
                </a:lnTo>
                <a:lnTo>
                  <a:pt x="172318" y="240030"/>
                </a:lnTo>
                <a:lnTo>
                  <a:pt x="174184" y="238760"/>
                </a:lnTo>
                <a:lnTo>
                  <a:pt x="181094" y="238760"/>
                </a:lnTo>
                <a:lnTo>
                  <a:pt x="178958" y="237490"/>
                </a:lnTo>
                <a:lnTo>
                  <a:pt x="181987" y="237490"/>
                </a:lnTo>
                <a:lnTo>
                  <a:pt x="181141" y="236220"/>
                </a:lnTo>
                <a:lnTo>
                  <a:pt x="179666" y="236220"/>
                </a:lnTo>
                <a:lnTo>
                  <a:pt x="183389" y="234950"/>
                </a:lnTo>
                <a:close/>
              </a:path>
              <a:path w="327025" h="533400">
                <a:moveTo>
                  <a:pt x="233974" y="240030"/>
                </a:moveTo>
                <a:lnTo>
                  <a:pt x="228053" y="240030"/>
                </a:lnTo>
                <a:lnTo>
                  <a:pt x="213340" y="241300"/>
                </a:lnTo>
                <a:lnTo>
                  <a:pt x="237505" y="241300"/>
                </a:lnTo>
                <a:lnTo>
                  <a:pt x="233974" y="240030"/>
                </a:lnTo>
                <a:close/>
              </a:path>
              <a:path w="327025" h="533400">
                <a:moveTo>
                  <a:pt x="243658" y="234950"/>
                </a:moveTo>
                <a:lnTo>
                  <a:pt x="241244" y="234950"/>
                </a:lnTo>
                <a:lnTo>
                  <a:pt x="238517" y="238760"/>
                </a:lnTo>
                <a:lnTo>
                  <a:pt x="237672" y="241300"/>
                </a:lnTo>
                <a:lnTo>
                  <a:pt x="242048" y="241300"/>
                </a:lnTo>
                <a:lnTo>
                  <a:pt x="241012" y="240030"/>
                </a:lnTo>
                <a:lnTo>
                  <a:pt x="239944" y="238760"/>
                </a:lnTo>
                <a:lnTo>
                  <a:pt x="241482" y="237490"/>
                </a:lnTo>
                <a:lnTo>
                  <a:pt x="242200" y="237490"/>
                </a:lnTo>
                <a:lnTo>
                  <a:pt x="242670" y="236220"/>
                </a:lnTo>
                <a:lnTo>
                  <a:pt x="243658" y="234950"/>
                </a:lnTo>
                <a:close/>
              </a:path>
              <a:path w="327025" h="533400">
                <a:moveTo>
                  <a:pt x="119661" y="238760"/>
                </a:moveTo>
                <a:lnTo>
                  <a:pt x="111803" y="240030"/>
                </a:lnTo>
                <a:lnTo>
                  <a:pt x="121000" y="240030"/>
                </a:lnTo>
                <a:lnTo>
                  <a:pt x="119661" y="238760"/>
                </a:lnTo>
                <a:close/>
              </a:path>
              <a:path w="327025" h="533400">
                <a:moveTo>
                  <a:pt x="225414" y="229870"/>
                </a:moveTo>
                <a:lnTo>
                  <a:pt x="223088" y="229870"/>
                </a:lnTo>
                <a:lnTo>
                  <a:pt x="223000" y="231140"/>
                </a:lnTo>
                <a:lnTo>
                  <a:pt x="222784" y="231140"/>
                </a:lnTo>
                <a:lnTo>
                  <a:pt x="222832" y="232410"/>
                </a:lnTo>
                <a:lnTo>
                  <a:pt x="223127" y="233680"/>
                </a:lnTo>
                <a:lnTo>
                  <a:pt x="221382" y="234950"/>
                </a:lnTo>
                <a:lnTo>
                  <a:pt x="207570" y="234950"/>
                </a:lnTo>
                <a:lnTo>
                  <a:pt x="210009" y="236220"/>
                </a:lnTo>
                <a:lnTo>
                  <a:pt x="224251" y="236220"/>
                </a:lnTo>
                <a:lnTo>
                  <a:pt x="224468" y="237410"/>
                </a:lnTo>
                <a:lnTo>
                  <a:pt x="224609" y="237490"/>
                </a:lnTo>
                <a:lnTo>
                  <a:pt x="224753" y="237490"/>
                </a:lnTo>
                <a:lnTo>
                  <a:pt x="225940" y="238760"/>
                </a:lnTo>
                <a:lnTo>
                  <a:pt x="226913" y="240030"/>
                </a:lnTo>
                <a:lnTo>
                  <a:pt x="228093" y="240030"/>
                </a:lnTo>
                <a:lnTo>
                  <a:pt x="225877" y="233680"/>
                </a:lnTo>
                <a:lnTo>
                  <a:pt x="225431" y="233680"/>
                </a:lnTo>
                <a:lnTo>
                  <a:pt x="225040" y="231140"/>
                </a:lnTo>
                <a:lnTo>
                  <a:pt x="225414" y="229870"/>
                </a:lnTo>
                <a:close/>
              </a:path>
              <a:path w="327025" h="533400">
                <a:moveTo>
                  <a:pt x="229123" y="238737"/>
                </a:moveTo>
                <a:lnTo>
                  <a:pt x="228093" y="240030"/>
                </a:lnTo>
                <a:lnTo>
                  <a:pt x="230132" y="240030"/>
                </a:lnTo>
                <a:lnTo>
                  <a:pt x="229123" y="238737"/>
                </a:lnTo>
                <a:close/>
              </a:path>
              <a:path w="327025" h="533400">
                <a:moveTo>
                  <a:pt x="283508" y="217170"/>
                </a:moveTo>
                <a:lnTo>
                  <a:pt x="283141" y="217170"/>
                </a:lnTo>
                <a:lnTo>
                  <a:pt x="287199" y="220980"/>
                </a:lnTo>
                <a:lnTo>
                  <a:pt x="289525" y="222250"/>
                </a:lnTo>
                <a:lnTo>
                  <a:pt x="292849" y="229870"/>
                </a:lnTo>
                <a:lnTo>
                  <a:pt x="292907" y="234980"/>
                </a:lnTo>
                <a:lnTo>
                  <a:pt x="289294" y="238760"/>
                </a:lnTo>
                <a:lnTo>
                  <a:pt x="287525" y="240030"/>
                </a:lnTo>
                <a:lnTo>
                  <a:pt x="291618" y="240030"/>
                </a:lnTo>
                <a:lnTo>
                  <a:pt x="292349" y="238737"/>
                </a:lnTo>
                <a:lnTo>
                  <a:pt x="294363" y="236220"/>
                </a:lnTo>
                <a:lnTo>
                  <a:pt x="294929" y="232410"/>
                </a:lnTo>
                <a:lnTo>
                  <a:pt x="292920" y="223520"/>
                </a:lnTo>
                <a:lnTo>
                  <a:pt x="291789" y="220980"/>
                </a:lnTo>
                <a:lnTo>
                  <a:pt x="288051" y="220980"/>
                </a:lnTo>
                <a:lnTo>
                  <a:pt x="284679" y="218440"/>
                </a:lnTo>
                <a:lnTo>
                  <a:pt x="283508" y="217170"/>
                </a:lnTo>
                <a:close/>
              </a:path>
              <a:path w="327025" h="533400">
                <a:moveTo>
                  <a:pt x="272413" y="238760"/>
                </a:moveTo>
                <a:lnTo>
                  <a:pt x="272182" y="238760"/>
                </a:lnTo>
                <a:lnTo>
                  <a:pt x="272538" y="239131"/>
                </a:lnTo>
                <a:lnTo>
                  <a:pt x="272413" y="238760"/>
                </a:lnTo>
                <a:close/>
              </a:path>
              <a:path w="327025" h="533400">
                <a:moveTo>
                  <a:pt x="17223" y="237490"/>
                </a:moveTo>
                <a:lnTo>
                  <a:pt x="12010" y="237490"/>
                </a:lnTo>
                <a:lnTo>
                  <a:pt x="13318" y="238760"/>
                </a:lnTo>
                <a:lnTo>
                  <a:pt x="17223" y="237490"/>
                </a:lnTo>
                <a:close/>
              </a:path>
              <a:path w="327025" h="533400">
                <a:moveTo>
                  <a:pt x="18036" y="237490"/>
                </a:moveTo>
                <a:lnTo>
                  <a:pt x="17223" y="237490"/>
                </a:lnTo>
                <a:lnTo>
                  <a:pt x="18530" y="238760"/>
                </a:lnTo>
                <a:lnTo>
                  <a:pt x="18036" y="237490"/>
                </a:lnTo>
                <a:close/>
              </a:path>
              <a:path w="327025" h="533400">
                <a:moveTo>
                  <a:pt x="204964" y="236220"/>
                </a:moveTo>
                <a:lnTo>
                  <a:pt x="201815" y="236220"/>
                </a:lnTo>
                <a:lnTo>
                  <a:pt x="206406" y="238760"/>
                </a:lnTo>
                <a:lnTo>
                  <a:pt x="205538" y="237410"/>
                </a:lnTo>
                <a:lnTo>
                  <a:pt x="204964" y="236220"/>
                </a:lnTo>
                <a:close/>
              </a:path>
              <a:path w="327025" h="533400">
                <a:moveTo>
                  <a:pt x="222354" y="236220"/>
                </a:moveTo>
                <a:lnTo>
                  <a:pt x="220139" y="236220"/>
                </a:lnTo>
                <a:lnTo>
                  <a:pt x="223207" y="238760"/>
                </a:lnTo>
                <a:lnTo>
                  <a:pt x="223431" y="237490"/>
                </a:lnTo>
                <a:lnTo>
                  <a:pt x="222243" y="237490"/>
                </a:lnTo>
                <a:lnTo>
                  <a:pt x="222354" y="236220"/>
                </a:lnTo>
                <a:close/>
              </a:path>
              <a:path w="327025" h="533400">
                <a:moveTo>
                  <a:pt x="243466" y="237490"/>
                </a:moveTo>
                <a:lnTo>
                  <a:pt x="241482" y="237490"/>
                </a:lnTo>
                <a:lnTo>
                  <a:pt x="242996" y="238760"/>
                </a:lnTo>
                <a:lnTo>
                  <a:pt x="244303" y="238760"/>
                </a:lnTo>
                <a:lnTo>
                  <a:pt x="243466" y="237490"/>
                </a:lnTo>
                <a:close/>
              </a:path>
              <a:path w="327025" h="533400">
                <a:moveTo>
                  <a:pt x="230425" y="237103"/>
                </a:moveTo>
                <a:lnTo>
                  <a:pt x="228149" y="237490"/>
                </a:lnTo>
                <a:lnTo>
                  <a:pt x="229123" y="238737"/>
                </a:lnTo>
                <a:lnTo>
                  <a:pt x="230425" y="237103"/>
                </a:lnTo>
                <a:close/>
              </a:path>
              <a:path w="327025" h="533400">
                <a:moveTo>
                  <a:pt x="22338" y="236644"/>
                </a:moveTo>
                <a:lnTo>
                  <a:pt x="23033" y="237490"/>
                </a:lnTo>
                <a:lnTo>
                  <a:pt x="24540" y="237490"/>
                </a:lnTo>
                <a:lnTo>
                  <a:pt x="22338" y="236644"/>
                </a:lnTo>
                <a:close/>
              </a:path>
              <a:path w="327025" h="533400">
                <a:moveTo>
                  <a:pt x="125273" y="227330"/>
                </a:moveTo>
                <a:lnTo>
                  <a:pt x="117127" y="227330"/>
                </a:lnTo>
                <a:lnTo>
                  <a:pt x="111946" y="229870"/>
                </a:lnTo>
                <a:lnTo>
                  <a:pt x="106518" y="232410"/>
                </a:lnTo>
                <a:lnTo>
                  <a:pt x="106922" y="236644"/>
                </a:lnTo>
                <a:lnTo>
                  <a:pt x="107029" y="237490"/>
                </a:lnTo>
                <a:lnTo>
                  <a:pt x="116944" y="237490"/>
                </a:lnTo>
                <a:lnTo>
                  <a:pt x="116258" y="236220"/>
                </a:lnTo>
                <a:lnTo>
                  <a:pt x="113596" y="236220"/>
                </a:lnTo>
                <a:lnTo>
                  <a:pt x="109842" y="234950"/>
                </a:lnTo>
                <a:lnTo>
                  <a:pt x="110703" y="234950"/>
                </a:lnTo>
                <a:lnTo>
                  <a:pt x="113883" y="233680"/>
                </a:lnTo>
                <a:lnTo>
                  <a:pt x="111715" y="233680"/>
                </a:lnTo>
                <a:lnTo>
                  <a:pt x="111579" y="232410"/>
                </a:lnTo>
                <a:lnTo>
                  <a:pt x="115406" y="231140"/>
                </a:lnTo>
                <a:lnTo>
                  <a:pt x="120346" y="231140"/>
                </a:lnTo>
                <a:lnTo>
                  <a:pt x="117908" y="229870"/>
                </a:lnTo>
                <a:lnTo>
                  <a:pt x="115915" y="229870"/>
                </a:lnTo>
                <a:lnTo>
                  <a:pt x="117868" y="228600"/>
                </a:lnTo>
                <a:lnTo>
                  <a:pt x="120721" y="228600"/>
                </a:lnTo>
                <a:lnTo>
                  <a:pt x="125273" y="227330"/>
                </a:lnTo>
                <a:close/>
              </a:path>
              <a:path w="327025" h="533400">
                <a:moveTo>
                  <a:pt x="171968" y="234950"/>
                </a:moveTo>
                <a:lnTo>
                  <a:pt x="131324" y="234950"/>
                </a:lnTo>
                <a:lnTo>
                  <a:pt x="119239" y="236220"/>
                </a:lnTo>
                <a:lnTo>
                  <a:pt x="125178" y="237490"/>
                </a:lnTo>
                <a:lnTo>
                  <a:pt x="138442" y="236220"/>
                </a:lnTo>
                <a:lnTo>
                  <a:pt x="155287" y="236220"/>
                </a:lnTo>
                <a:lnTo>
                  <a:pt x="171968" y="234950"/>
                </a:lnTo>
                <a:close/>
              </a:path>
              <a:path w="327025" h="533400">
                <a:moveTo>
                  <a:pt x="207570" y="234950"/>
                </a:moveTo>
                <a:lnTo>
                  <a:pt x="198732" y="234950"/>
                </a:lnTo>
                <a:lnTo>
                  <a:pt x="203530" y="236220"/>
                </a:lnTo>
                <a:lnTo>
                  <a:pt x="206223" y="236220"/>
                </a:lnTo>
                <a:lnTo>
                  <a:pt x="207976" y="237490"/>
                </a:lnTo>
                <a:lnTo>
                  <a:pt x="208710" y="237490"/>
                </a:lnTo>
                <a:lnTo>
                  <a:pt x="207610" y="236220"/>
                </a:lnTo>
                <a:lnTo>
                  <a:pt x="207570" y="234950"/>
                </a:lnTo>
                <a:close/>
              </a:path>
              <a:path w="327025" h="533400">
                <a:moveTo>
                  <a:pt x="224031" y="237164"/>
                </a:moveTo>
                <a:lnTo>
                  <a:pt x="224005" y="237490"/>
                </a:lnTo>
                <a:lnTo>
                  <a:pt x="224482" y="237490"/>
                </a:lnTo>
                <a:lnTo>
                  <a:pt x="224031" y="237164"/>
                </a:lnTo>
                <a:close/>
              </a:path>
              <a:path w="327025" h="533400">
                <a:moveTo>
                  <a:pt x="224108" y="236220"/>
                </a:moveTo>
                <a:lnTo>
                  <a:pt x="222354" y="236220"/>
                </a:lnTo>
                <a:lnTo>
                  <a:pt x="224031" y="237164"/>
                </a:lnTo>
                <a:lnTo>
                  <a:pt x="224108" y="236220"/>
                </a:lnTo>
                <a:close/>
              </a:path>
              <a:path w="327025" h="533400">
                <a:moveTo>
                  <a:pt x="235633" y="236220"/>
                </a:moveTo>
                <a:lnTo>
                  <a:pt x="231129" y="236220"/>
                </a:lnTo>
                <a:lnTo>
                  <a:pt x="230425" y="237103"/>
                </a:lnTo>
                <a:lnTo>
                  <a:pt x="235633" y="236220"/>
                </a:lnTo>
                <a:close/>
              </a:path>
              <a:path w="327025" h="533400">
                <a:moveTo>
                  <a:pt x="20944" y="234950"/>
                </a:moveTo>
                <a:lnTo>
                  <a:pt x="17924" y="234950"/>
                </a:lnTo>
                <a:lnTo>
                  <a:pt x="22338" y="236644"/>
                </a:lnTo>
                <a:lnTo>
                  <a:pt x="20944" y="234950"/>
                </a:lnTo>
                <a:close/>
              </a:path>
              <a:path w="327025" h="533400">
                <a:moveTo>
                  <a:pt x="256019" y="234950"/>
                </a:moveTo>
                <a:lnTo>
                  <a:pt x="255055" y="234950"/>
                </a:lnTo>
                <a:lnTo>
                  <a:pt x="256434" y="236220"/>
                </a:lnTo>
                <a:lnTo>
                  <a:pt x="257164" y="236220"/>
                </a:lnTo>
                <a:lnTo>
                  <a:pt x="257298" y="235798"/>
                </a:lnTo>
                <a:lnTo>
                  <a:pt x="256019" y="234950"/>
                </a:lnTo>
                <a:close/>
              </a:path>
              <a:path w="327025" h="533400">
                <a:moveTo>
                  <a:pt x="22750" y="233680"/>
                </a:moveTo>
                <a:lnTo>
                  <a:pt x="20921" y="233680"/>
                </a:lnTo>
                <a:lnTo>
                  <a:pt x="24077" y="234950"/>
                </a:lnTo>
                <a:lnTo>
                  <a:pt x="25535" y="234950"/>
                </a:lnTo>
                <a:lnTo>
                  <a:pt x="22750" y="233680"/>
                </a:lnTo>
                <a:close/>
              </a:path>
              <a:path w="327025" h="533400">
                <a:moveTo>
                  <a:pt x="62419" y="230857"/>
                </a:moveTo>
                <a:lnTo>
                  <a:pt x="69649" y="234950"/>
                </a:lnTo>
                <a:lnTo>
                  <a:pt x="66254" y="231140"/>
                </a:lnTo>
                <a:lnTo>
                  <a:pt x="64549" y="231140"/>
                </a:lnTo>
                <a:lnTo>
                  <a:pt x="62419" y="230857"/>
                </a:lnTo>
                <a:close/>
              </a:path>
              <a:path w="327025" h="533400">
                <a:moveTo>
                  <a:pt x="171084" y="227330"/>
                </a:moveTo>
                <a:lnTo>
                  <a:pt x="168159" y="227330"/>
                </a:lnTo>
                <a:lnTo>
                  <a:pt x="170016" y="231140"/>
                </a:lnTo>
                <a:lnTo>
                  <a:pt x="174064" y="233680"/>
                </a:lnTo>
                <a:lnTo>
                  <a:pt x="177810" y="234950"/>
                </a:lnTo>
                <a:lnTo>
                  <a:pt x="187980" y="234950"/>
                </a:lnTo>
                <a:lnTo>
                  <a:pt x="188403" y="233680"/>
                </a:lnTo>
                <a:lnTo>
                  <a:pt x="181262" y="233680"/>
                </a:lnTo>
                <a:lnTo>
                  <a:pt x="177547" y="232410"/>
                </a:lnTo>
                <a:lnTo>
                  <a:pt x="178257" y="232410"/>
                </a:lnTo>
                <a:lnTo>
                  <a:pt x="175355" y="231140"/>
                </a:lnTo>
                <a:lnTo>
                  <a:pt x="177698" y="231140"/>
                </a:lnTo>
                <a:lnTo>
                  <a:pt x="175116" y="229870"/>
                </a:lnTo>
                <a:lnTo>
                  <a:pt x="178313" y="229870"/>
                </a:lnTo>
                <a:lnTo>
                  <a:pt x="178360" y="228600"/>
                </a:lnTo>
                <a:lnTo>
                  <a:pt x="172279" y="228600"/>
                </a:lnTo>
                <a:lnTo>
                  <a:pt x="171084" y="227330"/>
                </a:lnTo>
                <a:close/>
              </a:path>
              <a:path w="327025" h="533400">
                <a:moveTo>
                  <a:pt x="193559" y="233680"/>
                </a:moveTo>
                <a:lnTo>
                  <a:pt x="190761" y="233680"/>
                </a:lnTo>
                <a:lnTo>
                  <a:pt x="189534" y="234950"/>
                </a:lnTo>
                <a:lnTo>
                  <a:pt x="192722" y="234950"/>
                </a:lnTo>
                <a:lnTo>
                  <a:pt x="193559" y="233680"/>
                </a:lnTo>
                <a:close/>
              </a:path>
              <a:path w="327025" h="533400">
                <a:moveTo>
                  <a:pt x="208095" y="233680"/>
                </a:moveTo>
                <a:lnTo>
                  <a:pt x="200197" y="233680"/>
                </a:lnTo>
                <a:lnTo>
                  <a:pt x="196460" y="234950"/>
                </a:lnTo>
                <a:lnTo>
                  <a:pt x="210168" y="234950"/>
                </a:lnTo>
                <a:lnTo>
                  <a:pt x="208095" y="233680"/>
                </a:lnTo>
                <a:close/>
              </a:path>
              <a:path w="327025" h="533400">
                <a:moveTo>
                  <a:pt x="211124" y="233680"/>
                </a:moveTo>
                <a:lnTo>
                  <a:pt x="210559" y="233680"/>
                </a:lnTo>
                <a:lnTo>
                  <a:pt x="210168" y="234950"/>
                </a:lnTo>
                <a:lnTo>
                  <a:pt x="210941" y="234950"/>
                </a:lnTo>
                <a:lnTo>
                  <a:pt x="211124" y="233680"/>
                </a:lnTo>
                <a:close/>
              </a:path>
              <a:path w="327025" h="533400">
                <a:moveTo>
                  <a:pt x="213037" y="233680"/>
                </a:moveTo>
                <a:lnTo>
                  <a:pt x="211730" y="234950"/>
                </a:lnTo>
                <a:lnTo>
                  <a:pt x="212479" y="234950"/>
                </a:lnTo>
                <a:lnTo>
                  <a:pt x="213037" y="233680"/>
                </a:lnTo>
                <a:close/>
              </a:path>
              <a:path w="327025" h="533400">
                <a:moveTo>
                  <a:pt x="241179" y="226060"/>
                </a:moveTo>
                <a:lnTo>
                  <a:pt x="238940" y="226060"/>
                </a:lnTo>
                <a:lnTo>
                  <a:pt x="238776" y="227969"/>
                </a:lnTo>
                <a:lnTo>
                  <a:pt x="238671" y="229953"/>
                </a:lnTo>
                <a:lnTo>
                  <a:pt x="240342" y="232410"/>
                </a:lnTo>
                <a:lnTo>
                  <a:pt x="242439" y="234950"/>
                </a:lnTo>
                <a:lnTo>
                  <a:pt x="244511" y="234950"/>
                </a:lnTo>
                <a:lnTo>
                  <a:pt x="247618" y="233712"/>
                </a:lnTo>
                <a:lnTo>
                  <a:pt x="245037" y="233680"/>
                </a:lnTo>
                <a:lnTo>
                  <a:pt x="243865" y="231140"/>
                </a:lnTo>
                <a:lnTo>
                  <a:pt x="243721" y="231140"/>
                </a:lnTo>
                <a:lnTo>
                  <a:pt x="242056" y="229870"/>
                </a:lnTo>
                <a:lnTo>
                  <a:pt x="240967" y="227391"/>
                </a:lnTo>
                <a:lnTo>
                  <a:pt x="241179" y="226060"/>
                </a:lnTo>
                <a:close/>
              </a:path>
              <a:path w="327025" h="533400">
                <a:moveTo>
                  <a:pt x="247699" y="233680"/>
                </a:moveTo>
                <a:lnTo>
                  <a:pt x="250273" y="234950"/>
                </a:lnTo>
                <a:lnTo>
                  <a:pt x="250417" y="234950"/>
                </a:lnTo>
                <a:lnTo>
                  <a:pt x="247699" y="233680"/>
                </a:lnTo>
                <a:close/>
              </a:path>
              <a:path w="327025" h="533400">
                <a:moveTo>
                  <a:pt x="286250" y="231140"/>
                </a:moveTo>
                <a:lnTo>
                  <a:pt x="286665" y="233712"/>
                </a:lnTo>
                <a:lnTo>
                  <a:pt x="286989" y="234858"/>
                </a:lnTo>
                <a:lnTo>
                  <a:pt x="286250" y="231140"/>
                </a:lnTo>
                <a:close/>
              </a:path>
              <a:path w="327025" h="533400">
                <a:moveTo>
                  <a:pt x="89056" y="229870"/>
                </a:moveTo>
                <a:lnTo>
                  <a:pt x="71738" y="229870"/>
                </a:lnTo>
                <a:lnTo>
                  <a:pt x="71466" y="233680"/>
                </a:lnTo>
                <a:lnTo>
                  <a:pt x="73778" y="233680"/>
                </a:lnTo>
                <a:lnTo>
                  <a:pt x="72853" y="232410"/>
                </a:lnTo>
                <a:lnTo>
                  <a:pt x="72575" y="231140"/>
                </a:lnTo>
                <a:lnTo>
                  <a:pt x="86075" y="231140"/>
                </a:lnTo>
                <a:lnTo>
                  <a:pt x="89056" y="229870"/>
                </a:lnTo>
                <a:close/>
              </a:path>
              <a:path w="327025" h="533400">
                <a:moveTo>
                  <a:pt x="97321" y="229870"/>
                </a:moveTo>
                <a:lnTo>
                  <a:pt x="93496" y="229870"/>
                </a:lnTo>
                <a:lnTo>
                  <a:pt x="100406" y="233680"/>
                </a:lnTo>
                <a:lnTo>
                  <a:pt x="98915" y="232410"/>
                </a:lnTo>
                <a:lnTo>
                  <a:pt x="97274" y="231140"/>
                </a:lnTo>
                <a:lnTo>
                  <a:pt x="97321" y="229870"/>
                </a:lnTo>
                <a:close/>
              </a:path>
              <a:path w="327025" h="533400">
                <a:moveTo>
                  <a:pt x="117063" y="232410"/>
                </a:moveTo>
                <a:lnTo>
                  <a:pt x="113883" y="233680"/>
                </a:lnTo>
                <a:lnTo>
                  <a:pt x="117963" y="233680"/>
                </a:lnTo>
                <a:lnTo>
                  <a:pt x="117063" y="232410"/>
                </a:lnTo>
                <a:close/>
              </a:path>
              <a:path w="327025" h="533400">
                <a:moveTo>
                  <a:pt x="189510" y="232410"/>
                </a:moveTo>
                <a:lnTo>
                  <a:pt x="187605" y="233680"/>
                </a:lnTo>
                <a:lnTo>
                  <a:pt x="188673" y="233680"/>
                </a:lnTo>
                <a:lnTo>
                  <a:pt x="189510" y="232410"/>
                </a:lnTo>
                <a:close/>
              </a:path>
              <a:path w="327025" h="533400">
                <a:moveTo>
                  <a:pt x="86075" y="231140"/>
                </a:moveTo>
                <a:lnTo>
                  <a:pt x="72575" y="231140"/>
                </a:lnTo>
                <a:lnTo>
                  <a:pt x="83094" y="232410"/>
                </a:lnTo>
                <a:lnTo>
                  <a:pt x="86075" y="231140"/>
                </a:lnTo>
                <a:close/>
              </a:path>
              <a:path w="327025" h="533400">
                <a:moveTo>
                  <a:pt x="100525" y="229870"/>
                </a:moveTo>
                <a:lnTo>
                  <a:pt x="97321" y="229870"/>
                </a:lnTo>
                <a:lnTo>
                  <a:pt x="102422" y="232410"/>
                </a:lnTo>
                <a:lnTo>
                  <a:pt x="101649" y="231140"/>
                </a:lnTo>
                <a:lnTo>
                  <a:pt x="100589" y="231140"/>
                </a:lnTo>
                <a:lnTo>
                  <a:pt x="100525" y="229870"/>
                </a:lnTo>
                <a:close/>
              </a:path>
              <a:path w="327025" h="533400">
                <a:moveTo>
                  <a:pt x="123183" y="231140"/>
                </a:moveTo>
                <a:lnTo>
                  <a:pt x="115406" y="231140"/>
                </a:lnTo>
                <a:lnTo>
                  <a:pt x="121820" y="232410"/>
                </a:lnTo>
                <a:lnTo>
                  <a:pt x="123183" y="231140"/>
                </a:lnTo>
                <a:close/>
              </a:path>
              <a:path w="327025" h="533400">
                <a:moveTo>
                  <a:pt x="71738" y="229870"/>
                </a:moveTo>
                <a:lnTo>
                  <a:pt x="60675" y="229870"/>
                </a:lnTo>
                <a:lnTo>
                  <a:pt x="64549" y="231140"/>
                </a:lnTo>
                <a:lnTo>
                  <a:pt x="66254" y="231140"/>
                </a:lnTo>
                <a:lnTo>
                  <a:pt x="71738" y="229870"/>
                </a:lnTo>
                <a:close/>
              </a:path>
              <a:path w="327025" h="533400">
                <a:moveTo>
                  <a:pt x="230069" y="226060"/>
                </a:moveTo>
                <a:lnTo>
                  <a:pt x="225494" y="226060"/>
                </a:lnTo>
                <a:lnTo>
                  <a:pt x="224123" y="227302"/>
                </a:lnTo>
                <a:lnTo>
                  <a:pt x="223358" y="229870"/>
                </a:lnTo>
                <a:lnTo>
                  <a:pt x="226874" y="229870"/>
                </a:lnTo>
                <a:lnTo>
                  <a:pt x="233249" y="231140"/>
                </a:lnTo>
                <a:lnTo>
                  <a:pt x="227288" y="228600"/>
                </a:lnTo>
                <a:lnTo>
                  <a:pt x="228681" y="227302"/>
                </a:lnTo>
                <a:lnTo>
                  <a:pt x="230069" y="226060"/>
                </a:lnTo>
                <a:close/>
              </a:path>
              <a:path w="327025" h="533400">
                <a:moveTo>
                  <a:pt x="234660" y="227969"/>
                </a:moveTo>
                <a:lnTo>
                  <a:pt x="236366" y="229870"/>
                </a:lnTo>
                <a:lnTo>
                  <a:pt x="237952" y="231140"/>
                </a:lnTo>
                <a:lnTo>
                  <a:pt x="236899" y="229870"/>
                </a:lnTo>
                <a:lnTo>
                  <a:pt x="235273" y="228600"/>
                </a:lnTo>
                <a:lnTo>
                  <a:pt x="234660" y="227969"/>
                </a:lnTo>
                <a:close/>
              </a:path>
              <a:path w="327025" h="533400">
                <a:moveTo>
                  <a:pt x="248167" y="229953"/>
                </a:moveTo>
                <a:lnTo>
                  <a:pt x="245667" y="231140"/>
                </a:lnTo>
                <a:lnTo>
                  <a:pt x="247460" y="231140"/>
                </a:lnTo>
                <a:lnTo>
                  <a:pt x="248167" y="229953"/>
                </a:lnTo>
                <a:close/>
              </a:path>
              <a:path w="327025" h="533400">
                <a:moveTo>
                  <a:pt x="60675" y="229870"/>
                </a:moveTo>
                <a:lnTo>
                  <a:pt x="54984" y="229870"/>
                </a:lnTo>
                <a:lnTo>
                  <a:pt x="62419" y="230857"/>
                </a:lnTo>
                <a:lnTo>
                  <a:pt x="60675" y="229870"/>
                </a:lnTo>
                <a:close/>
              </a:path>
              <a:path w="327025" h="533400">
                <a:moveTo>
                  <a:pt x="248344" y="229870"/>
                </a:moveTo>
                <a:lnTo>
                  <a:pt x="248167" y="229953"/>
                </a:lnTo>
                <a:lnTo>
                  <a:pt x="248344" y="229870"/>
                </a:lnTo>
                <a:close/>
              </a:path>
              <a:path w="327025" h="533400">
                <a:moveTo>
                  <a:pt x="124849" y="228600"/>
                </a:moveTo>
                <a:lnTo>
                  <a:pt x="117868" y="228600"/>
                </a:lnTo>
                <a:lnTo>
                  <a:pt x="124587" y="229870"/>
                </a:lnTo>
                <a:lnTo>
                  <a:pt x="124849" y="228600"/>
                </a:lnTo>
                <a:close/>
              </a:path>
              <a:path w="327025" h="533400">
                <a:moveTo>
                  <a:pt x="157046" y="229527"/>
                </a:moveTo>
                <a:lnTo>
                  <a:pt x="157256" y="229870"/>
                </a:lnTo>
                <a:lnTo>
                  <a:pt x="157806" y="229870"/>
                </a:lnTo>
                <a:lnTo>
                  <a:pt x="157046" y="229527"/>
                </a:lnTo>
                <a:close/>
              </a:path>
              <a:path w="327025" h="533400">
                <a:moveTo>
                  <a:pt x="159554" y="227391"/>
                </a:moveTo>
                <a:lnTo>
                  <a:pt x="159359" y="229870"/>
                </a:lnTo>
                <a:lnTo>
                  <a:pt x="161240" y="229870"/>
                </a:lnTo>
                <a:lnTo>
                  <a:pt x="159554" y="227391"/>
                </a:lnTo>
                <a:close/>
              </a:path>
              <a:path w="327025" h="533400">
                <a:moveTo>
                  <a:pt x="182887" y="226060"/>
                </a:moveTo>
                <a:lnTo>
                  <a:pt x="177148" y="226060"/>
                </a:lnTo>
                <a:lnTo>
                  <a:pt x="177077" y="227330"/>
                </a:lnTo>
                <a:lnTo>
                  <a:pt x="182218" y="227330"/>
                </a:lnTo>
                <a:lnTo>
                  <a:pt x="187549" y="228600"/>
                </a:lnTo>
                <a:lnTo>
                  <a:pt x="196422" y="228600"/>
                </a:lnTo>
                <a:lnTo>
                  <a:pt x="205312" y="229870"/>
                </a:lnTo>
                <a:lnTo>
                  <a:pt x="223358" y="229870"/>
                </a:lnTo>
                <a:lnTo>
                  <a:pt x="193503" y="227330"/>
                </a:lnTo>
                <a:lnTo>
                  <a:pt x="182887" y="226060"/>
                </a:lnTo>
                <a:close/>
              </a:path>
              <a:path w="327025" h="533400">
                <a:moveTo>
                  <a:pt x="155701" y="227330"/>
                </a:moveTo>
                <a:lnTo>
                  <a:pt x="152179" y="227330"/>
                </a:lnTo>
                <a:lnTo>
                  <a:pt x="157046" y="229527"/>
                </a:lnTo>
                <a:lnTo>
                  <a:pt x="155701" y="227330"/>
                </a:lnTo>
                <a:close/>
              </a:path>
              <a:path w="327025" h="533400">
                <a:moveTo>
                  <a:pt x="174279" y="227330"/>
                </a:moveTo>
                <a:lnTo>
                  <a:pt x="171084" y="227330"/>
                </a:lnTo>
                <a:lnTo>
                  <a:pt x="172534" y="228600"/>
                </a:lnTo>
                <a:lnTo>
                  <a:pt x="174279" y="228600"/>
                </a:lnTo>
                <a:lnTo>
                  <a:pt x="174279" y="227330"/>
                </a:lnTo>
                <a:close/>
              </a:path>
              <a:path w="327025" h="533400">
                <a:moveTo>
                  <a:pt x="246057" y="227330"/>
                </a:moveTo>
                <a:lnTo>
                  <a:pt x="245874" y="227330"/>
                </a:lnTo>
                <a:lnTo>
                  <a:pt x="247340" y="228600"/>
                </a:lnTo>
                <a:lnTo>
                  <a:pt x="246057" y="227330"/>
                </a:lnTo>
                <a:close/>
              </a:path>
              <a:path w="327025" h="533400">
                <a:moveTo>
                  <a:pt x="234086" y="227330"/>
                </a:moveTo>
                <a:lnTo>
                  <a:pt x="234660" y="227969"/>
                </a:lnTo>
                <a:lnTo>
                  <a:pt x="234086" y="227330"/>
                </a:lnTo>
                <a:close/>
              </a:path>
              <a:path w="327025" h="533400">
                <a:moveTo>
                  <a:pt x="159558" y="227330"/>
                </a:moveTo>
                <a:close/>
              </a:path>
              <a:path w="327025" h="533400">
                <a:moveTo>
                  <a:pt x="73268" y="226060"/>
                </a:moveTo>
                <a:lnTo>
                  <a:pt x="36845" y="226060"/>
                </a:lnTo>
                <a:lnTo>
                  <a:pt x="45827" y="227330"/>
                </a:lnTo>
                <a:lnTo>
                  <a:pt x="74559" y="227330"/>
                </a:lnTo>
                <a:lnTo>
                  <a:pt x="73268" y="226060"/>
                </a:lnTo>
                <a:close/>
              </a:path>
              <a:path w="327025" h="533400">
                <a:moveTo>
                  <a:pt x="79827" y="224790"/>
                </a:moveTo>
                <a:lnTo>
                  <a:pt x="74559" y="227330"/>
                </a:lnTo>
                <a:lnTo>
                  <a:pt x="81047" y="227330"/>
                </a:lnTo>
                <a:lnTo>
                  <a:pt x="79169" y="226053"/>
                </a:lnTo>
                <a:lnTo>
                  <a:pt x="79827" y="224790"/>
                </a:lnTo>
                <a:close/>
              </a:path>
              <a:path w="327025" h="533400">
                <a:moveTo>
                  <a:pt x="98325" y="224795"/>
                </a:moveTo>
                <a:lnTo>
                  <a:pt x="94620" y="226060"/>
                </a:lnTo>
                <a:lnTo>
                  <a:pt x="92739" y="227330"/>
                </a:lnTo>
                <a:lnTo>
                  <a:pt x="97177" y="227330"/>
                </a:lnTo>
                <a:lnTo>
                  <a:pt x="98151" y="226053"/>
                </a:lnTo>
                <a:lnTo>
                  <a:pt x="98325" y="224795"/>
                </a:lnTo>
                <a:close/>
              </a:path>
              <a:path w="327025" h="533400">
                <a:moveTo>
                  <a:pt x="106646" y="222250"/>
                </a:moveTo>
                <a:lnTo>
                  <a:pt x="103673" y="223520"/>
                </a:lnTo>
                <a:lnTo>
                  <a:pt x="100150" y="226060"/>
                </a:lnTo>
                <a:lnTo>
                  <a:pt x="97177" y="227330"/>
                </a:lnTo>
                <a:lnTo>
                  <a:pt x="101092" y="227330"/>
                </a:lnTo>
                <a:lnTo>
                  <a:pt x="102194" y="226053"/>
                </a:lnTo>
                <a:lnTo>
                  <a:pt x="102680" y="224895"/>
                </a:lnTo>
                <a:lnTo>
                  <a:pt x="102788" y="224748"/>
                </a:lnTo>
                <a:lnTo>
                  <a:pt x="106646" y="222250"/>
                </a:lnTo>
                <a:close/>
              </a:path>
              <a:path w="327025" h="533400">
                <a:moveTo>
                  <a:pt x="30979" y="208280"/>
                </a:moveTo>
                <a:lnTo>
                  <a:pt x="39653" y="210820"/>
                </a:lnTo>
                <a:lnTo>
                  <a:pt x="58272" y="214630"/>
                </a:lnTo>
                <a:lnTo>
                  <a:pt x="82366" y="215900"/>
                </a:lnTo>
                <a:lnTo>
                  <a:pt x="107467" y="218440"/>
                </a:lnTo>
                <a:lnTo>
                  <a:pt x="109627" y="220980"/>
                </a:lnTo>
                <a:lnTo>
                  <a:pt x="113851" y="223520"/>
                </a:lnTo>
                <a:lnTo>
                  <a:pt x="117915" y="224748"/>
                </a:lnTo>
                <a:lnTo>
                  <a:pt x="108861" y="226060"/>
                </a:lnTo>
                <a:lnTo>
                  <a:pt x="101506" y="227330"/>
                </a:lnTo>
                <a:lnTo>
                  <a:pt x="159512" y="227330"/>
                </a:lnTo>
                <a:lnTo>
                  <a:pt x="159702" y="226060"/>
                </a:lnTo>
                <a:lnTo>
                  <a:pt x="127870" y="226053"/>
                </a:lnTo>
                <a:lnTo>
                  <a:pt x="123452" y="224795"/>
                </a:lnTo>
                <a:lnTo>
                  <a:pt x="121733" y="223520"/>
                </a:lnTo>
                <a:lnTo>
                  <a:pt x="117772" y="222250"/>
                </a:lnTo>
                <a:lnTo>
                  <a:pt x="120187" y="222250"/>
                </a:lnTo>
                <a:lnTo>
                  <a:pt x="114847" y="220980"/>
                </a:lnTo>
                <a:lnTo>
                  <a:pt x="124538" y="220980"/>
                </a:lnTo>
                <a:lnTo>
                  <a:pt x="111508" y="219710"/>
                </a:lnTo>
                <a:lnTo>
                  <a:pt x="111268" y="218440"/>
                </a:lnTo>
                <a:lnTo>
                  <a:pt x="114560" y="218440"/>
                </a:lnTo>
                <a:lnTo>
                  <a:pt x="109595" y="217170"/>
                </a:lnTo>
                <a:lnTo>
                  <a:pt x="106669" y="217170"/>
                </a:lnTo>
                <a:lnTo>
                  <a:pt x="66930" y="214630"/>
                </a:lnTo>
                <a:lnTo>
                  <a:pt x="47807" y="212090"/>
                </a:lnTo>
                <a:lnTo>
                  <a:pt x="30979" y="208280"/>
                </a:lnTo>
                <a:close/>
              </a:path>
              <a:path w="327025" h="533400">
                <a:moveTo>
                  <a:pt x="170780" y="226060"/>
                </a:moveTo>
                <a:lnTo>
                  <a:pt x="159702" y="226060"/>
                </a:lnTo>
                <a:lnTo>
                  <a:pt x="162723" y="227330"/>
                </a:lnTo>
                <a:lnTo>
                  <a:pt x="173323" y="227330"/>
                </a:lnTo>
                <a:lnTo>
                  <a:pt x="170780" y="226060"/>
                </a:lnTo>
                <a:close/>
              </a:path>
              <a:path w="327025" h="533400">
                <a:moveTo>
                  <a:pt x="222394" y="226060"/>
                </a:moveTo>
                <a:lnTo>
                  <a:pt x="221813" y="226060"/>
                </a:lnTo>
                <a:lnTo>
                  <a:pt x="222784" y="227330"/>
                </a:lnTo>
                <a:lnTo>
                  <a:pt x="223024" y="227330"/>
                </a:lnTo>
                <a:lnTo>
                  <a:pt x="222394" y="226060"/>
                </a:lnTo>
                <a:close/>
              </a:path>
              <a:path w="327025" h="533400">
                <a:moveTo>
                  <a:pt x="223446" y="224790"/>
                </a:moveTo>
                <a:lnTo>
                  <a:pt x="221796" y="224790"/>
                </a:lnTo>
                <a:lnTo>
                  <a:pt x="223940" y="227330"/>
                </a:lnTo>
                <a:lnTo>
                  <a:pt x="224339" y="226060"/>
                </a:lnTo>
                <a:lnTo>
                  <a:pt x="223431" y="226060"/>
                </a:lnTo>
                <a:lnTo>
                  <a:pt x="223446" y="224790"/>
                </a:lnTo>
                <a:close/>
              </a:path>
              <a:path w="327025" h="533400">
                <a:moveTo>
                  <a:pt x="233999" y="227302"/>
                </a:moveTo>
                <a:close/>
              </a:path>
              <a:path w="327025" h="533400">
                <a:moveTo>
                  <a:pt x="243595" y="226463"/>
                </a:moveTo>
                <a:lnTo>
                  <a:pt x="244933" y="227330"/>
                </a:lnTo>
                <a:lnTo>
                  <a:pt x="245874" y="227330"/>
                </a:lnTo>
                <a:lnTo>
                  <a:pt x="243595" y="226463"/>
                </a:lnTo>
                <a:close/>
              </a:path>
              <a:path w="327025" h="533400">
                <a:moveTo>
                  <a:pt x="261184" y="226060"/>
                </a:moveTo>
                <a:lnTo>
                  <a:pt x="258624" y="226060"/>
                </a:lnTo>
                <a:lnTo>
                  <a:pt x="258028" y="227330"/>
                </a:lnTo>
                <a:lnTo>
                  <a:pt x="260779" y="227330"/>
                </a:lnTo>
                <a:lnTo>
                  <a:pt x="261184" y="226060"/>
                </a:lnTo>
                <a:close/>
              </a:path>
              <a:path w="327025" h="533400">
                <a:moveTo>
                  <a:pt x="235784" y="226060"/>
                </a:moveTo>
                <a:lnTo>
                  <a:pt x="230069" y="226060"/>
                </a:lnTo>
                <a:lnTo>
                  <a:pt x="233999" y="227302"/>
                </a:lnTo>
                <a:lnTo>
                  <a:pt x="235784" y="226060"/>
                </a:lnTo>
                <a:close/>
              </a:path>
              <a:path w="327025" h="533400">
                <a:moveTo>
                  <a:pt x="242972" y="226060"/>
                </a:moveTo>
                <a:lnTo>
                  <a:pt x="242534" y="226060"/>
                </a:lnTo>
                <a:lnTo>
                  <a:pt x="243595" y="226463"/>
                </a:lnTo>
                <a:lnTo>
                  <a:pt x="242972" y="226060"/>
                </a:lnTo>
                <a:close/>
              </a:path>
              <a:path w="327025" h="533400">
                <a:moveTo>
                  <a:pt x="52219" y="193040"/>
                </a:moveTo>
                <a:lnTo>
                  <a:pt x="50704" y="193040"/>
                </a:lnTo>
                <a:lnTo>
                  <a:pt x="48162" y="194310"/>
                </a:lnTo>
                <a:lnTo>
                  <a:pt x="8169" y="194310"/>
                </a:lnTo>
                <a:lnTo>
                  <a:pt x="3642" y="195580"/>
                </a:lnTo>
                <a:lnTo>
                  <a:pt x="1537" y="196850"/>
                </a:lnTo>
                <a:lnTo>
                  <a:pt x="0" y="201930"/>
                </a:lnTo>
                <a:lnTo>
                  <a:pt x="10026" y="213360"/>
                </a:lnTo>
                <a:lnTo>
                  <a:pt x="14503" y="217170"/>
                </a:lnTo>
                <a:lnTo>
                  <a:pt x="20079" y="220980"/>
                </a:lnTo>
                <a:lnTo>
                  <a:pt x="26389" y="223520"/>
                </a:lnTo>
                <a:lnTo>
                  <a:pt x="32947" y="226060"/>
                </a:lnTo>
                <a:lnTo>
                  <a:pt x="61249" y="226060"/>
                </a:lnTo>
                <a:lnTo>
                  <a:pt x="49724" y="224790"/>
                </a:lnTo>
                <a:lnTo>
                  <a:pt x="45325" y="224790"/>
                </a:lnTo>
                <a:lnTo>
                  <a:pt x="42504" y="223520"/>
                </a:lnTo>
                <a:lnTo>
                  <a:pt x="29888" y="223520"/>
                </a:lnTo>
                <a:lnTo>
                  <a:pt x="19997" y="217170"/>
                </a:lnTo>
                <a:lnTo>
                  <a:pt x="22603" y="217170"/>
                </a:lnTo>
                <a:lnTo>
                  <a:pt x="12656" y="213360"/>
                </a:lnTo>
                <a:lnTo>
                  <a:pt x="11995" y="212090"/>
                </a:lnTo>
                <a:lnTo>
                  <a:pt x="14194" y="212090"/>
                </a:lnTo>
                <a:lnTo>
                  <a:pt x="15756" y="210820"/>
                </a:lnTo>
                <a:lnTo>
                  <a:pt x="9954" y="210820"/>
                </a:lnTo>
                <a:lnTo>
                  <a:pt x="10002" y="209550"/>
                </a:lnTo>
                <a:lnTo>
                  <a:pt x="15102" y="209550"/>
                </a:lnTo>
                <a:lnTo>
                  <a:pt x="13246" y="208280"/>
                </a:lnTo>
                <a:lnTo>
                  <a:pt x="4671" y="205740"/>
                </a:lnTo>
                <a:lnTo>
                  <a:pt x="5367" y="202082"/>
                </a:lnTo>
                <a:lnTo>
                  <a:pt x="3681" y="201930"/>
                </a:lnTo>
                <a:lnTo>
                  <a:pt x="5364" y="198120"/>
                </a:lnTo>
                <a:lnTo>
                  <a:pt x="7890" y="198120"/>
                </a:lnTo>
                <a:lnTo>
                  <a:pt x="18992" y="195580"/>
                </a:lnTo>
                <a:lnTo>
                  <a:pt x="50139" y="195580"/>
                </a:lnTo>
                <a:lnTo>
                  <a:pt x="49358" y="194310"/>
                </a:lnTo>
                <a:lnTo>
                  <a:pt x="52219" y="193040"/>
                </a:lnTo>
                <a:close/>
              </a:path>
              <a:path w="327025" h="533400">
                <a:moveTo>
                  <a:pt x="70279" y="220980"/>
                </a:moveTo>
                <a:lnTo>
                  <a:pt x="69171" y="222250"/>
                </a:lnTo>
                <a:lnTo>
                  <a:pt x="66175" y="224795"/>
                </a:lnTo>
                <a:lnTo>
                  <a:pt x="64437" y="226060"/>
                </a:lnTo>
                <a:lnTo>
                  <a:pt x="68163" y="226053"/>
                </a:lnTo>
                <a:lnTo>
                  <a:pt x="68916" y="224748"/>
                </a:lnTo>
                <a:lnTo>
                  <a:pt x="70279" y="220980"/>
                </a:lnTo>
                <a:close/>
              </a:path>
              <a:path w="327025" h="533400">
                <a:moveTo>
                  <a:pt x="134334" y="223520"/>
                </a:moveTo>
                <a:lnTo>
                  <a:pt x="131908" y="224795"/>
                </a:lnTo>
                <a:lnTo>
                  <a:pt x="127894" y="226060"/>
                </a:lnTo>
                <a:lnTo>
                  <a:pt x="132625" y="226053"/>
                </a:lnTo>
                <a:lnTo>
                  <a:pt x="133417" y="224790"/>
                </a:lnTo>
                <a:lnTo>
                  <a:pt x="133736" y="224790"/>
                </a:lnTo>
                <a:lnTo>
                  <a:pt x="134334" y="223520"/>
                </a:lnTo>
                <a:close/>
              </a:path>
              <a:path w="327025" h="533400">
                <a:moveTo>
                  <a:pt x="142137" y="224790"/>
                </a:moveTo>
                <a:lnTo>
                  <a:pt x="137363" y="226060"/>
                </a:lnTo>
                <a:lnTo>
                  <a:pt x="139116" y="226053"/>
                </a:lnTo>
                <a:lnTo>
                  <a:pt x="142137" y="224790"/>
                </a:lnTo>
                <a:close/>
              </a:path>
              <a:path w="327025" h="533400">
                <a:moveTo>
                  <a:pt x="145022" y="224790"/>
                </a:moveTo>
                <a:lnTo>
                  <a:pt x="144862" y="224790"/>
                </a:lnTo>
                <a:lnTo>
                  <a:pt x="144623" y="226060"/>
                </a:lnTo>
                <a:lnTo>
                  <a:pt x="144918" y="226060"/>
                </a:lnTo>
                <a:lnTo>
                  <a:pt x="145022" y="224790"/>
                </a:lnTo>
                <a:close/>
              </a:path>
              <a:path w="327025" h="533400">
                <a:moveTo>
                  <a:pt x="164275" y="224895"/>
                </a:moveTo>
                <a:lnTo>
                  <a:pt x="163456" y="226060"/>
                </a:lnTo>
                <a:lnTo>
                  <a:pt x="163991" y="226053"/>
                </a:lnTo>
                <a:lnTo>
                  <a:pt x="164275" y="224895"/>
                </a:lnTo>
                <a:close/>
              </a:path>
              <a:path w="327025" h="533400">
                <a:moveTo>
                  <a:pt x="188586" y="219710"/>
                </a:moveTo>
                <a:lnTo>
                  <a:pt x="177985" y="219710"/>
                </a:lnTo>
                <a:lnTo>
                  <a:pt x="176822" y="220980"/>
                </a:lnTo>
                <a:lnTo>
                  <a:pt x="168916" y="222250"/>
                </a:lnTo>
                <a:lnTo>
                  <a:pt x="167872" y="226060"/>
                </a:lnTo>
                <a:lnTo>
                  <a:pt x="173185" y="226053"/>
                </a:lnTo>
                <a:lnTo>
                  <a:pt x="175658" y="224790"/>
                </a:lnTo>
                <a:lnTo>
                  <a:pt x="175865" y="224790"/>
                </a:lnTo>
                <a:lnTo>
                  <a:pt x="172685" y="223520"/>
                </a:lnTo>
                <a:lnTo>
                  <a:pt x="179094" y="223520"/>
                </a:lnTo>
                <a:lnTo>
                  <a:pt x="176240" y="222250"/>
                </a:lnTo>
                <a:lnTo>
                  <a:pt x="180512" y="222250"/>
                </a:lnTo>
                <a:lnTo>
                  <a:pt x="179237" y="220980"/>
                </a:lnTo>
                <a:lnTo>
                  <a:pt x="190355" y="220980"/>
                </a:lnTo>
                <a:lnTo>
                  <a:pt x="188586" y="219710"/>
                </a:lnTo>
                <a:close/>
              </a:path>
              <a:path w="327025" h="533400">
                <a:moveTo>
                  <a:pt x="217102" y="222250"/>
                </a:moveTo>
                <a:lnTo>
                  <a:pt x="203593" y="222250"/>
                </a:lnTo>
                <a:lnTo>
                  <a:pt x="204844" y="223520"/>
                </a:lnTo>
                <a:lnTo>
                  <a:pt x="206654" y="224790"/>
                </a:lnTo>
                <a:lnTo>
                  <a:pt x="208080" y="226060"/>
                </a:lnTo>
                <a:lnTo>
                  <a:pt x="209132" y="226060"/>
                </a:lnTo>
                <a:lnTo>
                  <a:pt x="208570" y="224790"/>
                </a:lnTo>
                <a:lnTo>
                  <a:pt x="207514" y="224790"/>
                </a:lnTo>
                <a:lnTo>
                  <a:pt x="207100" y="223520"/>
                </a:lnTo>
                <a:lnTo>
                  <a:pt x="221382" y="223520"/>
                </a:lnTo>
                <a:lnTo>
                  <a:pt x="217102" y="222250"/>
                </a:lnTo>
                <a:close/>
              </a:path>
              <a:path w="327025" h="533400">
                <a:moveTo>
                  <a:pt x="221804" y="226053"/>
                </a:moveTo>
                <a:close/>
              </a:path>
              <a:path w="327025" h="533400">
                <a:moveTo>
                  <a:pt x="237999" y="224790"/>
                </a:moveTo>
                <a:lnTo>
                  <a:pt x="223597" y="224790"/>
                </a:lnTo>
                <a:lnTo>
                  <a:pt x="225040" y="226060"/>
                </a:lnTo>
                <a:lnTo>
                  <a:pt x="239210" y="226060"/>
                </a:lnTo>
                <a:lnTo>
                  <a:pt x="237999" y="224790"/>
                </a:lnTo>
                <a:close/>
              </a:path>
              <a:path w="327025" h="533400">
                <a:moveTo>
                  <a:pt x="243928" y="222250"/>
                </a:moveTo>
                <a:lnTo>
                  <a:pt x="241132" y="222250"/>
                </a:lnTo>
                <a:lnTo>
                  <a:pt x="239816" y="223520"/>
                </a:lnTo>
                <a:lnTo>
                  <a:pt x="239210" y="226060"/>
                </a:lnTo>
                <a:lnTo>
                  <a:pt x="242534" y="226060"/>
                </a:lnTo>
                <a:lnTo>
                  <a:pt x="240923" y="224795"/>
                </a:lnTo>
                <a:lnTo>
                  <a:pt x="242016" y="223520"/>
                </a:lnTo>
                <a:lnTo>
                  <a:pt x="242303" y="223520"/>
                </a:lnTo>
                <a:lnTo>
                  <a:pt x="243928" y="222250"/>
                </a:lnTo>
                <a:close/>
              </a:path>
              <a:path w="327025" h="533400">
                <a:moveTo>
                  <a:pt x="237130" y="172720"/>
                </a:moveTo>
                <a:lnTo>
                  <a:pt x="244796" y="182880"/>
                </a:lnTo>
                <a:lnTo>
                  <a:pt x="254077" y="193040"/>
                </a:lnTo>
                <a:lnTo>
                  <a:pt x="261669" y="203200"/>
                </a:lnTo>
                <a:lnTo>
                  <a:pt x="264269" y="212090"/>
                </a:lnTo>
                <a:lnTo>
                  <a:pt x="263989" y="214630"/>
                </a:lnTo>
                <a:lnTo>
                  <a:pt x="262451" y="217170"/>
                </a:lnTo>
                <a:lnTo>
                  <a:pt x="253916" y="226060"/>
                </a:lnTo>
                <a:lnTo>
                  <a:pt x="258628" y="226053"/>
                </a:lnTo>
                <a:lnTo>
                  <a:pt x="262204" y="218440"/>
                </a:lnTo>
                <a:lnTo>
                  <a:pt x="266739" y="215900"/>
                </a:lnTo>
                <a:lnTo>
                  <a:pt x="266683" y="212090"/>
                </a:lnTo>
                <a:lnTo>
                  <a:pt x="263404" y="201930"/>
                </a:lnTo>
                <a:lnTo>
                  <a:pt x="255595" y="193040"/>
                </a:lnTo>
                <a:lnTo>
                  <a:pt x="245942" y="182880"/>
                </a:lnTo>
                <a:lnTo>
                  <a:pt x="237130" y="172720"/>
                </a:lnTo>
                <a:close/>
              </a:path>
              <a:path w="327025" h="533400">
                <a:moveTo>
                  <a:pt x="225567" y="223520"/>
                </a:moveTo>
                <a:lnTo>
                  <a:pt x="214664" y="223520"/>
                </a:lnTo>
                <a:lnTo>
                  <a:pt x="220162" y="224795"/>
                </a:lnTo>
                <a:lnTo>
                  <a:pt x="221804" y="226053"/>
                </a:lnTo>
                <a:lnTo>
                  <a:pt x="221796" y="224790"/>
                </a:lnTo>
                <a:lnTo>
                  <a:pt x="229878" y="224790"/>
                </a:lnTo>
                <a:lnTo>
                  <a:pt x="225567" y="223520"/>
                </a:lnTo>
                <a:close/>
              </a:path>
              <a:path w="327025" h="533400">
                <a:moveTo>
                  <a:pt x="164349" y="224790"/>
                </a:moveTo>
                <a:close/>
              </a:path>
              <a:path w="327025" h="533400">
                <a:moveTo>
                  <a:pt x="51358" y="222250"/>
                </a:moveTo>
                <a:lnTo>
                  <a:pt x="49701" y="222250"/>
                </a:lnTo>
                <a:lnTo>
                  <a:pt x="47183" y="223520"/>
                </a:lnTo>
                <a:lnTo>
                  <a:pt x="45325" y="224790"/>
                </a:lnTo>
                <a:lnTo>
                  <a:pt x="49724" y="224790"/>
                </a:lnTo>
                <a:lnTo>
                  <a:pt x="48792" y="223520"/>
                </a:lnTo>
                <a:lnTo>
                  <a:pt x="51358" y="222250"/>
                </a:lnTo>
                <a:close/>
              </a:path>
              <a:path w="327025" h="533400">
                <a:moveTo>
                  <a:pt x="208008" y="223520"/>
                </a:moveTo>
                <a:lnTo>
                  <a:pt x="207514" y="224790"/>
                </a:lnTo>
                <a:lnTo>
                  <a:pt x="208570" y="224790"/>
                </a:lnTo>
                <a:lnTo>
                  <a:pt x="208008" y="223520"/>
                </a:lnTo>
                <a:close/>
              </a:path>
              <a:path w="327025" h="533400">
                <a:moveTo>
                  <a:pt x="228125" y="213360"/>
                </a:moveTo>
                <a:lnTo>
                  <a:pt x="224984" y="213360"/>
                </a:lnTo>
                <a:lnTo>
                  <a:pt x="224993" y="214630"/>
                </a:lnTo>
                <a:lnTo>
                  <a:pt x="225701" y="218440"/>
                </a:lnTo>
                <a:lnTo>
                  <a:pt x="225917" y="218440"/>
                </a:lnTo>
                <a:lnTo>
                  <a:pt x="226162" y="219662"/>
                </a:lnTo>
                <a:lnTo>
                  <a:pt x="226570" y="219710"/>
                </a:lnTo>
                <a:lnTo>
                  <a:pt x="227575" y="222250"/>
                </a:lnTo>
                <a:lnTo>
                  <a:pt x="229057" y="223520"/>
                </a:lnTo>
                <a:lnTo>
                  <a:pt x="230891" y="224790"/>
                </a:lnTo>
                <a:lnTo>
                  <a:pt x="236835" y="224790"/>
                </a:lnTo>
                <a:lnTo>
                  <a:pt x="234445" y="223520"/>
                </a:lnTo>
                <a:lnTo>
                  <a:pt x="233018" y="222250"/>
                </a:lnTo>
                <a:lnTo>
                  <a:pt x="231879" y="222250"/>
                </a:lnTo>
                <a:lnTo>
                  <a:pt x="237952" y="220980"/>
                </a:lnTo>
                <a:lnTo>
                  <a:pt x="233887" y="220980"/>
                </a:lnTo>
                <a:lnTo>
                  <a:pt x="229224" y="219710"/>
                </a:lnTo>
                <a:lnTo>
                  <a:pt x="228133" y="217359"/>
                </a:lnTo>
                <a:lnTo>
                  <a:pt x="228085" y="214630"/>
                </a:lnTo>
                <a:lnTo>
                  <a:pt x="229703" y="214630"/>
                </a:lnTo>
                <a:lnTo>
                  <a:pt x="228125" y="213360"/>
                </a:lnTo>
                <a:close/>
              </a:path>
              <a:path w="327025" h="533400">
                <a:moveTo>
                  <a:pt x="246256" y="222250"/>
                </a:moveTo>
                <a:lnTo>
                  <a:pt x="243928" y="222250"/>
                </a:lnTo>
                <a:lnTo>
                  <a:pt x="245921" y="223520"/>
                </a:lnTo>
                <a:lnTo>
                  <a:pt x="247643" y="224790"/>
                </a:lnTo>
                <a:lnTo>
                  <a:pt x="248392" y="224790"/>
                </a:lnTo>
                <a:lnTo>
                  <a:pt x="246320" y="223520"/>
                </a:lnTo>
                <a:lnTo>
                  <a:pt x="246256" y="222250"/>
                </a:lnTo>
                <a:close/>
              </a:path>
              <a:path w="327025" h="533400">
                <a:moveTo>
                  <a:pt x="100629" y="223520"/>
                </a:moveTo>
                <a:lnTo>
                  <a:pt x="100135" y="223520"/>
                </a:lnTo>
                <a:lnTo>
                  <a:pt x="98400" y="224748"/>
                </a:lnTo>
                <a:lnTo>
                  <a:pt x="100629" y="223520"/>
                </a:lnTo>
                <a:close/>
              </a:path>
              <a:path w="327025" h="533400">
                <a:moveTo>
                  <a:pt x="32732" y="222250"/>
                </a:moveTo>
                <a:lnTo>
                  <a:pt x="29888" y="223520"/>
                </a:lnTo>
                <a:lnTo>
                  <a:pt x="37730" y="223520"/>
                </a:lnTo>
                <a:lnTo>
                  <a:pt x="32732" y="222250"/>
                </a:lnTo>
                <a:close/>
              </a:path>
              <a:path w="327025" h="533400">
                <a:moveTo>
                  <a:pt x="202557" y="222250"/>
                </a:moveTo>
                <a:lnTo>
                  <a:pt x="199066" y="222250"/>
                </a:lnTo>
                <a:lnTo>
                  <a:pt x="200779" y="223520"/>
                </a:lnTo>
                <a:lnTo>
                  <a:pt x="203170" y="223520"/>
                </a:lnTo>
                <a:lnTo>
                  <a:pt x="202557" y="222250"/>
                </a:lnTo>
                <a:close/>
              </a:path>
              <a:path w="327025" h="533400">
                <a:moveTo>
                  <a:pt x="223517" y="222522"/>
                </a:moveTo>
                <a:lnTo>
                  <a:pt x="221382" y="223520"/>
                </a:lnTo>
                <a:lnTo>
                  <a:pt x="222959" y="223520"/>
                </a:lnTo>
                <a:lnTo>
                  <a:pt x="223517" y="222522"/>
                </a:lnTo>
                <a:close/>
              </a:path>
              <a:path w="327025" h="533400">
                <a:moveTo>
                  <a:pt x="224100" y="222250"/>
                </a:moveTo>
                <a:lnTo>
                  <a:pt x="223669" y="222250"/>
                </a:lnTo>
                <a:lnTo>
                  <a:pt x="223517" y="222522"/>
                </a:lnTo>
                <a:lnTo>
                  <a:pt x="224100" y="222250"/>
                </a:lnTo>
                <a:close/>
              </a:path>
              <a:path w="327025" h="533400">
                <a:moveTo>
                  <a:pt x="201847" y="220980"/>
                </a:moveTo>
                <a:lnTo>
                  <a:pt x="189622" y="220980"/>
                </a:lnTo>
                <a:lnTo>
                  <a:pt x="195257" y="222250"/>
                </a:lnTo>
                <a:lnTo>
                  <a:pt x="204828" y="222250"/>
                </a:lnTo>
                <a:lnTo>
                  <a:pt x="201847" y="220980"/>
                </a:lnTo>
                <a:close/>
              </a:path>
              <a:path w="327025" h="533400">
                <a:moveTo>
                  <a:pt x="209475" y="220980"/>
                </a:moveTo>
                <a:lnTo>
                  <a:pt x="207650" y="220980"/>
                </a:lnTo>
                <a:lnTo>
                  <a:pt x="206710" y="222250"/>
                </a:lnTo>
                <a:lnTo>
                  <a:pt x="208909" y="222250"/>
                </a:lnTo>
                <a:lnTo>
                  <a:pt x="209475" y="220980"/>
                </a:lnTo>
                <a:close/>
              </a:path>
              <a:path w="327025" h="533400">
                <a:moveTo>
                  <a:pt x="248862" y="220980"/>
                </a:moveTo>
                <a:lnTo>
                  <a:pt x="244894" y="220980"/>
                </a:lnTo>
                <a:lnTo>
                  <a:pt x="243490" y="222250"/>
                </a:lnTo>
                <a:lnTo>
                  <a:pt x="246272" y="222250"/>
                </a:lnTo>
                <a:lnTo>
                  <a:pt x="248862" y="220980"/>
                </a:lnTo>
                <a:close/>
              </a:path>
              <a:path w="327025" h="533400">
                <a:moveTo>
                  <a:pt x="250767" y="220980"/>
                </a:moveTo>
                <a:lnTo>
                  <a:pt x="250113" y="220980"/>
                </a:lnTo>
                <a:lnTo>
                  <a:pt x="253213" y="222250"/>
                </a:lnTo>
                <a:lnTo>
                  <a:pt x="255206" y="222250"/>
                </a:lnTo>
                <a:lnTo>
                  <a:pt x="250767" y="220980"/>
                </a:lnTo>
                <a:close/>
              </a:path>
              <a:path w="327025" h="533400">
                <a:moveTo>
                  <a:pt x="204207" y="219710"/>
                </a:moveTo>
                <a:lnTo>
                  <a:pt x="202111" y="220980"/>
                </a:lnTo>
                <a:lnTo>
                  <a:pt x="202939" y="220980"/>
                </a:lnTo>
                <a:lnTo>
                  <a:pt x="204207" y="219710"/>
                </a:lnTo>
                <a:close/>
              </a:path>
              <a:path w="327025" h="533400">
                <a:moveTo>
                  <a:pt x="242072" y="194310"/>
                </a:moveTo>
                <a:lnTo>
                  <a:pt x="239242" y="194310"/>
                </a:lnTo>
                <a:lnTo>
                  <a:pt x="240446" y="195580"/>
                </a:lnTo>
                <a:lnTo>
                  <a:pt x="242845" y="199390"/>
                </a:lnTo>
                <a:lnTo>
                  <a:pt x="245956" y="201947"/>
                </a:lnTo>
                <a:lnTo>
                  <a:pt x="249668" y="204470"/>
                </a:lnTo>
                <a:lnTo>
                  <a:pt x="249054" y="205740"/>
                </a:lnTo>
                <a:lnTo>
                  <a:pt x="246965" y="207010"/>
                </a:lnTo>
                <a:lnTo>
                  <a:pt x="245395" y="208280"/>
                </a:lnTo>
                <a:lnTo>
                  <a:pt x="244288" y="209550"/>
                </a:lnTo>
                <a:lnTo>
                  <a:pt x="239944" y="209550"/>
                </a:lnTo>
                <a:lnTo>
                  <a:pt x="241833" y="210820"/>
                </a:lnTo>
                <a:lnTo>
                  <a:pt x="243300" y="213360"/>
                </a:lnTo>
                <a:lnTo>
                  <a:pt x="243251" y="214630"/>
                </a:lnTo>
                <a:lnTo>
                  <a:pt x="243626" y="217170"/>
                </a:lnTo>
                <a:lnTo>
                  <a:pt x="245125" y="219710"/>
                </a:lnTo>
                <a:lnTo>
                  <a:pt x="245475" y="219710"/>
                </a:lnTo>
                <a:lnTo>
                  <a:pt x="245921" y="220980"/>
                </a:lnTo>
                <a:lnTo>
                  <a:pt x="249022" y="220980"/>
                </a:lnTo>
                <a:lnTo>
                  <a:pt x="247699" y="218440"/>
                </a:lnTo>
                <a:lnTo>
                  <a:pt x="247125" y="218440"/>
                </a:lnTo>
                <a:lnTo>
                  <a:pt x="248094" y="217359"/>
                </a:lnTo>
                <a:lnTo>
                  <a:pt x="247898" y="217170"/>
                </a:lnTo>
                <a:lnTo>
                  <a:pt x="247053" y="217170"/>
                </a:lnTo>
                <a:lnTo>
                  <a:pt x="245690" y="215900"/>
                </a:lnTo>
                <a:lnTo>
                  <a:pt x="245436" y="214630"/>
                </a:lnTo>
                <a:lnTo>
                  <a:pt x="245228" y="212090"/>
                </a:lnTo>
                <a:lnTo>
                  <a:pt x="243324" y="212090"/>
                </a:lnTo>
                <a:lnTo>
                  <a:pt x="241904" y="210820"/>
                </a:lnTo>
                <a:lnTo>
                  <a:pt x="245722" y="210820"/>
                </a:lnTo>
                <a:lnTo>
                  <a:pt x="246942" y="208280"/>
                </a:lnTo>
                <a:lnTo>
                  <a:pt x="247269" y="208280"/>
                </a:lnTo>
                <a:lnTo>
                  <a:pt x="248862" y="207010"/>
                </a:lnTo>
                <a:lnTo>
                  <a:pt x="250329" y="207010"/>
                </a:lnTo>
                <a:lnTo>
                  <a:pt x="250512" y="205740"/>
                </a:lnTo>
                <a:lnTo>
                  <a:pt x="251724" y="205740"/>
                </a:lnTo>
                <a:lnTo>
                  <a:pt x="253994" y="204470"/>
                </a:lnTo>
                <a:lnTo>
                  <a:pt x="254134" y="204470"/>
                </a:lnTo>
                <a:lnTo>
                  <a:pt x="246463" y="199390"/>
                </a:lnTo>
                <a:lnTo>
                  <a:pt x="242702" y="195580"/>
                </a:lnTo>
                <a:lnTo>
                  <a:pt x="242072" y="194310"/>
                </a:lnTo>
                <a:close/>
              </a:path>
              <a:path w="327025" h="533400">
                <a:moveTo>
                  <a:pt x="254212" y="180340"/>
                </a:moveTo>
                <a:lnTo>
                  <a:pt x="251030" y="180340"/>
                </a:lnTo>
                <a:lnTo>
                  <a:pt x="252401" y="181610"/>
                </a:lnTo>
                <a:lnTo>
                  <a:pt x="254887" y="182880"/>
                </a:lnTo>
                <a:lnTo>
                  <a:pt x="256250" y="185420"/>
                </a:lnTo>
                <a:lnTo>
                  <a:pt x="257884" y="185420"/>
                </a:lnTo>
                <a:lnTo>
                  <a:pt x="258649" y="186690"/>
                </a:lnTo>
                <a:lnTo>
                  <a:pt x="262188" y="189230"/>
                </a:lnTo>
                <a:lnTo>
                  <a:pt x="265432" y="191770"/>
                </a:lnTo>
                <a:lnTo>
                  <a:pt x="270286" y="196850"/>
                </a:lnTo>
                <a:lnTo>
                  <a:pt x="272318" y="198120"/>
                </a:lnTo>
                <a:lnTo>
                  <a:pt x="277172" y="204470"/>
                </a:lnTo>
                <a:lnTo>
                  <a:pt x="279722" y="205740"/>
                </a:lnTo>
                <a:lnTo>
                  <a:pt x="283931" y="210820"/>
                </a:lnTo>
                <a:lnTo>
                  <a:pt x="287827" y="215900"/>
                </a:lnTo>
                <a:lnTo>
                  <a:pt x="288489" y="218440"/>
                </a:lnTo>
                <a:lnTo>
                  <a:pt x="288888" y="220980"/>
                </a:lnTo>
                <a:lnTo>
                  <a:pt x="291789" y="220980"/>
                </a:lnTo>
                <a:lnTo>
                  <a:pt x="290092" y="217170"/>
                </a:lnTo>
                <a:lnTo>
                  <a:pt x="285588" y="210820"/>
                </a:lnTo>
                <a:lnTo>
                  <a:pt x="280432" y="205740"/>
                </a:lnTo>
                <a:lnTo>
                  <a:pt x="277347" y="201930"/>
                </a:lnTo>
                <a:lnTo>
                  <a:pt x="272581" y="196850"/>
                </a:lnTo>
                <a:lnTo>
                  <a:pt x="267592" y="191770"/>
                </a:lnTo>
                <a:lnTo>
                  <a:pt x="260697" y="186584"/>
                </a:lnTo>
                <a:lnTo>
                  <a:pt x="258841" y="185420"/>
                </a:lnTo>
                <a:lnTo>
                  <a:pt x="258140" y="184150"/>
                </a:lnTo>
                <a:lnTo>
                  <a:pt x="255670" y="181590"/>
                </a:lnTo>
                <a:lnTo>
                  <a:pt x="254212" y="180340"/>
                </a:lnTo>
                <a:close/>
              </a:path>
              <a:path w="327025" h="533400">
                <a:moveTo>
                  <a:pt x="182098" y="218440"/>
                </a:moveTo>
                <a:lnTo>
                  <a:pt x="168141" y="218440"/>
                </a:lnTo>
                <a:lnTo>
                  <a:pt x="180089" y="219710"/>
                </a:lnTo>
                <a:lnTo>
                  <a:pt x="184170" y="219710"/>
                </a:lnTo>
                <a:lnTo>
                  <a:pt x="182098" y="218440"/>
                </a:lnTo>
                <a:close/>
              </a:path>
              <a:path w="327025" h="533400">
                <a:moveTo>
                  <a:pt x="225814" y="219621"/>
                </a:moveTo>
                <a:lnTo>
                  <a:pt x="226171" y="219710"/>
                </a:lnTo>
                <a:lnTo>
                  <a:pt x="225814" y="219621"/>
                </a:lnTo>
                <a:close/>
              </a:path>
              <a:path w="327025" h="533400">
                <a:moveTo>
                  <a:pt x="181763" y="210820"/>
                </a:moveTo>
                <a:lnTo>
                  <a:pt x="180544" y="212090"/>
                </a:lnTo>
                <a:lnTo>
                  <a:pt x="188457" y="214630"/>
                </a:lnTo>
                <a:lnTo>
                  <a:pt x="196085" y="215900"/>
                </a:lnTo>
                <a:lnTo>
                  <a:pt x="209698" y="217170"/>
                </a:lnTo>
                <a:lnTo>
                  <a:pt x="215747" y="218440"/>
                </a:lnTo>
                <a:lnTo>
                  <a:pt x="225814" y="219621"/>
                </a:lnTo>
                <a:lnTo>
                  <a:pt x="221056" y="218440"/>
                </a:lnTo>
                <a:lnTo>
                  <a:pt x="200868" y="214630"/>
                </a:lnTo>
                <a:lnTo>
                  <a:pt x="195257" y="213360"/>
                </a:lnTo>
                <a:lnTo>
                  <a:pt x="181763" y="210820"/>
                </a:lnTo>
                <a:close/>
              </a:path>
              <a:path w="327025" h="533400">
                <a:moveTo>
                  <a:pt x="23958" y="217170"/>
                </a:moveTo>
                <a:lnTo>
                  <a:pt x="19997" y="217170"/>
                </a:lnTo>
                <a:lnTo>
                  <a:pt x="23321" y="218440"/>
                </a:lnTo>
                <a:lnTo>
                  <a:pt x="23958" y="217170"/>
                </a:lnTo>
                <a:close/>
              </a:path>
              <a:path w="327025" h="533400">
                <a:moveTo>
                  <a:pt x="121990" y="214630"/>
                </a:moveTo>
                <a:lnTo>
                  <a:pt x="118447" y="214630"/>
                </a:lnTo>
                <a:lnTo>
                  <a:pt x="132149" y="217170"/>
                </a:lnTo>
                <a:lnTo>
                  <a:pt x="144183" y="217170"/>
                </a:lnTo>
                <a:lnTo>
                  <a:pt x="156176" y="218440"/>
                </a:lnTo>
                <a:lnTo>
                  <a:pt x="178544" y="218440"/>
                </a:lnTo>
                <a:lnTo>
                  <a:pt x="144145" y="215900"/>
                </a:lnTo>
                <a:lnTo>
                  <a:pt x="133611" y="215900"/>
                </a:lnTo>
                <a:lnTo>
                  <a:pt x="121990" y="214630"/>
                </a:lnTo>
                <a:close/>
              </a:path>
              <a:path w="327025" h="533400">
                <a:moveTo>
                  <a:pt x="180009" y="210820"/>
                </a:moveTo>
                <a:lnTo>
                  <a:pt x="171458" y="210820"/>
                </a:lnTo>
                <a:lnTo>
                  <a:pt x="171283" y="212090"/>
                </a:lnTo>
                <a:lnTo>
                  <a:pt x="172199" y="214630"/>
                </a:lnTo>
                <a:lnTo>
                  <a:pt x="174948" y="217170"/>
                </a:lnTo>
                <a:lnTo>
                  <a:pt x="178544" y="218440"/>
                </a:lnTo>
                <a:lnTo>
                  <a:pt x="182592" y="218440"/>
                </a:lnTo>
                <a:lnTo>
                  <a:pt x="183700" y="217170"/>
                </a:lnTo>
                <a:lnTo>
                  <a:pt x="179524" y="215900"/>
                </a:lnTo>
                <a:lnTo>
                  <a:pt x="177763" y="215900"/>
                </a:lnTo>
                <a:lnTo>
                  <a:pt x="174948" y="213360"/>
                </a:lnTo>
                <a:lnTo>
                  <a:pt x="177149" y="213360"/>
                </a:lnTo>
                <a:lnTo>
                  <a:pt x="175610" y="212090"/>
                </a:lnTo>
                <a:lnTo>
                  <a:pt x="179500" y="212090"/>
                </a:lnTo>
                <a:lnTo>
                  <a:pt x="180009" y="210820"/>
                </a:lnTo>
                <a:close/>
              </a:path>
              <a:path w="327025" h="533400">
                <a:moveTo>
                  <a:pt x="248743" y="217170"/>
                </a:moveTo>
                <a:lnTo>
                  <a:pt x="248264" y="217170"/>
                </a:lnTo>
                <a:lnTo>
                  <a:pt x="248094" y="217359"/>
                </a:lnTo>
                <a:lnTo>
                  <a:pt x="249205" y="218440"/>
                </a:lnTo>
                <a:lnTo>
                  <a:pt x="248743" y="217170"/>
                </a:lnTo>
                <a:close/>
              </a:path>
              <a:path w="327025" h="533400">
                <a:moveTo>
                  <a:pt x="114672" y="208280"/>
                </a:moveTo>
                <a:lnTo>
                  <a:pt x="97895" y="208280"/>
                </a:lnTo>
                <a:lnTo>
                  <a:pt x="108121" y="209550"/>
                </a:lnTo>
                <a:lnTo>
                  <a:pt x="106900" y="210820"/>
                </a:lnTo>
                <a:lnTo>
                  <a:pt x="105961" y="212090"/>
                </a:lnTo>
                <a:lnTo>
                  <a:pt x="105371" y="214630"/>
                </a:lnTo>
                <a:lnTo>
                  <a:pt x="106669" y="217170"/>
                </a:lnTo>
                <a:lnTo>
                  <a:pt x="109595" y="217170"/>
                </a:lnTo>
                <a:lnTo>
                  <a:pt x="108615" y="215900"/>
                </a:lnTo>
                <a:lnTo>
                  <a:pt x="110973" y="215900"/>
                </a:lnTo>
                <a:lnTo>
                  <a:pt x="108471" y="214630"/>
                </a:lnTo>
                <a:lnTo>
                  <a:pt x="108073" y="213360"/>
                </a:lnTo>
                <a:lnTo>
                  <a:pt x="108941" y="213360"/>
                </a:lnTo>
                <a:lnTo>
                  <a:pt x="113341" y="212090"/>
                </a:lnTo>
                <a:lnTo>
                  <a:pt x="116027" y="212090"/>
                </a:lnTo>
                <a:lnTo>
                  <a:pt x="110216" y="210820"/>
                </a:lnTo>
                <a:lnTo>
                  <a:pt x="109786" y="210820"/>
                </a:lnTo>
                <a:lnTo>
                  <a:pt x="111460" y="209550"/>
                </a:lnTo>
                <a:lnTo>
                  <a:pt x="112560" y="209550"/>
                </a:lnTo>
                <a:lnTo>
                  <a:pt x="114672" y="208280"/>
                </a:lnTo>
                <a:close/>
              </a:path>
              <a:path w="327025" h="533400">
                <a:moveTo>
                  <a:pt x="114425" y="215900"/>
                </a:moveTo>
                <a:lnTo>
                  <a:pt x="108615" y="215900"/>
                </a:lnTo>
                <a:lnTo>
                  <a:pt x="110321" y="217170"/>
                </a:lnTo>
                <a:lnTo>
                  <a:pt x="114425" y="215900"/>
                </a:lnTo>
                <a:close/>
              </a:path>
              <a:path w="327025" h="533400">
                <a:moveTo>
                  <a:pt x="229703" y="214630"/>
                </a:moveTo>
                <a:lnTo>
                  <a:pt x="228085" y="214630"/>
                </a:lnTo>
                <a:lnTo>
                  <a:pt x="230938" y="215900"/>
                </a:lnTo>
                <a:lnTo>
                  <a:pt x="233217" y="217170"/>
                </a:lnTo>
                <a:lnTo>
                  <a:pt x="234429" y="217170"/>
                </a:lnTo>
                <a:lnTo>
                  <a:pt x="231225" y="215900"/>
                </a:lnTo>
                <a:lnTo>
                  <a:pt x="229703" y="214630"/>
                </a:lnTo>
                <a:close/>
              </a:path>
              <a:path w="327025" h="533400">
                <a:moveTo>
                  <a:pt x="178375" y="214372"/>
                </a:moveTo>
                <a:lnTo>
                  <a:pt x="178687" y="214630"/>
                </a:lnTo>
                <a:lnTo>
                  <a:pt x="178375" y="214372"/>
                </a:lnTo>
                <a:close/>
              </a:path>
              <a:path w="327025" h="533400">
                <a:moveTo>
                  <a:pt x="179819" y="213360"/>
                </a:moveTo>
                <a:lnTo>
                  <a:pt x="178765" y="214542"/>
                </a:lnTo>
                <a:lnTo>
                  <a:pt x="178965" y="214630"/>
                </a:lnTo>
                <a:lnTo>
                  <a:pt x="179819" y="213360"/>
                </a:lnTo>
                <a:close/>
              </a:path>
              <a:path w="327025" h="533400">
                <a:moveTo>
                  <a:pt x="177149" y="213360"/>
                </a:moveTo>
                <a:lnTo>
                  <a:pt x="176057" y="213360"/>
                </a:lnTo>
                <a:lnTo>
                  <a:pt x="178375" y="214372"/>
                </a:lnTo>
                <a:lnTo>
                  <a:pt x="177149" y="213360"/>
                </a:lnTo>
                <a:close/>
              </a:path>
              <a:path w="327025" h="533400">
                <a:moveTo>
                  <a:pt x="159527" y="210820"/>
                </a:moveTo>
                <a:lnTo>
                  <a:pt x="158876" y="211798"/>
                </a:lnTo>
                <a:lnTo>
                  <a:pt x="159104" y="212090"/>
                </a:lnTo>
                <a:lnTo>
                  <a:pt x="160682" y="213360"/>
                </a:lnTo>
                <a:lnTo>
                  <a:pt x="159527" y="210820"/>
                </a:lnTo>
                <a:close/>
              </a:path>
              <a:path w="327025" h="533400">
                <a:moveTo>
                  <a:pt x="230969" y="210820"/>
                </a:moveTo>
                <a:lnTo>
                  <a:pt x="212973" y="210820"/>
                </a:lnTo>
                <a:lnTo>
                  <a:pt x="214847" y="213360"/>
                </a:lnTo>
                <a:lnTo>
                  <a:pt x="215380" y="213360"/>
                </a:lnTo>
                <a:lnTo>
                  <a:pt x="215221" y="212090"/>
                </a:lnTo>
                <a:lnTo>
                  <a:pt x="228332" y="212090"/>
                </a:lnTo>
                <a:lnTo>
                  <a:pt x="230969" y="210820"/>
                </a:lnTo>
                <a:close/>
              </a:path>
              <a:path w="327025" h="533400">
                <a:moveTo>
                  <a:pt x="216234" y="212090"/>
                </a:moveTo>
                <a:lnTo>
                  <a:pt x="215484" y="212090"/>
                </a:lnTo>
                <a:lnTo>
                  <a:pt x="215939" y="213360"/>
                </a:lnTo>
                <a:lnTo>
                  <a:pt x="216983" y="213360"/>
                </a:lnTo>
                <a:lnTo>
                  <a:pt x="216234" y="212090"/>
                </a:lnTo>
                <a:close/>
              </a:path>
              <a:path w="327025" h="533400">
                <a:moveTo>
                  <a:pt x="219341" y="212090"/>
                </a:moveTo>
                <a:lnTo>
                  <a:pt x="216234" y="212090"/>
                </a:lnTo>
                <a:lnTo>
                  <a:pt x="218217" y="213360"/>
                </a:lnTo>
                <a:lnTo>
                  <a:pt x="219557" y="213360"/>
                </a:lnTo>
                <a:lnTo>
                  <a:pt x="219341" y="212090"/>
                </a:lnTo>
                <a:close/>
              </a:path>
              <a:path w="327025" h="533400">
                <a:moveTo>
                  <a:pt x="228332" y="212090"/>
                </a:moveTo>
                <a:lnTo>
                  <a:pt x="220506" y="212090"/>
                </a:lnTo>
                <a:lnTo>
                  <a:pt x="222650" y="213360"/>
                </a:lnTo>
                <a:lnTo>
                  <a:pt x="228212" y="213360"/>
                </a:lnTo>
                <a:lnTo>
                  <a:pt x="228332" y="212090"/>
                </a:lnTo>
                <a:close/>
              </a:path>
              <a:path w="327025" h="533400">
                <a:moveTo>
                  <a:pt x="242510" y="208280"/>
                </a:moveTo>
                <a:lnTo>
                  <a:pt x="228076" y="208280"/>
                </a:lnTo>
                <a:lnTo>
                  <a:pt x="226419" y="209550"/>
                </a:lnTo>
                <a:lnTo>
                  <a:pt x="225877" y="210820"/>
                </a:lnTo>
                <a:lnTo>
                  <a:pt x="230969" y="210820"/>
                </a:lnTo>
                <a:lnTo>
                  <a:pt x="234047" y="212090"/>
                </a:lnTo>
                <a:lnTo>
                  <a:pt x="235743" y="213360"/>
                </a:lnTo>
                <a:lnTo>
                  <a:pt x="234787" y="212090"/>
                </a:lnTo>
                <a:lnTo>
                  <a:pt x="233409" y="210820"/>
                </a:lnTo>
                <a:lnTo>
                  <a:pt x="231312" y="209550"/>
                </a:lnTo>
                <a:lnTo>
                  <a:pt x="244288" y="209550"/>
                </a:lnTo>
                <a:lnTo>
                  <a:pt x="242510" y="208280"/>
                </a:lnTo>
                <a:close/>
              </a:path>
              <a:path w="327025" h="533400">
                <a:moveTo>
                  <a:pt x="90704" y="209639"/>
                </a:moveTo>
                <a:lnTo>
                  <a:pt x="91551" y="210820"/>
                </a:lnTo>
                <a:lnTo>
                  <a:pt x="94348" y="212090"/>
                </a:lnTo>
                <a:lnTo>
                  <a:pt x="90704" y="209639"/>
                </a:lnTo>
                <a:close/>
              </a:path>
              <a:path w="327025" h="533400">
                <a:moveTo>
                  <a:pt x="73004" y="200660"/>
                </a:moveTo>
                <a:lnTo>
                  <a:pt x="61695" y="200660"/>
                </a:lnTo>
                <a:lnTo>
                  <a:pt x="65577" y="203200"/>
                </a:lnTo>
                <a:lnTo>
                  <a:pt x="82481" y="207010"/>
                </a:lnTo>
                <a:lnTo>
                  <a:pt x="91017" y="207010"/>
                </a:lnTo>
                <a:lnTo>
                  <a:pt x="97186" y="212090"/>
                </a:lnTo>
                <a:lnTo>
                  <a:pt x="95895" y="210820"/>
                </a:lnTo>
                <a:lnTo>
                  <a:pt x="94538" y="209639"/>
                </a:lnTo>
                <a:lnTo>
                  <a:pt x="94456" y="209472"/>
                </a:lnTo>
                <a:lnTo>
                  <a:pt x="94771" y="208280"/>
                </a:lnTo>
                <a:lnTo>
                  <a:pt x="110686" y="208280"/>
                </a:lnTo>
                <a:lnTo>
                  <a:pt x="102279" y="207010"/>
                </a:lnTo>
                <a:lnTo>
                  <a:pt x="95544" y="205740"/>
                </a:lnTo>
                <a:lnTo>
                  <a:pt x="90547" y="205740"/>
                </a:lnTo>
                <a:lnTo>
                  <a:pt x="91671" y="204470"/>
                </a:lnTo>
                <a:lnTo>
                  <a:pt x="86274" y="204470"/>
                </a:lnTo>
                <a:lnTo>
                  <a:pt x="82481" y="203200"/>
                </a:lnTo>
                <a:lnTo>
                  <a:pt x="74775" y="201930"/>
                </a:lnTo>
                <a:lnTo>
                  <a:pt x="73004" y="200660"/>
                </a:lnTo>
                <a:close/>
              </a:path>
              <a:path w="327025" h="533400">
                <a:moveTo>
                  <a:pt x="158426" y="211220"/>
                </a:moveTo>
                <a:lnTo>
                  <a:pt x="158682" y="212090"/>
                </a:lnTo>
                <a:lnTo>
                  <a:pt x="158876" y="211798"/>
                </a:lnTo>
                <a:lnTo>
                  <a:pt x="158426" y="211220"/>
                </a:lnTo>
                <a:close/>
              </a:path>
              <a:path w="327025" h="533400">
                <a:moveTo>
                  <a:pt x="205202" y="209550"/>
                </a:moveTo>
                <a:lnTo>
                  <a:pt x="203649" y="209550"/>
                </a:lnTo>
                <a:lnTo>
                  <a:pt x="206805" y="212090"/>
                </a:lnTo>
                <a:lnTo>
                  <a:pt x="205920" y="210820"/>
                </a:lnTo>
                <a:lnTo>
                  <a:pt x="205202" y="209550"/>
                </a:lnTo>
                <a:close/>
              </a:path>
              <a:path w="327025" h="533400">
                <a:moveTo>
                  <a:pt x="212973" y="210820"/>
                </a:moveTo>
                <a:lnTo>
                  <a:pt x="212168" y="210820"/>
                </a:lnTo>
                <a:lnTo>
                  <a:pt x="212647" y="212090"/>
                </a:lnTo>
                <a:lnTo>
                  <a:pt x="212934" y="212090"/>
                </a:lnTo>
                <a:lnTo>
                  <a:pt x="212973" y="210820"/>
                </a:lnTo>
                <a:close/>
              </a:path>
              <a:path w="327025" h="533400">
                <a:moveTo>
                  <a:pt x="245125" y="210820"/>
                </a:moveTo>
                <a:lnTo>
                  <a:pt x="243753" y="210820"/>
                </a:lnTo>
                <a:lnTo>
                  <a:pt x="243539" y="212090"/>
                </a:lnTo>
                <a:lnTo>
                  <a:pt x="245228" y="212090"/>
                </a:lnTo>
                <a:lnTo>
                  <a:pt x="245125" y="210820"/>
                </a:lnTo>
                <a:close/>
              </a:path>
              <a:path w="327025" h="533400">
                <a:moveTo>
                  <a:pt x="246926" y="210820"/>
                </a:moveTo>
                <a:lnTo>
                  <a:pt x="246145" y="210820"/>
                </a:lnTo>
                <a:lnTo>
                  <a:pt x="247843" y="212090"/>
                </a:lnTo>
                <a:lnTo>
                  <a:pt x="246926" y="210820"/>
                </a:lnTo>
                <a:close/>
              </a:path>
              <a:path w="327025" h="533400">
                <a:moveTo>
                  <a:pt x="163736" y="208280"/>
                </a:moveTo>
                <a:lnTo>
                  <a:pt x="156132" y="208280"/>
                </a:lnTo>
                <a:lnTo>
                  <a:pt x="158426" y="211220"/>
                </a:lnTo>
                <a:lnTo>
                  <a:pt x="157933" y="209550"/>
                </a:lnTo>
                <a:lnTo>
                  <a:pt x="168357" y="209550"/>
                </a:lnTo>
                <a:lnTo>
                  <a:pt x="163736" y="208280"/>
                </a:lnTo>
                <a:close/>
              </a:path>
              <a:path w="327025" h="533400">
                <a:moveTo>
                  <a:pt x="98214" y="210165"/>
                </a:moveTo>
                <a:lnTo>
                  <a:pt x="98739" y="210820"/>
                </a:lnTo>
                <a:lnTo>
                  <a:pt x="99409" y="210820"/>
                </a:lnTo>
                <a:lnTo>
                  <a:pt x="98214" y="210165"/>
                </a:lnTo>
                <a:close/>
              </a:path>
              <a:path w="327025" h="533400">
                <a:moveTo>
                  <a:pt x="186449" y="204470"/>
                </a:moveTo>
                <a:lnTo>
                  <a:pt x="181994" y="204470"/>
                </a:lnTo>
                <a:lnTo>
                  <a:pt x="180759" y="205740"/>
                </a:lnTo>
                <a:lnTo>
                  <a:pt x="174303" y="208280"/>
                </a:lnTo>
                <a:lnTo>
                  <a:pt x="172741" y="209550"/>
                </a:lnTo>
                <a:lnTo>
                  <a:pt x="157933" y="209550"/>
                </a:lnTo>
                <a:lnTo>
                  <a:pt x="163520" y="210820"/>
                </a:lnTo>
                <a:lnTo>
                  <a:pt x="174892" y="210820"/>
                </a:lnTo>
                <a:lnTo>
                  <a:pt x="177675" y="208280"/>
                </a:lnTo>
                <a:lnTo>
                  <a:pt x="186170" y="208280"/>
                </a:lnTo>
                <a:lnTo>
                  <a:pt x="184537" y="207010"/>
                </a:lnTo>
                <a:lnTo>
                  <a:pt x="196411" y="207010"/>
                </a:lnTo>
                <a:lnTo>
                  <a:pt x="193710" y="205740"/>
                </a:lnTo>
                <a:lnTo>
                  <a:pt x="188139" y="205740"/>
                </a:lnTo>
                <a:lnTo>
                  <a:pt x="186449" y="204470"/>
                </a:lnTo>
                <a:close/>
              </a:path>
              <a:path w="327025" h="533400">
                <a:moveTo>
                  <a:pt x="220417" y="209550"/>
                </a:moveTo>
                <a:lnTo>
                  <a:pt x="205793" y="209550"/>
                </a:lnTo>
                <a:lnTo>
                  <a:pt x="210766" y="210820"/>
                </a:lnTo>
                <a:lnTo>
                  <a:pt x="219835" y="210820"/>
                </a:lnTo>
                <a:lnTo>
                  <a:pt x="220417" y="209550"/>
                </a:lnTo>
                <a:close/>
              </a:path>
              <a:path w="327025" h="533400">
                <a:moveTo>
                  <a:pt x="97895" y="208280"/>
                </a:moveTo>
                <a:lnTo>
                  <a:pt x="94771" y="208280"/>
                </a:lnTo>
                <a:lnTo>
                  <a:pt x="98214" y="210165"/>
                </a:lnTo>
                <a:lnTo>
                  <a:pt x="97792" y="209639"/>
                </a:lnTo>
                <a:lnTo>
                  <a:pt x="97730" y="209472"/>
                </a:lnTo>
                <a:lnTo>
                  <a:pt x="97895" y="208280"/>
                </a:lnTo>
                <a:close/>
              </a:path>
              <a:path w="327025" h="533400">
                <a:moveTo>
                  <a:pt x="90584" y="209472"/>
                </a:moveTo>
                <a:lnTo>
                  <a:pt x="90704" y="209639"/>
                </a:lnTo>
                <a:lnTo>
                  <a:pt x="90584" y="209472"/>
                </a:lnTo>
                <a:close/>
              </a:path>
              <a:path w="327025" h="533400">
                <a:moveTo>
                  <a:pt x="151612" y="208280"/>
                </a:moveTo>
                <a:lnTo>
                  <a:pt x="149341" y="208280"/>
                </a:lnTo>
                <a:lnTo>
                  <a:pt x="147684" y="209550"/>
                </a:lnTo>
                <a:lnTo>
                  <a:pt x="151645" y="209550"/>
                </a:lnTo>
                <a:lnTo>
                  <a:pt x="151612" y="208280"/>
                </a:lnTo>
                <a:close/>
              </a:path>
              <a:path w="327025" h="533400">
                <a:moveTo>
                  <a:pt x="182561" y="208280"/>
                </a:moveTo>
                <a:lnTo>
                  <a:pt x="177675" y="208280"/>
                </a:lnTo>
                <a:lnTo>
                  <a:pt x="177985" y="209550"/>
                </a:lnTo>
                <a:lnTo>
                  <a:pt x="182561" y="208280"/>
                </a:lnTo>
                <a:close/>
              </a:path>
              <a:path w="327025" h="533400">
                <a:moveTo>
                  <a:pt x="202318" y="207010"/>
                </a:moveTo>
                <a:lnTo>
                  <a:pt x="198978" y="207010"/>
                </a:lnTo>
                <a:lnTo>
                  <a:pt x="202389" y="209550"/>
                </a:lnTo>
                <a:lnTo>
                  <a:pt x="208326" y="209550"/>
                </a:lnTo>
                <a:lnTo>
                  <a:pt x="206350" y="208280"/>
                </a:lnTo>
                <a:lnTo>
                  <a:pt x="204294" y="208280"/>
                </a:lnTo>
                <a:lnTo>
                  <a:pt x="202318" y="207010"/>
                </a:lnTo>
                <a:close/>
              </a:path>
              <a:path w="327025" h="533400">
                <a:moveTo>
                  <a:pt x="218154" y="208280"/>
                </a:moveTo>
                <a:lnTo>
                  <a:pt x="214640" y="209550"/>
                </a:lnTo>
                <a:lnTo>
                  <a:pt x="216688" y="209550"/>
                </a:lnTo>
                <a:lnTo>
                  <a:pt x="218154" y="208280"/>
                </a:lnTo>
                <a:close/>
              </a:path>
              <a:path w="327025" h="533400">
                <a:moveTo>
                  <a:pt x="91017" y="207010"/>
                </a:moveTo>
                <a:lnTo>
                  <a:pt x="88817" y="207010"/>
                </a:lnTo>
                <a:lnTo>
                  <a:pt x="90584" y="209472"/>
                </a:lnTo>
                <a:lnTo>
                  <a:pt x="91017" y="207010"/>
                </a:lnTo>
                <a:close/>
              </a:path>
              <a:path w="327025" h="533400">
                <a:moveTo>
                  <a:pt x="29521" y="173990"/>
                </a:moveTo>
                <a:lnTo>
                  <a:pt x="40390" y="180340"/>
                </a:lnTo>
                <a:lnTo>
                  <a:pt x="64271" y="187960"/>
                </a:lnTo>
                <a:lnTo>
                  <a:pt x="93485" y="196850"/>
                </a:lnTo>
                <a:lnTo>
                  <a:pt x="120355" y="203200"/>
                </a:lnTo>
                <a:lnTo>
                  <a:pt x="121017" y="204470"/>
                </a:lnTo>
                <a:lnTo>
                  <a:pt x="122243" y="204470"/>
                </a:lnTo>
                <a:lnTo>
                  <a:pt x="120793" y="205740"/>
                </a:lnTo>
                <a:lnTo>
                  <a:pt x="117119" y="205740"/>
                </a:lnTo>
                <a:lnTo>
                  <a:pt x="113413" y="207010"/>
                </a:lnTo>
                <a:lnTo>
                  <a:pt x="111452" y="208280"/>
                </a:lnTo>
                <a:lnTo>
                  <a:pt x="121032" y="208280"/>
                </a:lnTo>
                <a:lnTo>
                  <a:pt x="118737" y="207010"/>
                </a:lnTo>
                <a:lnTo>
                  <a:pt x="136207" y="207010"/>
                </a:lnTo>
                <a:lnTo>
                  <a:pt x="130978" y="205740"/>
                </a:lnTo>
                <a:lnTo>
                  <a:pt x="124467" y="203200"/>
                </a:lnTo>
                <a:lnTo>
                  <a:pt x="122650" y="201930"/>
                </a:lnTo>
                <a:lnTo>
                  <a:pt x="116306" y="201930"/>
                </a:lnTo>
                <a:lnTo>
                  <a:pt x="94626" y="195580"/>
                </a:lnTo>
                <a:lnTo>
                  <a:pt x="71332" y="189230"/>
                </a:lnTo>
                <a:lnTo>
                  <a:pt x="48780" y="181590"/>
                </a:lnTo>
                <a:lnTo>
                  <a:pt x="29521" y="173990"/>
                </a:lnTo>
                <a:close/>
              </a:path>
              <a:path w="327025" h="533400">
                <a:moveTo>
                  <a:pt x="150138" y="207010"/>
                </a:moveTo>
                <a:lnTo>
                  <a:pt x="141331" y="207010"/>
                </a:lnTo>
                <a:lnTo>
                  <a:pt x="145293" y="208280"/>
                </a:lnTo>
                <a:lnTo>
                  <a:pt x="157718" y="208280"/>
                </a:lnTo>
                <a:lnTo>
                  <a:pt x="150138" y="207010"/>
                </a:lnTo>
                <a:close/>
              </a:path>
              <a:path w="327025" h="533400">
                <a:moveTo>
                  <a:pt x="161249" y="207010"/>
                </a:moveTo>
                <a:lnTo>
                  <a:pt x="159383" y="207010"/>
                </a:lnTo>
                <a:lnTo>
                  <a:pt x="157718" y="208280"/>
                </a:lnTo>
                <a:lnTo>
                  <a:pt x="160157" y="208280"/>
                </a:lnTo>
                <a:lnTo>
                  <a:pt x="161249" y="207010"/>
                </a:lnTo>
                <a:close/>
              </a:path>
              <a:path w="327025" h="533400">
                <a:moveTo>
                  <a:pt x="184668" y="196938"/>
                </a:moveTo>
                <a:lnTo>
                  <a:pt x="188669" y="198120"/>
                </a:lnTo>
                <a:lnTo>
                  <a:pt x="199500" y="200660"/>
                </a:lnTo>
                <a:lnTo>
                  <a:pt x="214086" y="204470"/>
                </a:lnTo>
                <a:lnTo>
                  <a:pt x="229647" y="207010"/>
                </a:lnTo>
                <a:lnTo>
                  <a:pt x="228874" y="208280"/>
                </a:lnTo>
                <a:lnTo>
                  <a:pt x="241028" y="208280"/>
                </a:lnTo>
                <a:lnTo>
                  <a:pt x="240016" y="207010"/>
                </a:lnTo>
                <a:lnTo>
                  <a:pt x="231385" y="207010"/>
                </a:lnTo>
                <a:lnTo>
                  <a:pt x="207986" y="201930"/>
                </a:lnTo>
                <a:lnTo>
                  <a:pt x="184668" y="196938"/>
                </a:lnTo>
                <a:close/>
              </a:path>
              <a:path w="327025" h="533400">
                <a:moveTo>
                  <a:pt x="152361" y="205740"/>
                </a:moveTo>
                <a:lnTo>
                  <a:pt x="150361" y="205740"/>
                </a:lnTo>
                <a:lnTo>
                  <a:pt x="149214" y="207010"/>
                </a:lnTo>
                <a:lnTo>
                  <a:pt x="151254" y="207010"/>
                </a:lnTo>
                <a:lnTo>
                  <a:pt x="152361" y="205740"/>
                </a:lnTo>
                <a:close/>
              </a:path>
              <a:path w="327025" h="533400">
                <a:moveTo>
                  <a:pt x="199807" y="205740"/>
                </a:moveTo>
                <a:lnTo>
                  <a:pt x="196411" y="207010"/>
                </a:lnTo>
                <a:lnTo>
                  <a:pt x="198954" y="207010"/>
                </a:lnTo>
                <a:lnTo>
                  <a:pt x="199807" y="205740"/>
                </a:lnTo>
                <a:close/>
              </a:path>
              <a:path w="327025" h="533400">
                <a:moveTo>
                  <a:pt x="218432" y="196850"/>
                </a:moveTo>
                <a:lnTo>
                  <a:pt x="214631" y="196850"/>
                </a:lnTo>
                <a:lnTo>
                  <a:pt x="220242" y="199390"/>
                </a:lnTo>
                <a:lnTo>
                  <a:pt x="231711" y="201930"/>
                </a:lnTo>
                <a:lnTo>
                  <a:pt x="232315" y="203312"/>
                </a:lnTo>
                <a:lnTo>
                  <a:pt x="233305" y="205740"/>
                </a:lnTo>
                <a:lnTo>
                  <a:pt x="234668" y="207010"/>
                </a:lnTo>
                <a:lnTo>
                  <a:pt x="240016" y="207010"/>
                </a:lnTo>
                <a:lnTo>
                  <a:pt x="238613" y="205740"/>
                </a:lnTo>
                <a:lnTo>
                  <a:pt x="238908" y="205740"/>
                </a:lnTo>
                <a:lnTo>
                  <a:pt x="235393" y="203200"/>
                </a:lnTo>
                <a:lnTo>
                  <a:pt x="233353" y="200660"/>
                </a:lnTo>
                <a:lnTo>
                  <a:pt x="231368" y="200660"/>
                </a:lnTo>
                <a:lnTo>
                  <a:pt x="224906" y="199390"/>
                </a:lnTo>
                <a:lnTo>
                  <a:pt x="218432" y="196850"/>
                </a:lnTo>
                <a:close/>
              </a:path>
              <a:path w="327025" h="533400">
                <a:moveTo>
                  <a:pt x="254907" y="204981"/>
                </a:moveTo>
                <a:lnTo>
                  <a:pt x="256052" y="205740"/>
                </a:lnTo>
                <a:lnTo>
                  <a:pt x="257128" y="207010"/>
                </a:lnTo>
                <a:lnTo>
                  <a:pt x="258171" y="207010"/>
                </a:lnTo>
                <a:lnTo>
                  <a:pt x="256259" y="205740"/>
                </a:lnTo>
                <a:lnTo>
                  <a:pt x="254907" y="204981"/>
                </a:lnTo>
                <a:close/>
              </a:path>
              <a:path w="327025" h="533400">
                <a:moveTo>
                  <a:pt x="5659" y="202108"/>
                </a:moveTo>
                <a:lnTo>
                  <a:pt x="7269" y="203200"/>
                </a:lnTo>
                <a:lnTo>
                  <a:pt x="17095" y="204470"/>
                </a:lnTo>
                <a:lnTo>
                  <a:pt x="18968" y="205740"/>
                </a:lnTo>
                <a:lnTo>
                  <a:pt x="17764" y="203200"/>
                </a:lnTo>
                <a:lnTo>
                  <a:pt x="5659" y="202108"/>
                </a:lnTo>
                <a:close/>
              </a:path>
              <a:path w="327025" h="533400">
                <a:moveTo>
                  <a:pt x="100652" y="203200"/>
                </a:moveTo>
                <a:lnTo>
                  <a:pt x="97472" y="203200"/>
                </a:lnTo>
                <a:lnTo>
                  <a:pt x="93719" y="204470"/>
                </a:lnTo>
                <a:lnTo>
                  <a:pt x="90547" y="205740"/>
                </a:lnTo>
                <a:lnTo>
                  <a:pt x="95671" y="205740"/>
                </a:lnTo>
                <a:lnTo>
                  <a:pt x="96357" y="204470"/>
                </a:lnTo>
                <a:lnTo>
                  <a:pt x="100652" y="203200"/>
                </a:lnTo>
                <a:close/>
              </a:path>
              <a:path w="327025" h="533400">
                <a:moveTo>
                  <a:pt x="254134" y="204470"/>
                </a:moveTo>
                <a:lnTo>
                  <a:pt x="253994" y="204470"/>
                </a:lnTo>
                <a:lnTo>
                  <a:pt x="254907" y="204981"/>
                </a:lnTo>
                <a:lnTo>
                  <a:pt x="254134" y="204470"/>
                </a:lnTo>
                <a:close/>
              </a:path>
              <a:path w="327025" h="533400">
                <a:moveTo>
                  <a:pt x="61089" y="199390"/>
                </a:moveTo>
                <a:lnTo>
                  <a:pt x="54833" y="199390"/>
                </a:lnTo>
                <a:lnTo>
                  <a:pt x="54411" y="203200"/>
                </a:lnTo>
                <a:lnTo>
                  <a:pt x="58149" y="204470"/>
                </a:lnTo>
                <a:lnTo>
                  <a:pt x="55415" y="200660"/>
                </a:lnTo>
                <a:lnTo>
                  <a:pt x="61089" y="199390"/>
                </a:lnTo>
                <a:close/>
              </a:path>
              <a:path w="327025" h="533400">
                <a:moveTo>
                  <a:pt x="55575" y="196850"/>
                </a:moveTo>
                <a:lnTo>
                  <a:pt x="42767" y="196850"/>
                </a:lnTo>
                <a:lnTo>
                  <a:pt x="44480" y="198120"/>
                </a:lnTo>
                <a:lnTo>
                  <a:pt x="51032" y="199390"/>
                </a:lnTo>
                <a:lnTo>
                  <a:pt x="61089" y="199390"/>
                </a:lnTo>
                <a:lnTo>
                  <a:pt x="60054" y="204470"/>
                </a:lnTo>
                <a:lnTo>
                  <a:pt x="62405" y="204470"/>
                </a:lnTo>
                <a:lnTo>
                  <a:pt x="61766" y="203312"/>
                </a:lnTo>
                <a:lnTo>
                  <a:pt x="61695" y="200660"/>
                </a:lnTo>
                <a:lnTo>
                  <a:pt x="73897" y="200660"/>
                </a:lnTo>
                <a:lnTo>
                  <a:pt x="67123" y="199390"/>
                </a:lnTo>
                <a:lnTo>
                  <a:pt x="69514" y="198120"/>
                </a:lnTo>
                <a:lnTo>
                  <a:pt x="58802" y="198120"/>
                </a:lnTo>
                <a:lnTo>
                  <a:pt x="55575" y="196850"/>
                </a:lnTo>
                <a:close/>
              </a:path>
              <a:path w="327025" h="533400">
                <a:moveTo>
                  <a:pt x="91975" y="203312"/>
                </a:moveTo>
                <a:lnTo>
                  <a:pt x="88403" y="204470"/>
                </a:lnTo>
                <a:lnTo>
                  <a:pt x="91671" y="204470"/>
                </a:lnTo>
                <a:lnTo>
                  <a:pt x="91975" y="203312"/>
                </a:lnTo>
                <a:close/>
              </a:path>
              <a:path w="327025" h="533400">
                <a:moveTo>
                  <a:pt x="127963" y="194310"/>
                </a:moveTo>
                <a:lnTo>
                  <a:pt x="121861" y="194310"/>
                </a:lnTo>
                <a:lnTo>
                  <a:pt x="133573" y="196850"/>
                </a:lnTo>
                <a:lnTo>
                  <a:pt x="164158" y="201947"/>
                </a:lnTo>
                <a:lnTo>
                  <a:pt x="178001" y="204470"/>
                </a:lnTo>
                <a:lnTo>
                  <a:pt x="181659" y="204470"/>
                </a:lnTo>
                <a:lnTo>
                  <a:pt x="176136" y="203200"/>
                </a:lnTo>
                <a:lnTo>
                  <a:pt x="173379" y="203200"/>
                </a:lnTo>
                <a:lnTo>
                  <a:pt x="157109" y="200660"/>
                </a:lnTo>
                <a:lnTo>
                  <a:pt x="140841" y="196850"/>
                </a:lnTo>
                <a:lnTo>
                  <a:pt x="127963" y="194310"/>
                </a:lnTo>
                <a:close/>
              </a:path>
              <a:path w="327025" h="533400">
                <a:moveTo>
                  <a:pt x="178822" y="194310"/>
                </a:moveTo>
                <a:lnTo>
                  <a:pt x="175355" y="194310"/>
                </a:lnTo>
                <a:lnTo>
                  <a:pt x="174558" y="198120"/>
                </a:lnTo>
                <a:lnTo>
                  <a:pt x="178910" y="202108"/>
                </a:lnTo>
                <a:lnTo>
                  <a:pt x="181659" y="204470"/>
                </a:lnTo>
                <a:lnTo>
                  <a:pt x="184816" y="204470"/>
                </a:lnTo>
                <a:lnTo>
                  <a:pt x="183374" y="203200"/>
                </a:lnTo>
                <a:lnTo>
                  <a:pt x="185469" y="203200"/>
                </a:lnTo>
                <a:lnTo>
                  <a:pt x="183915" y="201930"/>
                </a:lnTo>
                <a:lnTo>
                  <a:pt x="181150" y="201930"/>
                </a:lnTo>
                <a:lnTo>
                  <a:pt x="180106" y="200660"/>
                </a:lnTo>
                <a:lnTo>
                  <a:pt x="183748" y="200660"/>
                </a:lnTo>
                <a:lnTo>
                  <a:pt x="179428" y="199390"/>
                </a:lnTo>
                <a:lnTo>
                  <a:pt x="178288" y="198120"/>
                </a:lnTo>
                <a:lnTo>
                  <a:pt x="181493" y="198120"/>
                </a:lnTo>
                <a:lnTo>
                  <a:pt x="178950" y="196850"/>
                </a:lnTo>
                <a:lnTo>
                  <a:pt x="177619" y="195580"/>
                </a:lnTo>
                <a:lnTo>
                  <a:pt x="178822" y="194310"/>
                </a:lnTo>
                <a:close/>
              </a:path>
              <a:path w="327025" h="533400">
                <a:moveTo>
                  <a:pt x="271292" y="201947"/>
                </a:moveTo>
                <a:lnTo>
                  <a:pt x="272566" y="203200"/>
                </a:lnTo>
                <a:lnTo>
                  <a:pt x="277084" y="204470"/>
                </a:lnTo>
                <a:lnTo>
                  <a:pt x="273737" y="203200"/>
                </a:lnTo>
                <a:lnTo>
                  <a:pt x="271292" y="201947"/>
                </a:lnTo>
                <a:close/>
              </a:path>
              <a:path w="327025" h="533400">
                <a:moveTo>
                  <a:pt x="92323" y="203200"/>
                </a:moveTo>
                <a:lnTo>
                  <a:pt x="92005" y="203200"/>
                </a:lnTo>
                <a:lnTo>
                  <a:pt x="92323" y="203200"/>
                </a:lnTo>
                <a:close/>
              </a:path>
              <a:path w="327025" h="533400">
                <a:moveTo>
                  <a:pt x="7890" y="198120"/>
                </a:moveTo>
                <a:lnTo>
                  <a:pt x="5364" y="198120"/>
                </a:lnTo>
                <a:lnTo>
                  <a:pt x="6615" y="199390"/>
                </a:lnTo>
                <a:lnTo>
                  <a:pt x="18394" y="203200"/>
                </a:lnTo>
                <a:lnTo>
                  <a:pt x="19239" y="203200"/>
                </a:lnTo>
                <a:lnTo>
                  <a:pt x="8296" y="199390"/>
                </a:lnTo>
                <a:lnTo>
                  <a:pt x="7890" y="198120"/>
                </a:lnTo>
                <a:close/>
              </a:path>
              <a:path w="327025" h="533400">
                <a:moveTo>
                  <a:pt x="50305" y="200208"/>
                </a:moveTo>
                <a:lnTo>
                  <a:pt x="48776" y="201930"/>
                </a:lnTo>
                <a:lnTo>
                  <a:pt x="52195" y="203200"/>
                </a:lnTo>
                <a:lnTo>
                  <a:pt x="50305" y="200208"/>
                </a:lnTo>
                <a:close/>
              </a:path>
              <a:path w="327025" h="533400">
                <a:moveTo>
                  <a:pt x="5396" y="201930"/>
                </a:moveTo>
                <a:lnTo>
                  <a:pt x="5367" y="202082"/>
                </a:lnTo>
                <a:lnTo>
                  <a:pt x="5659" y="202108"/>
                </a:lnTo>
                <a:lnTo>
                  <a:pt x="5396" y="201930"/>
                </a:lnTo>
                <a:close/>
              </a:path>
              <a:path w="327025" h="533400">
                <a:moveTo>
                  <a:pt x="20020" y="195580"/>
                </a:moveTo>
                <a:lnTo>
                  <a:pt x="18992" y="195580"/>
                </a:lnTo>
                <a:lnTo>
                  <a:pt x="18073" y="196850"/>
                </a:lnTo>
                <a:lnTo>
                  <a:pt x="18618" y="196850"/>
                </a:lnTo>
                <a:lnTo>
                  <a:pt x="28150" y="201930"/>
                </a:lnTo>
                <a:lnTo>
                  <a:pt x="28428" y="201930"/>
                </a:lnTo>
                <a:lnTo>
                  <a:pt x="19255" y="196850"/>
                </a:lnTo>
                <a:lnTo>
                  <a:pt x="20020" y="195580"/>
                </a:lnTo>
                <a:close/>
              </a:path>
              <a:path w="327025" h="533400">
                <a:moveTo>
                  <a:pt x="114258" y="193040"/>
                </a:moveTo>
                <a:lnTo>
                  <a:pt x="109316" y="193040"/>
                </a:lnTo>
                <a:lnTo>
                  <a:pt x="109156" y="194310"/>
                </a:lnTo>
                <a:lnTo>
                  <a:pt x="110248" y="196850"/>
                </a:lnTo>
                <a:lnTo>
                  <a:pt x="112831" y="199390"/>
                </a:lnTo>
                <a:lnTo>
                  <a:pt x="116306" y="201930"/>
                </a:lnTo>
                <a:lnTo>
                  <a:pt x="125161" y="201930"/>
                </a:lnTo>
                <a:lnTo>
                  <a:pt x="117175" y="199390"/>
                </a:lnTo>
                <a:lnTo>
                  <a:pt x="113229" y="196850"/>
                </a:lnTo>
                <a:lnTo>
                  <a:pt x="118696" y="196850"/>
                </a:lnTo>
                <a:lnTo>
                  <a:pt x="113054" y="194310"/>
                </a:lnTo>
                <a:lnTo>
                  <a:pt x="112360" y="194310"/>
                </a:lnTo>
                <a:lnTo>
                  <a:pt x="114258" y="193040"/>
                </a:lnTo>
                <a:close/>
              </a:path>
              <a:path w="327025" h="533400">
                <a:moveTo>
                  <a:pt x="185174" y="200660"/>
                </a:moveTo>
                <a:lnTo>
                  <a:pt x="183396" y="200660"/>
                </a:lnTo>
                <a:lnTo>
                  <a:pt x="185135" y="201930"/>
                </a:lnTo>
                <a:lnTo>
                  <a:pt x="185174" y="200660"/>
                </a:lnTo>
                <a:close/>
              </a:path>
              <a:path w="327025" h="533400">
                <a:moveTo>
                  <a:pt x="192299" y="179070"/>
                </a:moveTo>
                <a:lnTo>
                  <a:pt x="189175" y="179070"/>
                </a:lnTo>
                <a:lnTo>
                  <a:pt x="191192" y="180340"/>
                </a:lnTo>
                <a:lnTo>
                  <a:pt x="193742" y="181610"/>
                </a:lnTo>
                <a:lnTo>
                  <a:pt x="198500" y="184150"/>
                </a:lnTo>
                <a:lnTo>
                  <a:pt x="206699" y="186690"/>
                </a:lnTo>
                <a:lnTo>
                  <a:pt x="223332" y="194310"/>
                </a:lnTo>
                <a:lnTo>
                  <a:pt x="231575" y="196850"/>
                </a:lnTo>
                <a:lnTo>
                  <a:pt x="231232" y="199390"/>
                </a:lnTo>
                <a:lnTo>
                  <a:pt x="231368" y="200660"/>
                </a:lnTo>
                <a:lnTo>
                  <a:pt x="233353" y="200660"/>
                </a:lnTo>
                <a:lnTo>
                  <a:pt x="234668" y="199390"/>
                </a:lnTo>
                <a:lnTo>
                  <a:pt x="235242" y="198120"/>
                </a:lnTo>
                <a:lnTo>
                  <a:pt x="235855" y="198120"/>
                </a:lnTo>
                <a:lnTo>
                  <a:pt x="235823" y="196850"/>
                </a:lnTo>
                <a:lnTo>
                  <a:pt x="231830" y="196850"/>
                </a:lnTo>
                <a:lnTo>
                  <a:pt x="204398" y="184150"/>
                </a:lnTo>
                <a:lnTo>
                  <a:pt x="196873" y="181590"/>
                </a:lnTo>
                <a:lnTo>
                  <a:pt x="194754" y="180340"/>
                </a:lnTo>
                <a:lnTo>
                  <a:pt x="192299" y="179070"/>
                </a:lnTo>
                <a:close/>
              </a:path>
              <a:path w="327025" h="533400">
                <a:moveTo>
                  <a:pt x="237536" y="198120"/>
                </a:moveTo>
                <a:lnTo>
                  <a:pt x="235329" y="198120"/>
                </a:lnTo>
                <a:lnTo>
                  <a:pt x="237704" y="199390"/>
                </a:lnTo>
                <a:lnTo>
                  <a:pt x="240797" y="200660"/>
                </a:lnTo>
                <a:lnTo>
                  <a:pt x="239132" y="199390"/>
                </a:lnTo>
                <a:lnTo>
                  <a:pt x="237536" y="198120"/>
                </a:lnTo>
                <a:close/>
              </a:path>
              <a:path w="327025" h="533400">
                <a:moveTo>
                  <a:pt x="51032" y="199390"/>
                </a:moveTo>
                <a:lnTo>
                  <a:pt x="49789" y="199390"/>
                </a:lnTo>
                <a:lnTo>
                  <a:pt x="50305" y="200208"/>
                </a:lnTo>
                <a:lnTo>
                  <a:pt x="51032" y="199390"/>
                </a:lnTo>
                <a:close/>
              </a:path>
              <a:path w="327025" h="533400">
                <a:moveTo>
                  <a:pt x="17638" y="197451"/>
                </a:moveTo>
                <a:lnTo>
                  <a:pt x="16235" y="199390"/>
                </a:lnTo>
                <a:lnTo>
                  <a:pt x="21263" y="199390"/>
                </a:lnTo>
                <a:lnTo>
                  <a:pt x="17638" y="197451"/>
                </a:lnTo>
                <a:close/>
              </a:path>
              <a:path w="327025" h="533400">
                <a:moveTo>
                  <a:pt x="182614" y="198826"/>
                </a:moveTo>
                <a:lnTo>
                  <a:pt x="183413" y="199390"/>
                </a:lnTo>
                <a:lnTo>
                  <a:pt x="182614" y="198826"/>
                </a:lnTo>
                <a:close/>
              </a:path>
              <a:path w="327025" h="533400">
                <a:moveTo>
                  <a:pt x="205618" y="191770"/>
                </a:moveTo>
                <a:lnTo>
                  <a:pt x="192124" y="191770"/>
                </a:lnTo>
                <a:lnTo>
                  <a:pt x="202883" y="194310"/>
                </a:lnTo>
                <a:lnTo>
                  <a:pt x="205282" y="195580"/>
                </a:lnTo>
                <a:lnTo>
                  <a:pt x="206964" y="195580"/>
                </a:lnTo>
                <a:lnTo>
                  <a:pt x="212185" y="196850"/>
                </a:lnTo>
                <a:lnTo>
                  <a:pt x="214168" y="198120"/>
                </a:lnTo>
                <a:lnTo>
                  <a:pt x="216336" y="199390"/>
                </a:lnTo>
                <a:lnTo>
                  <a:pt x="216592" y="199390"/>
                </a:lnTo>
                <a:lnTo>
                  <a:pt x="215292" y="198120"/>
                </a:lnTo>
                <a:lnTo>
                  <a:pt x="214631" y="196850"/>
                </a:lnTo>
                <a:lnTo>
                  <a:pt x="218432" y="196850"/>
                </a:lnTo>
                <a:lnTo>
                  <a:pt x="205370" y="194310"/>
                </a:lnTo>
                <a:lnTo>
                  <a:pt x="204350" y="193040"/>
                </a:lnTo>
                <a:lnTo>
                  <a:pt x="205618" y="191770"/>
                </a:lnTo>
                <a:close/>
              </a:path>
              <a:path w="327025" h="533400">
                <a:moveTo>
                  <a:pt x="181612" y="198120"/>
                </a:moveTo>
                <a:lnTo>
                  <a:pt x="182614" y="198826"/>
                </a:lnTo>
                <a:lnTo>
                  <a:pt x="181612" y="198120"/>
                </a:lnTo>
                <a:close/>
              </a:path>
              <a:path w="327025" h="533400">
                <a:moveTo>
                  <a:pt x="50139" y="195580"/>
                </a:moveTo>
                <a:lnTo>
                  <a:pt x="30166" y="195580"/>
                </a:lnTo>
                <a:lnTo>
                  <a:pt x="38997" y="196850"/>
                </a:lnTo>
                <a:lnTo>
                  <a:pt x="41874" y="198120"/>
                </a:lnTo>
                <a:lnTo>
                  <a:pt x="43587" y="198120"/>
                </a:lnTo>
                <a:lnTo>
                  <a:pt x="42767" y="196850"/>
                </a:lnTo>
                <a:lnTo>
                  <a:pt x="55575" y="196850"/>
                </a:lnTo>
                <a:lnTo>
                  <a:pt x="50139" y="195580"/>
                </a:lnTo>
                <a:close/>
              </a:path>
              <a:path w="327025" h="533400">
                <a:moveTo>
                  <a:pt x="64867" y="196850"/>
                </a:moveTo>
                <a:lnTo>
                  <a:pt x="60612" y="196850"/>
                </a:lnTo>
                <a:lnTo>
                  <a:pt x="58802" y="198120"/>
                </a:lnTo>
                <a:lnTo>
                  <a:pt x="62301" y="198120"/>
                </a:lnTo>
                <a:lnTo>
                  <a:pt x="64867" y="196850"/>
                </a:lnTo>
                <a:close/>
              </a:path>
              <a:path w="327025" h="533400">
                <a:moveTo>
                  <a:pt x="67514" y="196850"/>
                </a:moveTo>
                <a:lnTo>
                  <a:pt x="62301" y="198120"/>
                </a:lnTo>
                <a:lnTo>
                  <a:pt x="65497" y="198120"/>
                </a:lnTo>
                <a:lnTo>
                  <a:pt x="67514" y="196850"/>
                </a:lnTo>
                <a:close/>
              </a:path>
              <a:path w="327025" h="533400">
                <a:moveTo>
                  <a:pt x="174933" y="191770"/>
                </a:moveTo>
                <a:lnTo>
                  <a:pt x="164955" y="191770"/>
                </a:lnTo>
                <a:lnTo>
                  <a:pt x="166564" y="194310"/>
                </a:lnTo>
                <a:lnTo>
                  <a:pt x="170199" y="198120"/>
                </a:lnTo>
                <a:lnTo>
                  <a:pt x="167218" y="193040"/>
                </a:lnTo>
                <a:lnTo>
                  <a:pt x="175809" y="193040"/>
                </a:lnTo>
                <a:lnTo>
                  <a:pt x="174933" y="191770"/>
                </a:lnTo>
                <a:close/>
              </a:path>
              <a:path w="327025" h="533400">
                <a:moveTo>
                  <a:pt x="18073" y="196850"/>
                </a:moveTo>
                <a:lnTo>
                  <a:pt x="16513" y="196850"/>
                </a:lnTo>
                <a:lnTo>
                  <a:pt x="17638" y="197451"/>
                </a:lnTo>
                <a:lnTo>
                  <a:pt x="18073" y="196850"/>
                </a:lnTo>
                <a:close/>
              </a:path>
              <a:path w="327025" h="533400">
                <a:moveTo>
                  <a:pt x="184369" y="196850"/>
                </a:moveTo>
                <a:lnTo>
                  <a:pt x="184668" y="196938"/>
                </a:lnTo>
                <a:lnTo>
                  <a:pt x="184369" y="196850"/>
                </a:lnTo>
                <a:close/>
              </a:path>
              <a:path w="327025" h="533400">
                <a:moveTo>
                  <a:pt x="238733" y="186690"/>
                </a:moveTo>
                <a:lnTo>
                  <a:pt x="236366" y="186690"/>
                </a:lnTo>
                <a:lnTo>
                  <a:pt x="236448" y="187789"/>
                </a:lnTo>
                <a:lnTo>
                  <a:pt x="236828" y="187960"/>
                </a:lnTo>
                <a:lnTo>
                  <a:pt x="237305" y="189230"/>
                </a:lnTo>
                <a:lnTo>
                  <a:pt x="237855" y="190500"/>
                </a:lnTo>
                <a:lnTo>
                  <a:pt x="238461" y="191770"/>
                </a:lnTo>
                <a:lnTo>
                  <a:pt x="237967" y="191770"/>
                </a:lnTo>
                <a:lnTo>
                  <a:pt x="237497" y="193040"/>
                </a:lnTo>
                <a:lnTo>
                  <a:pt x="234835" y="193040"/>
                </a:lnTo>
                <a:lnTo>
                  <a:pt x="234309" y="194310"/>
                </a:lnTo>
                <a:lnTo>
                  <a:pt x="232524" y="195580"/>
                </a:lnTo>
                <a:lnTo>
                  <a:pt x="232117" y="195580"/>
                </a:lnTo>
                <a:lnTo>
                  <a:pt x="231830" y="196850"/>
                </a:lnTo>
                <a:lnTo>
                  <a:pt x="235927" y="196850"/>
                </a:lnTo>
                <a:lnTo>
                  <a:pt x="237840" y="194310"/>
                </a:lnTo>
                <a:lnTo>
                  <a:pt x="242072" y="194310"/>
                </a:lnTo>
                <a:lnTo>
                  <a:pt x="239553" y="189230"/>
                </a:lnTo>
                <a:lnTo>
                  <a:pt x="238733" y="186690"/>
                </a:lnTo>
                <a:close/>
              </a:path>
              <a:path w="327025" h="533400">
                <a:moveTo>
                  <a:pt x="169282" y="193040"/>
                </a:moveTo>
                <a:lnTo>
                  <a:pt x="168103" y="193040"/>
                </a:lnTo>
                <a:lnTo>
                  <a:pt x="169481" y="195580"/>
                </a:lnTo>
                <a:lnTo>
                  <a:pt x="170359" y="195580"/>
                </a:lnTo>
                <a:lnTo>
                  <a:pt x="169282" y="193040"/>
                </a:lnTo>
                <a:close/>
              </a:path>
              <a:path w="327025" h="533400">
                <a:moveTo>
                  <a:pt x="179819" y="193040"/>
                </a:moveTo>
                <a:lnTo>
                  <a:pt x="169282" y="193040"/>
                </a:lnTo>
                <a:lnTo>
                  <a:pt x="172478" y="195580"/>
                </a:lnTo>
                <a:lnTo>
                  <a:pt x="174072" y="195580"/>
                </a:lnTo>
                <a:lnTo>
                  <a:pt x="173770" y="194310"/>
                </a:lnTo>
                <a:lnTo>
                  <a:pt x="180910" y="194310"/>
                </a:lnTo>
                <a:lnTo>
                  <a:pt x="179819" y="193040"/>
                </a:lnTo>
                <a:close/>
              </a:path>
              <a:path w="327025" h="533400">
                <a:moveTo>
                  <a:pt x="183739" y="194310"/>
                </a:moveTo>
                <a:lnTo>
                  <a:pt x="183230" y="194310"/>
                </a:lnTo>
                <a:lnTo>
                  <a:pt x="184138" y="195580"/>
                </a:lnTo>
                <a:lnTo>
                  <a:pt x="183739" y="194310"/>
                </a:lnTo>
                <a:close/>
              </a:path>
              <a:path w="327025" h="533400">
                <a:moveTo>
                  <a:pt x="25192" y="191770"/>
                </a:moveTo>
                <a:lnTo>
                  <a:pt x="21878" y="193040"/>
                </a:lnTo>
                <a:lnTo>
                  <a:pt x="16537" y="193040"/>
                </a:lnTo>
                <a:lnTo>
                  <a:pt x="9469" y="194310"/>
                </a:lnTo>
                <a:lnTo>
                  <a:pt x="36518" y="194310"/>
                </a:lnTo>
                <a:lnTo>
                  <a:pt x="28604" y="193040"/>
                </a:lnTo>
                <a:lnTo>
                  <a:pt x="25192" y="191770"/>
                </a:lnTo>
                <a:close/>
              </a:path>
              <a:path w="327025" h="533400">
                <a:moveTo>
                  <a:pt x="23591" y="157480"/>
                </a:moveTo>
                <a:lnTo>
                  <a:pt x="734" y="157480"/>
                </a:lnTo>
                <a:lnTo>
                  <a:pt x="9700" y="173990"/>
                </a:lnTo>
                <a:lnTo>
                  <a:pt x="21574" y="189230"/>
                </a:lnTo>
                <a:lnTo>
                  <a:pt x="27974" y="190500"/>
                </a:lnTo>
                <a:lnTo>
                  <a:pt x="31640" y="191770"/>
                </a:lnTo>
                <a:lnTo>
                  <a:pt x="40264" y="194310"/>
                </a:lnTo>
                <a:lnTo>
                  <a:pt x="46146" y="194310"/>
                </a:lnTo>
                <a:lnTo>
                  <a:pt x="40319" y="191770"/>
                </a:lnTo>
                <a:lnTo>
                  <a:pt x="35355" y="190500"/>
                </a:lnTo>
                <a:lnTo>
                  <a:pt x="33122" y="189230"/>
                </a:lnTo>
                <a:lnTo>
                  <a:pt x="30812" y="187960"/>
                </a:lnTo>
                <a:lnTo>
                  <a:pt x="25408" y="187960"/>
                </a:lnTo>
                <a:lnTo>
                  <a:pt x="17805" y="180340"/>
                </a:lnTo>
                <a:lnTo>
                  <a:pt x="19008" y="180340"/>
                </a:lnTo>
                <a:lnTo>
                  <a:pt x="17390" y="179070"/>
                </a:lnTo>
                <a:lnTo>
                  <a:pt x="16195" y="177800"/>
                </a:lnTo>
                <a:lnTo>
                  <a:pt x="17247" y="177800"/>
                </a:lnTo>
                <a:lnTo>
                  <a:pt x="12418" y="173990"/>
                </a:lnTo>
                <a:lnTo>
                  <a:pt x="11955" y="172720"/>
                </a:lnTo>
                <a:lnTo>
                  <a:pt x="17350" y="172720"/>
                </a:lnTo>
                <a:lnTo>
                  <a:pt x="10026" y="171450"/>
                </a:lnTo>
                <a:lnTo>
                  <a:pt x="10472" y="170180"/>
                </a:lnTo>
                <a:lnTo>
                  <a:pt x="16258" y="170180"/>
                </a:lnTo>
                <a:lnTo>
                  <a:pt x="6376" y="167640"/>
                </a:lnTo>
                <a:lnTo>
                  <a:pt x="7754" y="163830"/>
                </a:lnTo>
                <a:lnTo>
                  <a:pt x="8006" y="163830"/>
                </a:lnTo>
                <a:lnTo>
                  <a:pt x="3841" y="162560"/>
                </a:lnTo>
                <a:lnTo>
                  <a:pt x="6272" y="160020"/>
                </a:lnTo>
                <a:lnTo>
                  <a:pt x="21817" y="160020"/>
                </a:lnTo>
                <a:lnTo>
                  <a:pt x="23423" y="158750"/>
                </a:lnTo>
                <a:lnTo>
                  <a:pt x="26859" y="158750"/>
                </a:lnTo>
                <a:lnTo>
                  <a:pt x="23591" y="157480"/>
                </a:lnTo>
                <a:close/>
              </a:path>
              <a:path w="327025" h="533400">
                <a:moveTo>
                  <a:pt x="119915" y="193040"/>
                </a:moveTo>
                <a:lnTo>
                  <a:pt x="115756" y="193040"/>
                </a:lnTo>
                <a:lnTo>
                  <a:pt x="118353" y="194310"/>
                </a:lnTo>
                <a:lnTo>
                  <a:pt x="119302" y="194310"/>
                </a:lnTo>
                <a:lnTo>
                  <a:pt x="119915" y="193040"/>
                </a:lnTo>
                <a:close/>
              </a:path>
              <a:path w="327025" h="533400">
                <a:moveTo>
                  <a:pt x="171410" y="189230"/>
                </a:moveTo>
                <a:lnTo>
                  <a:pt x="168198" y="190500"/>
                </a:lnTo>
                <a:lnTo>
                  <a:pt x="156921" y="190500"/>
                </a:lnTo>
                <a:lnTo>
                  <a:pt x="161439" y="191770"/>
                </a:lnTo>
                <a:lnTo>
                  <a:pt x="164804" y="193040"/>
                </a:lnTo>
                <a:lnTo>
                  <a:pt x="165417" y="194310"/>
                </a:lnTo>
                <a:lnTo>
                  <a:pt x="164955" y="191770"/>
                </a:lnTo>
                <a:lnTo>
                  <a:pt x="169649" y="191770"/>
                </a:lnTo>
                <a:lnTo>
                  <a:pt x="171410" y="189230"/>
                </a:lnTo>
                <a:close/>
              </a:path>
              <a:path w="327025" h="533400">
                <a:moveTo>
                  <a:pt x="202046" y="190500"/>
                </a:moveTo>
                <a:lnTo>
                  <a:pt x="182943" y="190500"/>
                </a:lnTo>
                <a:lnTo>
                  <a:pt x="178902" y="191770"/>
                </a:lnTo>
                <a:lnTo>
                  <a:pt x="176814" y="193040"/>
                </a:lnTo>
                <a:lnTo>
                  <a:pt x="183014" y="193040"/>
                </a:lnTo>
                <a:lnTo>
                  <a:pt x="186800" y="194310"/>
                </a:lnTo>
                <a:lnTo>
                  <a:pt x="184282" y="193040"/>
                </a:lnTo>
                <a:lnTo>
                  <a:pt x="183294" y="191770"/>
                </a:lnTo>
                <a:lnTo>
                  <a:pt x="202070" y="191770"/>
                </a:lnTo>
                <a:lnTo>
                  <a:pt x="202046" y="190500"/>
                </a:lnTo>
                <a:close/>
              </a:path>
              <a:path w="327025" h="533400">
                <a:moveTo>
                  <a:pt x="113612" y="181610"/>
                </a:moveTo>
                <a:lnTo>
                  <a:pt x="112464" y="182880"/>
                </a:lnTo>
                <a:lnTo>
                  <a:pt x="109460" y="184150"/>
                </a:lnTo>
                <a:lnTo>
                  <a:pt x="107491" y="185420"/>
                </a:lnTo>
                <a:lnTo>
                  <a:pt x="96118" y="185420"/>
                </a:lnTo>
                <a:lnTo>
                  <a:pt x="112209" y="190500"/>
                </a:lnTo>
                <a:lnTo>
                  <a:pt x="109515" y="193040"/>
                </a:lnTo>
                <a:lnTo>
                  <a:pt x="119199" y="193040"/>
                </a:lnTo>
                <a:lnTo>
                  <a:pt x="113404" y="191770"/>
                </a:lnTo>
                <a:lnTo>
                  <a:pt x="112655" y="191770"/>
                </a:lnTo>
                <a:lnTo>
                  <a:pt x="116832" y="189230"/>
                </a:lnTo>
                <a:lnTo>
                  <a:pt x="120489" y="189230"/>
                </a:lnTo>
                <a:lnTo>
                  <a:pt x="118840" y="187960"/>
                </a:lnTo>
                <a:lnTo>
                  <a:pt x="113954" y="187960"/>
                </a:lnTo>
                <a:lnTo>
                  <a:pt x="111340" y="186690"/>
                </a:lnTo>
                <a:lnTo>
                  <a:pt x="109674" y="186690"/>
                </a:lnTo>
                <a:lnTo>
                  <a:pt x="109579" y="185420"/>
                </a:lnTo>
                <a:lnTo>
                  <a:pt x="114608" y="182880"/>
                </a:lnTo>
                <a:lnTo>
                  <a:pt x="113612" y="181610"/>
                </a:lnTo>
                <a:close/>
              </a:path>
              <a:path w="327025" h="533400">
                <a:moveTo>
                  <a:pt x="153295" y="189230"/>
                </a:moveTo>
                <a:lnTo>
                  <a:pt x="150743" y="189230"/>
                </a:lnTo>
                <a:lnTo>
                  <a:pt x="152561" y="190500"/>
                </a:lnTo>
                <a:lnTo>
                  <a:pt x="155295" y="193040"/>
                </a:lnTo>
                <a:lnTo>
                  <a:pt x="155757" y="193040"/>
                </a:lnTo>
                <a:lnTo>
                  <a:pt x="153813" y="190500"/>
                </a:lnTo>
                <a:lnTo>
                  <a:pt x="153295" y="189230"/>
                </a:lnTo>
                <a:close/>
              </a:path>
              <a:path w="327025" h="533400">
                <a:moveTo>
                  <a:pt x="190323" y="191770"/>
                </a:moveTo>
                <a:lnTo>
                  <a:pt x="186123" y="191770"/>
                </a:lnTo>
                <a:lnTo>
                  <a:pt x="189311" y="193040"/>
                </a:lnTo>
                <a:lnTo>
                  <a:pt x="191048" y="193040"/>
                </a:lnTo>
                <a:lnTo>
                  <a:pt x="190323" y="191770"/>
                </a:lnTo>
                <a:close/>
              </a:path>
              <a:path w="327025" h="533400">
                <a:moveTo>
                  <a:pt x="219330" y="184150"/>
                </a:moveTo>
                <a:lnTo>
                  <a:pt x="218409" y="184150"/>
                </a:lnTo>
                <a:lnTo>
                  <a:pt x="221996" y="186690"/>
                </a:lnTo>
                <a:lnTo>
                  <a:pt x="225032" y="187960"/>
                </a:lnTo>
                <a:lnTo>
                  <a:pt x="230069" y="190500"/>
                </a:lnTo>
                <a:lnTo>
                  <a:pt x="230978" y="193040"/>
                </a:lnTo>
                <a:lnTo>
                  <a:pt x="231519" y="193040"/>
                </a:lnTo>
                <a:lnTo>
                  <a:pt x="231153" y="191770"/>
                </a:lnTo>
                <a:lnTo>
                  <a:pt x="234556" y="191770"/>
                </a:lnTo>
                <a:lnTo>
                  <a:pt x="233337" y="190500"/>
                </a:lnTo>
                <a:lnTo>
                  <a:pt x="227822" y="187960"/>
                </a:lnTo>
                <a:lnTo>
                  <a:pt x="221669" y="185420"/>
                </a:lnTo>
                <a:lnTo>
                  <a:pt x="219330" y="184150"/>
                </a:lnTo>
                <a:close/>
              </a:path>
              <a:path w="327025" h="533400">
                <a:moveTo>
                  <a:pt x="232699" y="191770"/>
                </a:moveTo>
                <a:lnTo>
                  <a:pt x="231392" y="191770"/>
                </a:lnTo>
                <a:lnTo>
                  <a:pt x="232731" y="193040"/>
                </a:lnTo>
                <a:lnTo>
                  <a:pt x="232962" y="193040"/>
                </a:lnTo>
                <a:lnTo>
                  <a:pt x="232699" y="191770"/>
                </a:lnTo>
                <a:close/>
              </a:path>
              <a:path w="327025" h="533400">
                <a:moveTo>
                  <a:pt x="234556" y="191770"/>
                </a:moveTo>
                <a:lnTo>
                  <a:pt x="232938" y="191770"/>
                </a:lnTo>
                <a:lnTo>
                  <a:pt x="234412" y="193040"/>
                </a:lnTo>
                <a:lnTo>
                  <a:pt x="237051" y="193040"/>
                </a:lnTo>
                <a:lnTo>
                  <a:pt x="234556" y="191770"/>
                </a:lnTo>
                <a:close/>
              </a:path>
              <a:path w="327025" h="533400">
                <a:moveTo>
                  <a:pt x="156602" y="189230"/>
                </a:moveTo>
                <a:lnTo>
                  <a:pt x="153295" y="189230"/>
                </a:lnTo>
                <a:lnTo>
                  <a:pt x="154785" y="190500"/>
                </a:lnTo>
                <a:lnTo>
                  <a:pt x="160276" y="190500"/>
                </a:lnTo>
                <a:lnTo>
                  <a:pt x="156602" y="189230"/>
                </a:lnTo>
                <a:close/>
              </a:path>
              <a:path w="327025" h="533400">
                <a:moveTo>
                  <a:pt x="188347" y="189230"/>
                </a:moveTo>
                <a:lnTo>
                  <a:pt x="186736" y="190500"/>
                </a:lnTo>
                <a:lnTo>
                  <a:pt x="190338" y="190500"/>
                </a:lnTo>
                <a:lnTo>
                  <a:pt x="188347" y="189230"/>
                </a:lnTo>
                <a:close/>
              </a:path>
              <a:path w="327025" h="533400">
                <a:moveTo>
                  <a:pt x="125463" y="172720"/>
                </a:moveTo>
                <a:lnTo>
                  <a:pt x="131220" y="175260"/>
                </a:lnTo>
                <a:lnTo>
                  <a:pt x="144136" y="177800"/>
                </a:lnTo>
                <a:lnTo>
                  <a:pt x="160550" y="180340"/>
                </a:lnTo>
                <a:lnTo>
                  <a:pt x="176797" y="184150"/>
                </a:lnTo>
                <a:lnTo>
                  <a:pt x="180185" y="185420"/>
                </a:lnTo>
                <a:lnTo>
                  <a:pt x="186919" y="186690"/>
                </a:lnTo>
                <a:lnTo>
                  <a:pt x="190299" y="189230"/>
                </a:lnTo>
                <a:lnTo>
                  <a:pt x="191822" y="190500"/>
                </a:lnTo>
                <a:lnTo>
                  <a:pt x="196754" y="190500"/>
                </a:lnTo>
                <a:lnTo>
                  <a:pt x="197304" y="189230"/>
                </a:lnTo>
                <a:lnTo>
                  <a:pt x="196786" y="189230"/>
                </a:lnTo>
                <a:lnTo>
                  <a:pt x="193854" y="187960"/>
                </a:lnTo>
                <a:lnTo>
                  <a:pt x="190817" y="186690"/>
                </a:lnTo>
                <a:lnTo>
                  <a:pt x="189311" y="185420"/>
                </a:lnTo>
                <a:lnTo>
                  <a:pt x="186051" y="185420"/>
                </a:lnTo>
                <a:lnTo>
                  <a:pt x="181556" y="184150"/>
                </a:lnTo>
                <a:lnTo>
                  <a:pt x="167663" y="181590"/>
                </a:lnTo>
                <a:lnTo>
                  <a:pt x="152153" y="177800"/>
                </a:lnTo>
                <a:lnTo>
                  <a:pt x="137240" y="175260"/>
                </a:lnTo>
                <a:lnTo>
                  <a:pt x="125463" y="172720"/>
                </a:lnTo>
                <a:close/>
              </a:path>
              <a:path w="327025" h="533400">
                <a:moveTo>
                  <a:pt x="120840" y="187960"/>
                </a:moveTo>
                <a:lnTo>
                  <a:pt x="120489" y="189230"/>
                </a:lnTo>
                <a:lnTo>
                  <a:pt x="122482" y="189230"/>
                </a:lnTo>
                <a:lnTo>
                  <a:pt x="120840" y="187960"/>
                </a:lnTo>
                <a:close/>
              </a:path>
              <a:path w="327025" h="533400">
                <a:moveTo>
                  <a:pt x="138757" y="185420"/>
                </a:moveTo>
                <a:lnTo>
                  <a:pt x="136079" y="185420"/>
                </a:lnTo>
                <a:lnTo>
                  <a:pt x="144480" y="189230"/>
                </a:lnTo>
                <a:lnTo>
                  <a:pt x="153230" y="189230"/>
                </a:lnTo>
                <a:lnTo>
                  <a:pt x="151174" y="187960"/>
                </a:lnTo>
                <a:lnTo>
                  <a:pt x="147938" y="187960"/>
                </a:lnTo>
                <a:lnTo>
                  <a:pt x="144312" y="186690"/>
                </a:lnTo>
                <a:lnTo>
                  <a:pt x="142448" y="186690"/>
                </a:lnTo>
                <a:lnTo>
                  <a:pt x="138757" y="185420"/>
                </a:lnTo>
                <a:close/>
              </a:path>
              <a:path w="327025" h="533400">
                <a:moveTo>
                  <a:pt x="198931" y="187960"/>
                </a:moveTo>
                <a:lnTo>
                  <a:pt x="196786" y="189230"/>
                </a:lnTo>
                <a:lnTo>
                  <a:pt x="197751" y="189230"/>
                </a:lnTo>
                <a:lnTo>
                  <a:pt x="198931" y="187960"/>
                </a:lnTo>
                <a:close/>
              </a:path>
              <a:path w="327025" h="533400">
                <a:moveTo>
                  <a:pt x="28501" y="186690"/>
                </a:moveTo>
                <a:lnTo>
                  <a:pt x="25408" y="187960"/>
                </a:lnTo>
                <a:lnTo>
                  <a:pt x="30812" y="187960"/>
                </a:lnTo>
                <a:lnTo>
                  <a:pt x="28501" y="186690"/>
                </a:lnTo>
                <a:close/>
              </a:path>
              <a:path w="327025" h="533400">
                <a:moveTo>
                  <a:pt x="84317" y="179070"/>
                </a:moveTo>
                <a:lnTo>
                  <a:pt x="74622" y="179070"/>
                </a:lnTo>
                <a:lnTo>
                  <a:pt x="81597" y="180340"/>
                </a:lnTo>
                <a:lnTo>
                  <a:pt x="84354" y="181610"/>
                </a:lnTo>
                <a:lnTo>
                  <a:pt x="87031" y="182880"/>
                </a:lnTo>
                <a:lnTo>
                  <a:pt x="89024" y="186690"/>
                </a:lnTo>
                <a:lnTo>
                  <a:pt x="91503" y="187960"/>
                </a:lnTo>
                <a:lnTo>
                  <a:pt x="88418" y="184150"/>
                </a:lnTo>
                <a:lnTo>
                  <a:pt x="89176" y="182880"/>
                </a:lnTo>
                <a:lnTo>
                  <a:pt x="95106" y="182880"/>
                </a:lnTo>
                <a:lnTo>
                  <a:pt x="93201" y="181610"/>
                </a:lnTo>
                <a:lnTo>
                  <a:pt x="94118" y="180340"/>
                </a:lnTo>
                <a:lnTo>
                  <a:pt x="88841" y="180340"/>
                </a:lnTo>
                <a:lnTo>
                  <a:pt x="84317" y="179070"/>
                </a:lnTo>
                <a:close/>
              </a:path>
              <a:path w="327025" h="533400">
                <a:moveTo>
                  <a:pt x="107308" y="173990"/>
                </a:moveTo>
                <a:lnTo>
                  <a:pt x="104900" y="176530"/>
                </a:lnTo>
                <a:lnTo>
                  <a:pt x="98875" y="180340"/>
                </a:lnTo>
                <a:lnTo>
                  <a:pt x="95106" y="182880"/>
                </a:lnTo>
                <a:lnTo>
                  <a:pt x="89176" y="182880"/>
                </a:lnTo>
                <a:lnTo>
                  <a:pt x="94325" y="187960"/>
                </a:lnTo>
                <a:lnTo>
                  <a:pt x="93189" y="186584"/>
                </a:lnTo>
                <a:lnTo>
                  <a:pt x="92085" y="185420"/>
                </a:lnTo>
                <a:lnTo>
                  <a:pt x="92707" y="184150"/>
                </a:lnTo>
                <a:lnTo>
                  <a:pt x="101664" y="184150"/>
                </a:lnTo>
                <a:lnTo>
                  <a:pt x="98859" y="181610"/>
                </a:lnTo>
                <a:lnTo>
                  <a:pt x="100629" y="180340"/>
                </a:lnTo>
                <a:lnTo>
                  <a:pt x="107881" y="175260"/>
                </a:lnTo>
                <a:lnTo>
                  <a:pt x="107308" y="173990"/>
                </a:lnTo>
                <a:close/>
              </a:path>
              <a:path w="327025" h="533400">
                <a:moveTo>
                  <a:pt x="96133" y="186690"/>
                </a:moveTo>
                <a:lnTo>
                  <a:pt x="95353" y="186690"/>
                </a:lnTo>
                <a:lnTo>
                  <a:pt x="96676" y="187960"/>
                </a:lnTo>
                <a:lnTo>
                  <a:pt x="96133" y="186690"/>
                </a:lnTo>
                <a:close/>
              </a:path>
              <a:path w="327025" h="533400">
                <a:moveTo>
                  <a:pt x="18881" y="128270"/>
                </a:moveTo>
                <a:lnTo>
                  <a:pt x="21343" y="129540"/>
                </a:lnTo>
                <a:lnTo>
                  <a:pt x="27409" y="133350"/>
                </a:lnTo>
                <a:lnTo>
                  <a:pt x="35506" y="137160"/>
                </a:lnTo>
                <a:lnTo>
                  <a:pt x="48940" y="144780"/>
                </a:lnTo>
                <a:lnTo>
                  <a:pt x="56434" y="148590"/>
                </a:lnTo>
                <a:lnTo>
                  <a:pt x="64293" y="152400"/>
                </a:lnTo>
                <a:lnTo>
                  <a:pt x="73844" y="157480"/>
                </a:lnTo>
                <a:lnTo>
                  <a:pt x="84773" y="161290"/>
                </a:lnTo>
                <a:lnTo>
                  <a:pt x="108144" y="171450"/>
                </a:lnTo>
                <a:lnTo>
                  <a:pt x="112248" y="173990"/>
                </a:lnTo>
                <a:lnTo>
                  <a:pt x="114250" y="173990"/>
                </a:lnTo>
                <a:lnTo>
                  <a:pt x="116027" y="177800"/>
                </a:lnTo>
                <a:lnTo>
                  <a:pt x="123813" y="184150"/>
                </a:lnTo>
                <a:lnTo>
                  <a:pt x="122849" y="184150"/>
                </a:lnTo>
                <a:lnTo>
                  <a:pt x="121287" y="185420"/>
                </a:lnTo>
                <a:lnTo>
                  <a:pt x="115572" y="187960"/>
                </a:lnTo>
                <a:lnTo>
                  <a:pt x="127480" y="187960"/>
                </a:lnTo>
                <a:lnTo>
                  <a:pt x="123017" y="186690"/>
                </a:lnTo>
                <a:lnTo>
                  <a:pt x="124825" y="186690"/>
                </a:lnTo>
                <a:lnTo>
                  <a:pt x="126842" y="185420"/>
                </a:lnTo>
                <a:lnTo>
                  <a:pt x="131314" y="185420"/>
                </a:lnTo>
                <a:lnTo>
                  <a:pt x="128954" y="184150"/>
                </a:lnTo>
                <a:lnTo>
                  <a:pt x="126531" y="182880"/>
                </a:lnTo>
                <a:lnTo>
                  <a:pt x="123742" y="180340"/>
                </a:lnTo>
                <a:lnTo>
                  <a:pt x="125448" y="180340"/>
                </a:lnTo>
                <a:lnTo>
                  <a:pt x="120346" y="179070"/>
                </a:lnTo>
                <a:lnTo>
                  <a:pt x="119239" y="177800"/>
                </a:lnTo>
                <a:lnTo>
                  <a:pt x="125097" y="177800"/>
                </a:lnTo>
                <a:lnTo>
                  <a:pt x="118012" y="176530"/>
                </a:lnTo>
                <a:lnTo>
                  <a:pt x="117031" y="175260"/>
                </a:lnTo>
                <a:lnTo>
                  <a:pt x="124005" y="175260"/>
                </a:lnTo>
                <a:lnTo>
                  <a:pt x="121248" y="173990"/>
                </a:lnTo>
                <a:lnTo>
                  <a:pt x="117509" y="172720"/>
                </a:lnTo>
                <a:lnTo>
                  <a:pt x="116545" y="171450"/>
                </a:lnTo>
                <a:lnTo>
                  <a:pt x="113173" y="171450"/>
                </a:lnTo>
                <a:lnTo>
                  <a:pt x="110296" y="170180"/>
                </a:lnTo>
                <a:lnTo>
                  <a:pt x="97161" y="163794"/>
                </a:lnTo>
                <a:lnTo>
                  <a:pt x="85733" y="158750"/>
                </a:lnTo>
                <a:lnTo>
                  <a:pt x="74912" y="154940"/>
                </a:lnTo>
                <a:lnTo>
                  <a:pt x="65417" y="149860"/>
                </a:lnTo>
                <a:lnTo>
                  <a:pt x="54325" y="146050"/>
                </a:lnTo>
                <a:lnTo>
                  <a:pt x="41590" y="139700"/>
                </a:lnTo>
                <a:lnTo>
                  <a:pt x="29134" y="133350"/>
                </a:lnTo>
                <a:lnTo>
                  <a:pt x="18881" y="128270"/>
                </a:lnTo>
                <a:close/>
              </a:path>
              <a:path w="327025" h="533400">
                <a:moveTo>
                  <a:pt x="198372" y="173990"/>
                </a:moveTo>
                <a:lnTo>
                  <a:pt x="193073" y="173990"/>
                </a:lnTo>
                <a:lnTo>
                  <a:pt x="197352" y="175260"/>
                </a:lnTo>
                <a:lnTo>
                  <a:pt x="206964" y="179070"/>
                </a:lnTo>
                <a:lnTo>
                  <a:pt x="210638" y="181610"/>
                </a:lnTo>
                <a:lnTo>
                  <a:pt x="211180" y="181610"/>
                </a:lnTo>
                <a:lnTo>
                  <a:pt x="212487" y="182880"/>
                </a:lnTo>
                <a:lnTo>
                  <a:pt x="215317" y="182880"/>
                </a:lnTo>
                <a:lnTo>
                  <a:pt x="216314" y="184150"/>
                </a:lnTo>
                <a:lnTo>
                  <a:pt x="217580" y="185420"/>
                </a:lnTo>
                <a:lnTo>
                  <a:pt x="218497" y="187960"/>
                </a:lnTo>
                <a:lnTo>
                  <a:pt x="219421" y="187960"/>
                </a:lnTo>
                <a:lnTo>
                  <a:pt x="218871" y="186690"/>
                </a:lnTo>
                <a:lnTo>
                  <a:pt x="218290" y="186690"/>
                </a:lnTo>
                <a:lnTo>
                  <a:pt x="218409" y="184150"/>
                </a:lnTo>
                <a:lnTo>
                  <a:pt x="219330" y="184150"/>
                </a:lnTo>
                <a:lnTo>
                  <a:pt x="212312" y="180340"/>
                </a:lnTo>
                <a:lnTo>
                  <a:pt x="208789" y="179070"/>
                </a:lnTo>
                <a:lnTo>
                  <a:pt x="205068" y="177800"/>
                </a:lnTo>
                <a:lnTo>
                  <a:pt x="206956" y="177800"/>
                </a:lnTo>
                <a:lnTo>
                  <a:pt x="206973" y="176530"/>
                </a:lnTo>
                <a:lnTo>
                  <a:pt x="201584" y="176530"/>
                </a:lnTo>
                <a:lnTo>
                  <a:pt x="200900" y="175260"/>
                </a:lnTo>
                <a:lnTo>
                  <a:pt x="199360" y="175260"/>
                </a:lnTo>
                <a:lnTo>
                  <a:pt x="198372" y="173990"/>
                </a:lnTo>
                <a:close/>
              </a:path>
              <a:path w="327025" h="533400">
                <a:moveTo>
                  <a:pt x="235561" y="187390"/>
                </a:moveTo>
                <a:lnTo>
                  <a:pt x="236461" y="187960"/>
                </a:lnTo>
                <a:lnTo>
                  <a:pt x="236448" y="187789"/>
                </a:lnTo>
                <a:lnTo>
                  <a:pt x="235561" y="187390"/>
                </a:lnTo>
                <a:close/>
              </a:path>
              <a:path w="327025" h="533400">
                <a:moveTo>
                  <a:pt x="242220" y="187880"/>
                </a:moveTo>
                <a:lnTo>
                  <a:pt x="242366" y="187960"/>
                </a:lnTo>
                <a:lnTo>
                  <a:pt x="242220" y="187880"/>
                </a:lnTo>
                <a:close/>
              </a:path>
              <a:path w="327025" h="533400">
                <a:moveTo>
                  <a:pt x="238820" y="185420"/>
                </a:moveTo>
                <a:lnTo>
                  <a:pt x="236373" y="185420"/>
                </a:lnTo>
                <a:lnTo>
                  <a:pt x="236828" y="186690"/>
                </a:lnTo>
                <a:lnTo>
                  <a:pt x="240023" y="186690"/>
                </a:lnTo>
                <a:lnTo>
                  <a:pt x="242220" y="187880"/>
                </a:lnTo>
                <a:lnTo>
                  <a:pt x="241458" y="186690"/>
                </a:lnTo>
                <a:lnTo>
                  <a:pt x="238820" y="185420"/>
                </a:lnTo>
                <a:close/>
              </a:path>
              <a:path w="327025" h="533400">
                <a:moveTo>
                  <a:pt x="195941" y="163830"/>
                </a:moveTo>
                <a:lnTo>
                  <a:pt x="196070" y="165100"/>
                </a:lnTo>
                <a:lnTo>
                  <a:pt x="201871" y="168910"/>
                </a:lnTo>
                <a:lnTo>
                  <a:pt x="207713" y="171450"/>
                </a:lnTo>
                <a:lnTo>
                  <a:pt x="212671" y="173990"/>
                </a:lnTo>
                <a:lnTo>
                  <a:pt x="224777" y="181610"/>
                </a:lnTo>
                <a:lnTo>
                  <a:pt x="231178" y="185420"/>
                </a:lnTo>
                <a:lnTo>
                  <a:pt x="235561" y="187390"/>
                </a:lnTo>
                <a:lnTo>
                  <a:pt x="226400" y="181590"/>
                </a:lnTo>
                <a:lnTo>
                  <a:pt x="221214" y="177800"/>
                </a:lnTo>
                <a:lnTo>
                  <a:pt x="209456" y="171415"/>
                </a:lnTo>
                <a:lnTo>
                  <a:pt x="202900" y="167640"/>
                </a:lnTo>
                <a:lnTo>
                  <a:pt x="195941" y="163830"/>
                </a:lnTo>
                <a:close/>
              </a:path>
              <a:path w="327025" h="533400">
                <a:moveTo>
                  <a:pt x="95243" y="186584"/>
                </a:moveTo>
                <a:close/>
              </a:path>
              <a:path w="327025" h="533400">
                <a:moveTo>
                  <a:pt x="146122" y="185420"/>
                </a:moveTo>
                <a:lnTo>
                  <a:pt x="144217" y="185420"/>
                </a:lnTo>
                <a:lnTo>
                  <a:pt x="142448" y="186690"/>
                </a:lnTo>
                <a:lnTo>
                  <a:pt x="145604" y="186690"/>
                </a:lnTo>
                <a:lnTo>
                  <a:pt x="146122" y="185420"/>
                </a:lnTo>
                <a:close/>
              </a:path>
              <a:path w="327025" h="533400">
                <a:moveTo>
                  <a:pt x="257322" y="186648"/>
                </a:moveTo>
                <a:close/>
              </a:path>
              <a:path w="327025" h="533400">
                <a:moveTo>
                  <a:pt x="257884" y="185420"/>
                </a:moveTo>
                <a:lnTo>
                  <a:pt x="256721" y="185420"/>
                </a:lnTo>
                <a:lnTo>
                  <a:pt x="257322" y="186648"/>
                </a:lnTo>
                <a:lnTo>
                  <a:pt x="257884" y="185420"/>
                </a:lnTo>
                <a:close/>
              </a:path>
              <a:path w="327025" h="533400">
                <a:moveTo>
                  <a:pt x="108783" y="180340"/>
                </a:moveTo>
                <a:lnTo>
                  <a:pt x="107730" y="181610"/>
                </a:lnTo>
                <a:lnTo>
                  <a:pt x="105092" y="182880"/>
                </a:lnTo>
                <a:lnTo>
                  <a:pt x="103657" y="184150"/>
                </a:lnTo>
                <a:lnTo>
                  <a:pt x="92707" y="184150"/>
                </a:lnTo>
                <a:lnTo>
                  <a:pt x="95243" y="186584"/>
                </a:lnTo>
                <a:lnTo>
                  <a:pt x="95624" y="185420"/>
                </a:lnTo>
                <a:lnTo>
                  <a:pt x="107491" y="185420"/>
                </a:lnTo>
                <a:lnTo>
                  <a:pt x="105180" y="184150"/>
                </a:lnTo>
                <a:lnTo>
                  <a:pt x="107506" y="182880"/>
                </a:lnTo>
                <a:lnTo>
                  <a:pt x="108414" y="181590"/>
                </a:lnTo>
                <a:lnTo>
                  <a:pt x="108783" y="180340"/>
                </a:lnTo>
                <a:close/>
              </a:path>
              <a:path w="327025" h="533400">
                <a:moveTo>
                  <a:pt x="175340" y="173990"/>
                </a:moveTo>
                <a:lnTo>
                  <a:pt x="166851" y="173990"/>
                </a:lnTo>
                <a:lnTo>
                  <a:pt x="171427" y="175260"/>
                </a:lnTo>
                <a:lnTo>
                  <a:pt x="181086" y="179070"/>
                </a:lnTo>
                <a:lnTo>
                  <a:pt x="181739" y="181610"/>
                </a:lnTo>
                <a:lnTo>
                  <a:pt x="183795" y="184150"/>
                </a:lnTo>
                <a:lnTo>
                  <a:pt x="186051" y="185420"/>
                </a:lnTo>
                <a:lnTo>
                  <a:pt x="189311" y="185420"/>
                </a:lnTo>
                <a:lnTo>
                  <a:pt x="187805" y="184150"/>
                </a:lnTo>
                <a:lnTo>
                  <a:pt x="188673" y="184150"/>
                </a:lnTo>
                <a:lnTo>
                  <a:pt x="186235" y="182880"/>
                </a:lnTo>
                <a:lnTo>
                  <a:pt x="188569" y="182880"/>
                </a:lnTo>
                <a:lnTo>
                  <a:pt x="186315" y="181590"/>
                </a:lnTo>
                <a:lnTo>
                  <a:pt x="184895" y="180340"/>
                </a:lnTo>
                <a:lnTo>
                  <a:pt x="187326" y="180340"/>
                </a:lnTo>
                <a:lnTo>
                  <a:pt x="184464" y="179070"/>
                </a:lnTo>
                <a:lnTo>
                  <a:pt x="183349" y="177800"/>
                </a:lnTo>
                <a:lnTo>
                  <a:pt x="185597" y="177800"/>
                </a:lnTo>
                <a:lnTo>
                  <a:pt x="183556" y="176530"/>
                </a:lnTo>
                <a:lnTo>
                  <a:pt x="189415" y="176530"/>
                </a:lnTo>
                <a:lnTo>
                  <a:pt x="186138" y="175260"/>
                </a:lnTo>
                <a:lnTo>
                  <a:pt x="180814" y="175260"/>
                </a:lnTo>
                <a:lnTo>
                  <a:pt x="175340" y="173990"/>
                </a:lnTo>
                <a:close/>
              </a:path>
              <a:path w="327025" h="533400">
                <a:moveTo>
                  <a:pt x="225367" y="172720"/>
                </a:moveTo>
                <a:lnTo>
                  <a:pt x="223565" y="172720"/>
                </a:lnTo>
                <a:lnTo>
                  <a:pt x="225358" y="175260"/>
                </a:lnTo>
                <a:lnTo>
                  <a:pt x="227304" y="176530"/>
                </a:lnTo>
                <a:lnTo>
                  <a:pt x="230770" y="177800"/>
                </a:lnTo>
                <a:lnTo>
                  <a:pt x="232349" y="179070"/>
                </a:lnTo>
                <a:lnTo>
                  <a:pt x="233679" y="180340"/>
                </a:lnTo>
                <a:lnTo>
                  <a:pt x="234487" y="181590"/>
                </a:lnTo>
                <a:lnTo>
                  <a:pt x="234596" y="182880"/>
                </a:lnTo>
                <a:lnTo>
                  <a:pt x="235010" y="182880"/>
                </a:lnTo>
                <a:lnTo>
                  <a:pt x="235353" y="184150"/>
                </a:lnTo>
                <a:lnTo>
                  <a:pt x="235911" y="185420"/>
                </a:lnTo>
                <a:lnTo>
                  <a:pt x="238166" y="185420"/>
                </a:lnTo>
                <a:lnTo>
                  <a:pt x="236940" y="181610"/>
                </a:lnTo>
                <a:lnTo>
                  <a:pt x="236867" y="180340"/>
                </a:lnTo>
                <a:lnTo>
                  <a:pt x="237570" y="180340"/>
                </a:lnTo>
                <a:lnTo>
                  <a:pt x="236254" y="179070"/>
                </a:lnTo>
                <a:lnTo>
                  <a:pt x="233871" y="179070"/>
                </a:lnTo>
                <a:lnTo>
                  <a:pt x="229631" y="175260"/>
                </a:lnTo>
                <a:lnTo>
                  <a:pt x="225367" y="172720"/>
                </a:lnTo>
                <a:close/>
              </a:path>
              <a:path w="327025" h="533400">
                <a:moveTo>
                  <a:pt x="189678" y="182880"/>
                </a:moveTo>
                <a:lnTo>
                  <a:pt x="188530" y="182880"/>
                </a:lnTo>
                <a:lnTo>
                  <a:pt x="189430" y="184150"/>
                </a:lnTo>
                <a:lnTo>
                  <a:pt x="189678" y="182880"/>
                </a:lnTo>
                <a:close/>
              </a:path>
              <a:path w="327025" h="533400">
                <a:moveTo>
                  <a:pt x="214256" y="182880"/>
                </a:moveTo>
                <a:lnTo>
                  <a:pt x="213244" y="182880"/>
                </a:lnTo>
                <a:lnTo>
                  <a:pt x="214560" y="184150"/>
                </a:lnTo>
                <a:lnTo>
                  <a:pt x="214256" y="182880"/>
                </a:lnTo>
                <a:close/>
              </a:path>
              <a:path w="327025" h="533400">
                <a:moveTo>
                  <a:pt x="19008" y="180340"/>
                </a:moveTo>
                <a:lnTo>
                  <a:pt x="18474" y="180340"/>
                </a:lnTo>
                <a:lnTo>
                  <a:pt x="20523" y="181610"/>
                </a:lnTo>
                <a:lnTo>
                  <a:pt x="20810" y="181610"/>
                </a:lnTo>
                <a:lnTo>
                  <a:pt x="19008" y="180340"/>
                </a:lnTo>
                <a:close/>
              </a:path>
              <a:path w="327025" h="533400">
                <a:moveTo>
                  <a:pt x="188211" y="180340"/>
                </a:moveTo>
                <a:lnTo>
                  <a:pt x="185486" y="180340"/>
                </a:lnTo>
                <a:lnTo>
                  <a:pt x="186768" y="181610"/>
                </a:lnTo>
                <a:lnTo>
                  <a:pt x="189710" y="181610"/>
                </a:lnTo>
                <a:lnTo>
                  <a:pt x="188211" y="180340"/>
                </a:lnTo>
                <a:close/>
              </a:path>
              <a:path w="327025" h="533400">
                <a:moveTo>
                  <a:pt x="250669" y="181590"/>
                </a:moveTo>
                <a:close/>
              </a:path>
              <a:path w="327025" h="533400">
                <a:moveTo>
                  <a:pt x="247619" y="173990"/>
                </a:moveTo>
                <a:lnTo>
                  <a:pt x="243251" y="173990"/>
                </a:lnTo>
                <a:lnTo>
                  <a:pt x="247349" y="177800"/>
                </a:lnTo>
                <a:lnTo>
                  <a:pt x="249276" y="179070"/>
                </a:lnTo>
                <a:lnTo>
                  <a:pt x="250669" y="181590"/>
                </a:lnTo>
                <a:lnTo>
                  <a:pt x="251030" y="180340"/>
                </a:lnTo>
                <a:lnTo>
                  <a:pt x="254212" y="180340"/>
                </a:lnTo>
                <a:lnTo>
                  <a:pt x="249770" y="176530"/>
                </a:lnTo>
                <a:lnTo>
                  <a:pt x="247619" y="173990"/>
                </a:lnTo>
                <a:close/>
              </a:path>
              <a:path w="327025" h="533400">
                <a:moveTo>
                  <a:pt x="66118" y="173990"/>
                </a:moveTo>
                <a:lnTo>
                  <a:pt x="56857" y="173990"/>
                </a:lnTo>
                <a:lnTo>
                  <a:pt x="61823" y="175260"/>
                </a:lnTo>
                <a:lnTo>
                  <a:pt x="60683" y="177800"/>
                </a:lnTo>
                <a:lnTo>
                  <a:pt x="64015" y="180340"/>
                </a:lnTo>
                <a:lnTo>
                  <a:pt x="62094" y="176530"/>
                </a:lnTo>
                <a:lnTo>
                  <a:pt x="75269" y="176530"/>
                </a:lnTo>
                <a:lnTo>
                  <a:pt x="75380" y="175260"/>
                </a:lnTo>
                <a:lnTo>
                  <a:pt x="66150" y="175260"/>
                </a:lnTo>
                <a:lnTo>
                  <a:pt x="66118" y="173990"/>
                </a:lnTo>
                <a:close/>
              </a:path>
              <a:path w="327025" h="533400">
                <a:moveTo>
                  <a:pt x="68342" y="176530"/>
                </a:moveTo>
                <a:lnTo>
                  <a:pt x="62094" y="176530"/>
                </a:lnTo>
                <a:lnTo>
                  <a:pt x="67729" y="177800"/>
                </a:lnTo>
                <a:lnTo>
                  <a:pt x="66191" y="179070"/>
                </a:lnTo>
                <a:lnTo>
                  <a:pt x="69658" y="180340"/>
                </a:lnTo>
                <a:lnTo>
                  <a:pt x="68502" y="179070"/>
                </a:lnTo>
                <a:lnTo>
                  <a:pt x="68064" y="177800"/>
                </a:lnTo>
                <a:lnTo>
                  <a:pt x="68342" y="176530"/>
                </a:lnTo>
                <a:close/>
              </a:path>
              <a:path w="327025" h="533400">
                <a:moveTo>
                  <a:pt x="75269" y="176530"/>
                </a:moveTo>
                <a:lnTo>
                  <a:pt x="68342" y="176530"/>
                </a:lnTo>
                <a:lnTo>
                  <a:pt x="72678" y="180340"/>
                </a:lnTo>
                <a:lnTo>
                  <a:pt x="72646" y="179070"/>
                </a:lnTo>
                <a:lnTo>
                  <a:pt x="84317" y="179070"/>
                </a:lnTo>
                <a:lnTo>
                  <a:pt x="75269" y="176530"/>
                </a:lnTo>
                <a:close/>
              </a:path>
              <a:path w="327025" h="533400">
                <a:moveTo>
                  <a:pt x="95951" y="177800"/>
                </a:moveTo>
                <a:lnTo>
                  <a:pt x="94094" y="179070"/>
                </a:lnTo>
                <a:lnTo>
                  <a:pt x="91917" y="180340"/>
                </a:lnTo>
                <a:lnTo>
                  <a:pt x="94118" y="180340"/>
                </a:lnTo>
                <a:lnTo>
                  <a:pt x="95951" y="177800"/>
                </a:lnTo>
                <a:close/>
              </a:path>
              <a:path w="327025" h="533400">
                <a:moveTo>
                  <a:pt x="125097" y="177800"/>
                </a:moveTo>
                <a:lnTo>
                  <a:pt x="120944" y="177800"/>
                </a:lnTo>
                <a:lnTo>
                  <a:pt x="124754" y="179070"/>
                </a:lnTo>
                <a:lnTo>
                  <a:pt x="126467" y="179070"/>
                </a:lnTo>
                <a:lnTo>
                  <a:pt x="125097" y="177800"/>
                </a:lnTo>
                <a:close/>
              </a:path>
              <a:path w="327025" h="533400">
                <a:moveTo>
                  <a:pt x="185597" y="177800"/>
                </a:moveTo>
                <a:lnTo>
                  <a:pt x="183349" y="177800"/>
                </a:lnTo>
                <a:lnTo>
                  <a:pt x="184464" y="179070"/>
                </a:lnTo>
                <a:lnTo>
                  <a:pt x="186345" y="179070"/>
                </a:lnTo>
                <a:lnTo>
                  <a:pt x="185597" y="177800"/>
                </a:lnTo>
                <a:close/>
              </a:path>
              <a:path w="327025" h="533400">
                <a:moveTo>
                  <a:pt x="235560" y="175260"/>
                </a:moveTo>
                <a:lnTo>
                  <a:pt x="233241" y="175260"/>
                </a:lnTo>
                <a:lnTo>
                  <a:pt x="233871" y="179070"/>
                </a:lnTo>
                <a:lnTo>
                  <a:pt x="236254" y="179070"/>
                </a:lnTo>
                <a:lnTo>
                  <a:pt x="236110" y="177800"/>
                </a:lnTo>
                <a:lnTo>
                  <a:pt x="235704" y="176530"/>
                </a:lnTo>
                <a:lnTo>
                  <a:pt x="235560" y="175260"/>
                </a:lnTo>
                <a:close/>
              </a:path>
              <a:path w="327025" h="533400">
                <a:moveTo>
                  <a:pt x="57470" y="175498"/>
                </a:moveTo>
                <a:lnTo>
                  <a:pt x="55391" y="176530"/>
                </a:lnTo>
                <a:lnTo>
                  <a:pt x="58404" y="177800"/>
                </a:lnTo>
                <a:lnTo>
                  <a:pt x="57470" y="175498"/>
                </a:lnTo>
                <a:close/>
              </a:path>
              <a:path w="327025" h="533400">
                <a:moveTo>
                  <a:pt x="168146" y="176084"/>
                </a:moveTo>
                <a:lnTo>
                  <a:pt x="168422" y="176530"/>
                </a:lnTo>
                <a:lnTo>
                  <a:pt x="168868" y="176530"/>
                </a:lnTo>
                <a:lnTo>
                  <a:pt x="168146" y="176084"/>
                </a:lnTo>
                <a:close/>
              </a:path>
              <a:path w="327025" h="533400">
                <a:moveTo>
                  <a:pt x="192523" y="175260"/>
                </a:moveTo>
                <a:lnTo>
                  <a:pt x="187581" y="175260"/>
                </a:lnTo>
                <a:lnTo>
                  <a:pt x="191781" y="176530"/>
                </a:lnTo>
                <a:lnTo>
                  <a:pt x="194364" y="176530"/>
                </a:lnTo>
                <a:lnTo>
                  <a:pt x="192523" y="175260"/>
                </a:lnTo>
                <a:close/>
              </a:path>
              <a:path w="327025" h="533400">
                <a:moveTo>
                  <a:pt x="194372" y="175260"/>
                </a:moveTo>
                <a:lnTo>
                  <a:pt x="193591" y="175260"/>
                </a:lnTo>
                <a:lnTo>
                  <a:pt x="194420" y="176530"/>
                </a:lnTo>
                <a:lnTo>
                  <a:pt x="195058" y="176530"/>
                </a:lnTo>
                <a:lnTo>
                  <a:pt x="194372" y="175260"/>
                </a:lnTo>
                <a:close/>
              </a:path>
              <a:path w="327025" h="533400">
                <a:moveTo>
                  <a:pt x="223486" y="171450"/>
                </a:moveTo>
                <a:lnTo>
                  <a:pt x="220920" y="171450"/>
                </a:lnTo>
                <a:lnTo>
                  <a:pt x="221956" y="172720"/>
                </a:lnTo>
                <a:lnTo>
                  <a:pt x="222100" y="173990"/>
                </a:lnTo>
                <a:lnTo>
                  <a:pt x="223103" y="175260"/>
                </a:lnTo>
                <a:lnTo>
                  <a:pt x="223438" y="175260"/>
                </a:lnTo>
                <a:lnTo>
                  <a:pt x="224570" y="176530"/>
                </a:lnTo>
                <a:lnTo>
                  <a:pt x="223893" y="175260"/>
                </a:lnTo>
                <a:lnTo>
                  <a:pt x="223351" y="173990"/>
                </a:lnTo>
                <a:lnTo>
                  <a:pt x="223565" y="172720"/>
                </a:lnTo>
                <a:lnTo>
                  <a:pt x="225367" y="172720"/>
                </a:lnTo>
                <a:lnTo>
                  <a:pt x="223486" y="171450"/>
                </a:lnTo>
                <a:close/>
              </a:path>
              <a:path w="327025" h="533400">
                <a:moveTo>
                  <a:pt x="205044" y="152400"/>
                </a:moveTo>
                <a:lnTo>
                  <a:pt x="203497" y="152400"/>
                </a:lnTo>
                <a:lnTo>
                  <a:pt x="209610" y="157480"/>
                </a:lnTo>
                <a:lnTo>
                  <a:pt x="215611" y="161290"/>
                </a:lnTo>
                <a:lnTo>
                  <a:pt x="225463" y="168910"/>
                </a:lnTo>
                <a:lnTo>
                  <a:pt x="233265" y="173990"/>
                </a:lnTo>
                <a:lnTo>
                  <a:pt x="233504" y="175260"/>
                </a:lnTo>
                <a:lnTo>
                  <a:pt x="237091" y="175260"/>
                </a:lnTo>
                <a:lnTo>
                  <a:pt x="238183" y="176530"/>
                </a:lnTo>
                <a:lnTo>
                  <a:pt x="237855" y="175260"/>
                </a:lnTo>
                <a:lnTo>
                  <a:pt x="236047" y="173990"/>
                </a:lnTo>
                <a:lnTo>
                  <a:pt x="235170" y="173990"/>
                </a:lnTo>
                <a:lnTo>
                  <a:pt x="234891" y="172720"/>
                </a:lnTo>
                <a:lnTo>
                  <a:pt x="232611" y="172720"/>
                </a:lnTo>
                <a:lnTo>
                  <a:pt x="229847" y="171450"/>
                </a:lnTo>
                <a:lnTo>
                  <a:pt x="219851" y="163794"/>
                </a:lnTo>
                <a:lnTo>
                  <a:pt x="215579" y="160020"/>
                </a:lnTo>
                <a:lnTo>
                  <a:pt x="210192" y="156210"/>
                </a:lnTo>
                <a:lnTo>
                  <a:pt x="205044" y="152400"/>
                </a:lnTo>
                <a:close/>
              </a:path>
              <a:path w="327025" h="533400">
                <a:moveTo>
                  <a:pt x="170478" y="172720"/>
                </a:moveTo>
                <a:lnTo>
                  <a:pt x="164285" y="172720"/>
                </a:lnTo>
                <a:lnTo>
                  <a:pt x="165607" y="173990"/>
                </a:lnTo>
                <a:lnTo>
                  <a:pt x="166811" y="175260"/>
                </a:lnTo>
                <a:lnTo>
                  <a:pt x="168146" y="176084"/>
                </a:lnTo>
                <a:lnTo>
                  <a:pt x="166851" y="173990"/>
                </a:lnTo>
                <a:lnTo>
                  <a:pt x="172199" y="173990"/>
                </a:lnTo>
                <a:lnTo>
                  <a:pt x="170478" y="172720"/>
                </a:lnTo>
                <a:close/>
              </a:path>
              <a:path w="327025" h="533400">
                <a:moveTo>
                  <a:pt x="57173" y="174767"/>
                </a:moveTo>
                <a:lnTo>
                  <a:pt x="57470" y="175498"/>
                </a:lnTo>
                <a:lnTo>
                  <a:pt x="57950" y="175260"/>
                </a:lnTo>
                <a:lnTo>
                  <a:pt x="57173" y="174767"/>
                </a:lnTo>
                <a:close/>
              </a:path>
              <a:path w="327025" h="533400">
                <a:moveTo>
                  <a:pt x="80719" y="165100"/>
                </a:moveTo>
                <a:lnTo>
                  <a:pt x="80401" y="165100"/>
                </a:lnTo>
                <a:lnTo>
                  <a:pt x="77428" y="166370"/>
                </a:lnTo>
                <a:lnTo>
                  <a:pt x="70359" y="171450"/>
                </a:lnTo>
                <a:lnTo>
                  <a:pt x="66150" y="175260"/>
                </a:lnTo>
                <a:lnTo>
                  <a:pt x="73419" y="175260"/>
                </a:lnTo>
                <a:lnTo>
                  <a:pt x="70454" y="173990"/>
                </a:lnTo>
                <a:lnTo>
                  <a:pt x="79373" y="166370"/>
                </a:lnTo>
                <a:lnTo>
                  <a:pt x="80719" y="165100"/>
                </a:lnTo>
                <a:close/>
              </a:path>
              <a:path w="327025" h="533400">
                <a:moveTo>
                  <a:pt x="78065" y="172720"/>
                </a:moveTo>
                <a:lnTo>
                  <a:pt x="77101" y="172720"/>
                </a:lnTo>
                <a:lnTo>
                  <a:pt x="75149" y="175260"/>
                </a:lnTo>
                <a:lnTo>
                  <a:pt x="75380" y="175260"/>
                </a:lnTo>
                <a:lnTo>
                  <a:pt x="76958" y="173990"/>
                </a:lnTo>
                <a:lnTo>
                  <a:pt x="76495" y="173990"/>
                </a:lnTo>
                <a:lnTo>
                  <a:pt x="78065" y="172720"/>
                </a:lnTo>
                <a:close/>
              </a:path>
              <a:path w="327025" h="533400">
                <a:moveTo>
                  <a:pt x="177383" y="157480"/>
                </a:moveTo>
                <a:lnTo>
                  <a:pt x="170748" y="157480"/>
                </a:lnTo>
                <a:lnTo>
                  <a:pt x="170834" y="157669"/>
                </a:lnTo>
                <a:lnTo>
                  <a:pt x="177634" y="161290"/>
                </a:lnTo>
                <a:lnTo>
                  <a:pt x="189972" y="166370"/>
                </a:lnTo>
                <a:lnTo>
                  <a:pt x="190929" y="168910"/>
                </a:lnTo>
                <a:lnTo>
                  <a:pt x="192467" y="171450"/>
                </a:lnTo>
                <a:lnTo>
                  <a:pt x="193328" y="172720"/>
                </a:lnTo>
                <a:lnTo>
                  <a:pt x="182807" y="172720"/>
                </a:lnTo>
                <a:lnTo>
                  <a:pt x="180999" y="175260"/>
                </a:lnTo>
                <a:lnTo>
                  <a:pt x="189924" y="175260"/>
                </a:lnTo>
                <a:lnTo>
                  <a:pt x="188299" y="173990"/>
                </a:lnTo>
                <a:lnTo>
                  <a:pt x="198372" y="173990"/>
                </a:lnTo>
                <a:lnTo>
                  <a:pt x="196413" y="172670"/>
                </a:lnTo>
                <a:lnTo>
                  <a:pt x="194459" y="171450"/>
                </a:lnTo>
                <a:lnTo>
                  <a:pt x="193805" y="170180"/>
                </a:lnTo>
                <a:lnTo>
                  <a:pt x="193431" y="168910"/>
                </a:lnTo>
                <a:lnTo>
                  <a:pt x="194539" y="168910"/>
                </a:lnTo>
                <a:lnTo>
                  <a:pt x="193965" y="167640"/>
                </a:lnTo>
                <a:lnTo>
                  <a:pt x="192355" y="167640"/>
                </a:lnTo>
                <a:lnTo>
                  <a:pt x="191822" y="166370"/>
                </a:lnTo>
                <a:lnTo>
                  <a:pt x="193415" y="166370"/>
                </a:lnTo>
                <a:lnTo>
                  <a:pt x="191717" y="165100"/>
                </a:lnTo>
                <a:lnTo>
                  <a:pt x="191000" y="163830"/>
                </a:lnTo>
                <a:lnTo>
                  <a:pt x="188737" y="163830"/>
                </a:lnTo>
                <a:lnTo>
                  <a:pt x="181994" y="160020"/>
                </a:lnTo>
                <a:lnTo>
                  <a:pt x="177383" y="157480"/>
                </a:lnTo>
                <a:close/>
              </a:path>
              <a:path w="327025" h="533400">
                <a:moveTo>
                  <a:pt x="193073" y="173990"/>
                </a:moveTo>
                <a:lnTo>
                  <a:pt x="190116" y="173990"/>
                </a:lnTo>
                <a:lnTo>
                  <a:pt x="190977" y="175260"/>
                </a:lnTo>
                <a:lnTo>
                  <a:pt x="194196" y="175260"/>
                </a:lnTo>
                <a:lnTo>
                  <a:pt x="193073" y="173990"/>
                </a:lnTo>
                <a:close/>
              </a:path>
              <a:path w="327025" h="533400">
                <a:moveTo>
                  <a:pt x="203816" y="160020"/>
                </a:moveTo>
                <a:lnTo>
                  <a:pt x="202199" y="160020"/>
                </a:lnTo>
                <a:lnTo>
                  <a:pt x="210790" y="165100"/>
                </a:lnTo>
                <a:lnTo>
                  <a:pt x="213683" y="166370"/>
                </a:lnTo>
                <a:lnTo>
                  <a:pt x="216170" y="168910"/>
                </a:lnTo>
                <a:lnTo>
                  <a:pt x="216959" y="168910"/>
                </a:lnTo>
                <a:lnTo>
                  <a:pt x="218648" y="170180"/>
                </a:lnTo>
                <a:lnTo>
                  <a:pt x="219494" y="171450"/>
                </a:lnTo>
                <a:lnTo>
                  <a:pt x="220282" y="172720"/>
                </a:lnTo>
                <a:lnTo>
                  <a:pt x="221589" y="175260"/>
                </a:lnTo>
                <a:lnTo>
                  <a:pt x="221366" y="173990"/>
                </a:lnTo>
                <a:lnTo>
                  <a:pt x="221088" y="172670"/>
                </a:lnTo>
                <a:lnTo>
                  <a:pt x="220920" y="171450"/>
                </a:lnTo>
                <a:lnTo>
                  <a:pt x="223486" y="171450"/>
                </a:lnTo>
                <a:lnTo>
                  <a:pt x="215962" y="166370"/>
                </a:lnTo>
                <a:lnTo>
                  <a:pt x="210472" y="163794"/>
                </a:lnTo>
                <a:lnTo>
                  <a:pt x="205442" y="161290"/>
                </a:lnTo>
                <a:lnTo>
                  <a:pt x="204749" y="161290"/>
                </a:lnTo>
                <a:lnTo>
                  <a:pt x="203816" y="160020"/>
                </a:lnTo>
                <a:close/>
              </a:path>
              <a:path w="327025" h="533400">
                <a:moveTo>
                  <a:pt x="30110" y="158750"/>
                </a:moveTo>
                <a:lnTo>
                  <a:pt x="23423" y="158750"/>
                </a:lnTo>
                <a:lnTo>
                  <a:pt x="38256" y="165100"/>
                </a:lnTo>
                <a:lnTo>
                  <a:pt x="42025" y="167640"/>
                </a:lnTo>
                <a:lnTo>
                  <a:pt x="45181" y="168910"/>
                </a:lnTo>
                <a:lnTo>
                  <a:pt x="48784" y="170180"/>
                </a:lnTo>
                <a:lnTo>
                  <a:pt x="51940" y="171450"/>
                </a:lnTo>
                <a:lnTo>
                  <a:pt x="57173" y="174767"/>
                </a:lnTo>
                <a:lnTo>
                  <a:pt x="56857" y="173990"/>
                </a:lnTo>
                <a:lnTo>
                  <a:pt x="66118" y="173990"/>
                </a:lnTo>
                <a:lnTo>
                  <a:pt x="66142" y="172670"/>
                </a:lnTo>
                <a:lnTo>
                  <a:pt x="67529" y="171450"/>
                </a:lnTo>
                <a:lnTo>
                  <a:pt x="62660" y="171450"/>
                </a:lnTo>
                <a:lnTo>
                  <a:pt x="55088" y="168910"/>
                </a:lnTo>
                <a:lnTo>
                  <a:pt x="54522" y="167640"/>
                </a:lnTo>
                <a:lnTo>
                  <a:pt x="48983" y="167640"/>
                </a:lnTo>
                <a:lnTo>
                  <a:pt x="37531" y="162560"/>
                </a:lnTo>
                <a:lnTo>
                  <a:pt x="37292" y="162560"/>
                </a:lnTo>
                <a:lnTo>
                  <a:pt x="30110" y="158750"/>
                </a:lnTo>
                <a:close/>
              </a:path>
              <a:path w="327025" h="533400">
                <a:moveTo>
                  <a:pt x="17350" y="172720"/>
                </a:moveTo>
                <a:lnTo>
                  <a:pt x="14123" y="172720"/>
                </a:lnTo>
                <a:lnTo>
                  <a:pt x="16904" y="173990"/>
                </a:lnTo>
                <a:lnTo>
                  <a:pt x="19072" y="173990"/>
                </a:lnTo>
                <a:lnTo>
                  <a:pt x="17350" y="172720"/>
                </a:lnTo>
                <a:close/>
              </a:path>
              <a:path w="327025" h="533400">
                <a:moveTo>
                  <a:pt x="172940" y="172720"/>
                </a:moveTo>
                <a:lnTo>
                  <a:pt x="172199" y="173990"/>
                </a:lnTo>
                <a:lnTo>
                  <a:pt x="172598" y="173990"/>
                </a:lnTo>
                <a:lnTo>
                  <a:pt x="172940" y="172720"/>
                </a:lnTo>
                <a:close/>
              </a:path>
              <a:path w="327025" h="533400">
                <a:moveTo>
                  <a:pt x="229718" y="160020"/>
                </a:moveTo>
                <a:lnTo>
                  <a:pt x="226865" y="160020"/>
                </a:lnTo>
                <a:lnTo>
                  <a:pt x="230188" y="163830"/>
                </a:lnTo>
                <a:lnTo>
                  <a:pt x="230738" y="165100"/>
                </a:lnTo>
                <a:lnTo>
                  <a:pt x="232660" y="165100"/>
                </a:lnTo>
                <a:lnTo>
                  <a:pt x="233918" y="167640"/>
                </a:lnTo>
                <a:lnTo>
                  <a:pt x="236079" y="168910"/>
                </a:lnTo>
                <a:lnTo>
                  <a:pt x="237592" y="170180"/>
                </a:lnTo>
                <a:lnTo>
                  <a:pt x="240454" y="172720"/>
                </a:lnTo>
                <a:lnTo>
                  <a:pt x="240725" y="172720"/>
                </a:lnTo>
                <a:lnTo>
                  <a:pt x="241546" y="173990"/>
                </a:lnTo>
                <a:lnTo>
                  <a:pt x="246184" y="173990"/>
                </a:lnTo>
                <a:lnTo>
                  <a:pt x="244485" y="172670"/>
                </a:lnTo>
                <a:lnTo>
                  <a:pt x="239473" y="167640"/>
                </a:lnTo>
                <a:lnTo>
                  <a:pt x="237393" y="166370"/>
                </a:lnTo>
                <a:lnTo>
                  <a:pt x="234835" y="165100"/>
                </a:lnTo>
                <a:lnTo>
                  <a:pt x="230715" y="161290"/>
                </a:lnTo>
                <a:lnTo>
                  <a:pt x="229718" y="160020"/>
                </a:lnTo>
                <a:close/>
              </a:path>
              <a:path w="327025" h="533400">
                <a:moveTo>
                  <a:pt x="144607" y="165100"/>
                </a:moveTo>
                <a:lnTo>
                  <a:pt x="137163" y="165100"/>
                </a:lnTo>
                <a:lnTo>
                  <a:pt x="150354" y="168910"/>
                </a:lnTo>
                <a:lnTo>
                  <a:pt x="153614" y="170180"/>
                </a:lnTo>
                <a:lnTo>
                  <a:pt x="157048" y="171450"/>
                </a:lnTo>
                <a:lnTo>
                  <a:pt x="159312" y="171450"/>
                </a:lnTo>
                <a:lnTo>
                  <a:pt x="160986" y="172720"/>
                </a:lnTo>
                <a:lnTo>
                  <a:pt x="169736" y="172720"/>
                </a:lnTo>
                <a:lnTo>
                  <a:pt x="153502" y="168910"/>
                </a:lnTo>
                <a:lnTo>
                  <a:pt x="152434" y="167640"/>
                </a:lnTo>
                <a:lnTo>
                  <a:pt x="151397" y="167640"/>
                </a:lnTo>
                <a:lnTo>
                  <a:pt x="151765" y="166370"/>
                </a:lnTo>
                <a:lnTo>
                  <a:pt x="148631" y="166370"/>
                </a:lnTo>
                <a:lnTo>
                  <a:pt x="144607" y="165100"/>
                </a:lnTo>
                <a:close/>
              </a:path>
              <a:path w="327025" h="533400">
                <a:moveTo>
                  <a:pt x="131114" y="147320"/>
                </a:moveTo>
                <a:lnTo>
                  <a:pt x="143541" y="153689"/>
                </a:lnTo>
                <a:lnTo>
                  <a:pt x="166017" y="163830"/>
                </a:lnTo>
                <a:lnTo>
                  <a:pt x="177321" y="167640"/>
                </a:lnTo>
                <a:lnTo>
                  <a:pt x="188530" y="172720"/>
                </a:lnTo>
                <a:lnTo>
                  <a:pt x="190442" y="172720"/>
                </a:lnTo>
                <a:lnTo>
                  <a:pt x="155096" y="157480"/>
                </a:lnTo>
                <a:lnTo>
                  <a:pt x="145365" y="152400"/>
                </a:lnTo>
                <a:lnTo>
                  <a:pt x="134554" y="148590"/>
                </a:lnTo>
                <a:lnTo>
                  <a:pt x="131114" y="147320"/>
                </a:lnTo>
                <a:close/>
              </a:path>
              <a:path w="327025" h="533400">
                <a:moveTo>
                  <a:pt x="232652" y="165100"/>
                </a:moveTo>
                <a:lnTo>
                  <a:pt x="230906" y="165100"/>
                </a:lnTo>
                <a:lnTo>
                  <a:pt x="231616" y="168910"/>
                </a:lnTo>
                <a:lnTo>
                  <a:pt x="231663" y="170180"/>
                </a:lnTo>
                <a:lnTo>
                  <a:pt x="232213" y="171450"/>
                </a:lnTo>
                <a:lnTo>
                  <a:pt x="232596" y="172670"/>
                </a:lnTo>
                <a:lnTo>
                  <a:pt x="234891" y="172720"/>
                </a:lnTo>
                <a:lnTo>
                  <a:pt x="234602" y="171415"/>
                </a:lnTo>
                <a:lnTo>
                  <a:pt x="233911" y="168910"/>
                </a:lnTo>
                <a:lnTo>
                  <a:pt x="233855" y="167640"/>
                </a:lnTo>
                <a:lnTo>
                  <a:pt x="232652" y="165100"/>
                </a:lnTo>
                <a:close/>
              </a:path>
              <a:path w="327025" h="533400">
                <a:moveTo>
                  <a:pt x="16258" y="170180"/>
                </a:moveTo>
                <a:lnTo>
                  <a:pt x="12847" y="170180"/>
                </a:lnTo>
                <a:lnTo>
                  <a:pt x="15509" y="171450"/>
                </a:lnTo>
                <a:lnTo>
                  <a:pt x="17885" y="171450"/>
                </a:lnTo>
                <a:lnTo>
                  <a:pt x="16258" y="170180"/>
                </a:lnTo>
                <a:close/>
              </a:path>
              <a:path w="327025" h="533400">
                <a:moveTo>
                  <a:pt x="80186" y="162560"/>
                </a:moveTo>
                <a:lnTo>
                  <a:pt x="78320" y="162560"/>
                </a:lnTo>
                <a:lnTo>
                  <a:pt x="66118" y="170180"/>
                </a:lnTo>
                <a:lnTo>
                  <a:pt x="64278" y="171450"/>
                </a:lnTo>
                <a:lnTo>
                  <a:pt x="67529" y="171450"/>
                </a:lnTo>
                <a:lnTo>
                  <a:pt x="68972" y="170180"/>
                </a:lnTo>
                <a:lnTo>
                  <a:pt x="77317" y="165100"/>
                </a:lnTo>
                <a:lnTo>
                  <a:pt x="80186" y="162560"/>
                </a:lnTo>
                <a:close/>
              </a:path>
              <a:path w="327025" h="533400">
                <a:moveTo>
                  <a:pt x="121358" y="168910"/>
                </a:moveTo>
                <a:lnTo>
                  <a:pt x="113452" y="168910"/>
                </a:lnTo>
                <a:lnTo>
                  <a:pt x="113197" y="170180"/>
                </a:lnTo>
                <a:lnTo>
                  <a:pt x="113253" y="171450"/>
                </a:lnTo>
                <a:lnTo>
                  <a:pt x="116545" y="171450"/>
                </a:lnTo>
                <a:lnTo>
                  <a:pt x="115581" y="170180"/>
                </a:lnTo>
                <a:lnTo>
                  <a:pt x="116306" y="170180"/>
                </a:lnTo>
                <a:lnTo>
                  <a:pt x="121358" y="168910"/>
                </a:lnTo>
                <a:close/>
              </a:path>
              <a:path w="327025" h="533400">
                <a:moveTo>
                  <a:pt x="194802" y="170180"/>
                </a:moveTo>
                <a:lnTo>
                  <a:pt x="193805" y="170180"/>
                </a:lnTo>
                <a:lnTo>
                  <a:pt x="194459" y="171450"/>
                </a:lnTo>
                <a:lnTo>
                  <a:pt x="195886" y="171450"/>
                </a:lnTo>
                <a:lnTo>
                  <a:pt x="194802" y="170180"/>
                </a:lnTo>
                <a:close/>
              </a:path>
              <a:path w="327025" h="533400">
                <a:moveTo>
                  <a:pt x="194539" y="168910"/>
                </a:moveTo>
                <a:lnTo>
                  <a:pt x="193431" y="168910"/>
                </a:lnTo>
                <a:lnTo>
                  <a:pt x="195113" y="170180"/>
                </a:lnTo>
                <a:lnTo>
                  <a:pt x="194539" y="168910"/>
                </a:lnTo>
                <a:close/>
              </a:path>
              <a:path w="327025" h="533400">
                <a:moveTo>
                  <a:pt x="120131" y="167640"/>
                </a:moveTo>
                <a:lnTo>
                  <a:pt x="114090" y="167640"/>
                </a:lnTo>
                <a:lnTo>
                  <a:pt x="113708" y="168910"/>
                </a:lnTo>
                <a:lnTo>
                  <a:pt x="121798" y="168910"/>
                </a:lnTo>
                <a:lnTo>
                  <a:pt x="120131" y="167640"/>
                </a:lnTo>
                <a:close/>
              </a:path>
              <a:path w="327025" h="533400">
                <a:moveTo>
                  <a:pt x="193415" y="166370"/>
                </a:moveTo>
                <a:lnTo>
                  <a:pt x="193240" y="166370"/>
                </a:lnTo>
                <a:lnTo>
                  <a:pt x="194603" y="167640"/>
                </a:lnTo>
                <a:lnTo>
                  <a:pt x="196197" y="168910"/>
                </a:lnTo>
                <a:lnTo>
                  <a:pt x="196348" y="168910"/>
                </a:lnTo>
                <a:lnTo>
                  <a:pt x="195113" y="167640"/>
                </a:lnTo>
                <a:lnTo>
                  <a:pt x="193415" y="166370"/>
                </a:lnTo>
                <a:close/>
              </a:path>
              <a:path w="327025" h="533400">
                <a:moveTo>
                  <a:pt x="27832" y="147632"/>
                </a:moveTo>
                <a:lnTo>
                  <a:pt x="34512" y="154940"/>
                </a:lnTo>
                <a:lnTo>
                  <a:pt x="41595" y="161290"/>
                </a:lnTo>
                <a:lnTo>
                  <a:pt x="43444" y="162560"/>
                </a:lnTo>
                <a:lnTo>
                  <a:pt x="46074" y="165100"/>
                </a:lnTo>
                <a:lnTo>
                  <a:pt x="48983" y="167640"/>
                </a:lnTo>
                <a:lnTo>
                  <a:pt x="54522" y="167640"/>
                </a:lnTo>
                <a:lnTo>
                  <a:pt x="55184" y="166370"/>
                </a:lnTo>
                <a:lnTo>
                  <a:pt x="52665" y="166370"/>
                </a:lnTo>
                <a:lnTo>
                  <a:pt x="52777" y="165100"/>
                </a:lnTo>
                <a:lnTo>
                  <a:pt x="59607" y="163830"/>
                </a:lnTo>
                <a:lnTo>
                  <a:pt x="49485" y="163830"/>
                </a:lnTo>
                <a:lnTo>
                  <a:pt x="39754" y="154940"/>
                </a:lnTo>
                <a:lnTo>
                  <a:pt x="45649" y="154940"/>
                </a:lnTo>
                <a:lnTo>
                  <a:pt x="37870" y="153670"/>
                </a:lnTo>
                <a:lnTo>
                  <a:pt x="33163" y="149860"/>
                </a:lnTo>
                <a:lnTo>
                  <a:pt x="37628" y="149860"/>
                </a:lnTo>
                <a:lnTo>
                  <a:pt x="27832" y="147632"/>
                </a:lnTo>
                <a:close/>
              </a:path>
              <a:path w="327025" h="533400">
                <a:moveTo>
                  <a:pt x="123830" y="166370"/>
                </a:moveTo>
                <a:lnTo>
                  <a:pt x="111834" y="166370"/>
                </a:lnTo>
                <a:lnTo>
                  <a:pt x="112895" y="167640"/>
                </a:lnTo>
                <a:lnTo>
                  <a:pt x="119964" y="167640"/>
                </a:lnTo>
                <a:lnTo>
                  <a:pt x="123830" y="166370"/>
                </a:lnTo>
                <a:close/>
              </a:path>
              <a:path w="327025" h="533400">
                <a:moveTo>
                  <a:pt x="132548" y="166370"/>
                </a:moveTo>
                <a:lnTo>
                  <a:pt x="131735" y="166370"/>
                </a:lnTo>
                <a:lnTo>
                  <a:pt x="133560" y="167640"/>
                </a:lnTo>
                <a:lnTo>
                  <a:pt x="132548" y="166370"/>
                </a:lnTo>
                <a:close/>
              </a:path>
              <a:path w="327025" h="533400">
                <a:moveTo>
                  <a:pt x="192858" y="158750"/>
                </a:moveTo>
                <a:lnTo>
                  <a:pt x="188394" y="158750"/>
                </a:lnTo>
                <a:lnTo>
                  <a:pt x="187749" y="161290"/>
                </a:lnTo>
                <a:lnTo>
                  <a:pt x="188092" y="162560"/>
                </a:lnTo>
                <a:lnTo>
                  <a:pt x="188737" y="163830"/>
                </a:lnTo>
                <a:lnTo>
                  <a:pt x="191000" y="163830"/>
                </a:lnTo>
                <a:lnTo>
                  <a:pt x="192642" y="165100"/>
                </a:lnTo>
                <a:lnTo>
                  <a:pt x="194411" y="166370"/>
                </a:lnTo>
                <a:lnTo>
                  <a:pt x="196907" y="167640"/>
                </a:lnTo>
                <a:lnTo>
                  <a:pt x="195894" y="166370"/>
                </a:lnTo>
                <a:lnTo>
                  <a:pt x="193264" y="165100"/>
                </a:lnTo>
                <a:lnTo>
                  <a:pt x="191641" y="163794"/>
                </a:lnTo>
                <a:lnTo>
                  <a:pt x="190666" y="162560"/>
                </a:lnTo>
                <a:lnTo>
                  <a:pt x="190275" y="161290"/>
                </a:lnTo>
                <a:lnTo>
                  <a:pt x="191646" y="161290"/>
                </a:lnTo>
                <a:lnTo>
                  <a:pt x="191016" y="160020"/>
                </a:lnTo>
                <a:lnTo>
                  <a:pt x="193749" y="160020"/>
                </a:lnTo>
                <a:lnTo>
                  <a:pt x="192858" y="158750"/>
                </a:lnTo>
                <a:close/>
              </a:path>
              <a:path w="327025" h="533400">
                <a:moveTo>
                  <a:pt x="8006" y="163830"/>
                </a:moveTo>
                <a:lnTo>
                  <a:pt x="7754" y="163830"/>
                </a:lnTo>
                <a:lnTo>
                  <a:pt x="12983" y="166370"/>
                </a:lnTo>
                <a:lnTo>
                  <a:pt x="12170" y="165100"/>
                </a:lnTo>
                <a:lnTo>
                  <a:pt x="8006" y="163830"/>
                </a:lnTo>
                <a:close/>
              </a:path>
              <a:path w="327025" h="533400">
                <a:moveTo>
                  <a:pt x="19420" y="162177"/>
                </a:moveTo>
                <a:lnTo>
                  <a:pt x="18282" y="165100"/>
                </a:lnTo>
                <a:lnTo>
                  <a:pt x="23177" y="166370"/>
                </a:lnTo>
                <a:lnTo>
                  <a:pt x="19420" y="162177"/>
                </a:lnTo>
                <a:close/>
              </a:path>
              <a:path w="327025" h="533400">
                <a:moveTo>
                  <a:pt x="65091" y="165100"/>
                </a:moveTo>
                <a:lnTo>
                  <a:pt x="52665" y="166370"/>
                </a:lnTo>
                <a:lnTo>
                  <a:pt x="55184" y="166370"/>
                </a:lnTo>
                <a:lnTo>
                  <a:pt x="65091" y="165100"/>
                </a:lnTo>
                <a:close/>
              </a:path>
              <a:path w="327025" h="533400">
                <a:moveTo>
                  <a:pt x="14290" y="118110"/>
                </a:moveTo>
                <a:lnTo>
                  <a:pt x="9603" y="118110"/>
                </a:lnTo>
                <a:lnTo>
                  <a:pt x="23766" y="127000"/>
                </a:lnTo>
                <a:lnTo>
                  <a:pt x="25918" y="127000"/>
                </a:lnTo>
                <a:lnTo>
                  <a:pt x="37456" y="132080"/>
                </a:lnTo>
                <a:lnTo>
                  <a:pt x="49645" y="138430"/>
                </a:lnTo>
                <a:lnTo>
                  <a:pt x="61947" y="143510"/>
                </a:lnTo>
                <a:lnTo>
                  <a:pt x="73826" y="148590"/>
                </a:lnTo>
                <a:lnTo>
                  <a:pt x="81876" y="151130"/>
                </a:lnTo>
                <a:lnTo>
                  <a:pt x="89514" y="154940"/>
                </a:lnTo>
                <a:lnTo>
                  <a:pt x="96828" y="157480"/>
                </a:lnTo>
                <a:lnTo>
                  <a:pt x="103905" y="161290"/>
                </a:lnTo>
                <a:lnTo>
                  <a:pt x="107348" y="163830"/>
                </a:lnTo>
                <a:lnTo>
                  <a:pt x="110942" y="166370"/>
                </a:lnTo>
                <a:lnTo>
                  <a:pt x="122370" y="166370"/>
                </a:lnTo>
                <a:lnTo>
                  <a:pt x="123455" y="165100"/>
                </a:lnTo>
                <a:lnTo>
                  <a:pt x="116329" y="165100"/>
                </a:lnTo>
                <a:lnTo>
                  <a:pt x="116394" y="163830"/>
                </a:lnTo>
                <a:lnTo>
                  <a:pt x="112688" y="163830"/>
                </a:lnTo>
                <a:lnTo>
                  <a:pt x="112679" y="162560"/>
                </a:lnTo>
                <a:lnTo>
                  <a:pt x="119908" y="161290"/>
                </a:lnTo>
                <a:lnTo>
                  <a:pt x="108231" y="161290"/>
                </a:lnTo>
                <a:lnTo>
                  <a:pt x="106009" y="160020"/>
                </a:lnTo>
                <a:lnTo>
                  <a:pt x="107922" y="158750"/>
                </a:lnTo>
                <a:lnTo>
                  <a:pt x="103633" y="158750"/>
                </a:lnTo>
                <a:lnTo>
                  <a:pt x="103338" y="157480"/>
                </a:lnTo>
                <a:lnTo>
                  <a:pt x="101713" y="157480"/>
                </a:lnTo>
                <a:lnTo>
                  <a:pt x="99919" y="156210"/>
                </a:lnTo>
                <a:lnTo>
                  <a:pt x="97696" y="154940"/>
                </a:lnTo>
                <a:lnTo>
                  <a:pt x="84936" y="148590"/>
                </a:lnTo>
                <a:lnTo>
                  <a:pt x="81366" y="148590"/>
                </a:lnTo>
                <a:lnTo>
                  <a:pt x="79437" y="144780"/>
                </a:lnTo>
                <a:lnTo>
                  <a:pt x="74121" y="144780"/>
                </a:lnTo>
                <a:lnTo>
                  <a:pt x="74391" y="142240"/>
                </a:lnTo>
                <a:lnTo>
                  <a:pt x="70247" y="142240"/>
                </a:lnTo>
                <a:lnTo>
                  <a:pt x="61497" y="137160"/>
                </a:lnTo>
                <a:lnTo>
                  <a:pt x="61042" y="135890"/>
                </a:lnTo>
                <a:lnTo>
                  <a:pt x="52881" y="135890"/>
                </a:lnTo>
                <a:lnTo>
                  <a:pt x="49813" y="134620"/>
                </a:lnTo>
                <a:lnTo>
                  <a:pt x="27344" y="125689"/>
                </a:lnTo>
                <a:lnTo>
                  <a:pt x="24212" y="124460"/>
                </a:lnTo>
                <a:lnTo>
                  <a:pt x="14290" y="118110"/>
                </a:lnTo>
                <a:close/>
              </a:path>
              <a:path w="327025" h="533400">
                <a:moveTo>
                  <a:pt x="129998" y="165100"/>
                </a:moveTo>
                <a:lnTo>
                  <a:pt x="123455" y="165100"/>
                </a:lnTo>
                <a:lnTo>
                  <a:pt x="126794" y="166370"/>
                </a:lnTo>
                <a:lnTo>
                  <a:pt x="129664" y="166370"/>
                </a:lnTo>
                <a:lnTo>
                  <a:pt x="129998" y="165100"/>
                </a:lnTo>
                <a:close/>
              </a:path>
              <a:path w="327025" h="533400">
                <a:moveTo>
                  <a:pt x="150489" y="163830"/>
                </a:moveTo>
                <a:lnTo>
                  <a:pt x="122443" y="163830"/>
                </a:lnTo>
                <a:lnTo>
                  <a:pt x="120545" y="165100"/>
                </a:lnTo>
                <a:lnTo>
                  <a:pt x="146935" y="165100"/>
                </a:lnTo>
                <a:lnTo>
                  <a:pt x="150489" y="163830"/>
                </a:lnTo>
                <a:close/>
              </a:path>
              <a:path w="327025" h="533400">
                <a:moveTo>
                  <a:pt x="21817" y="160020"/>
                </a:moveTo>
                <a:lnTo>
                  <a:pt x="20260" y="160020"/>
                </a:lnTo>
                <a:lnTo>
                  <a:pt x="19707" y="161440"/>
                </a:lnTo>
                <a:lnTo>
                  <a:pt x="22706" y="163830"/>
                </a:lnTo>
                <a:lnTo>
                  <a:pt x="23025" y="163830"/>
                </a:lnTo>
                <a:lnTo>
                  <a:pt x="20212" y="161290"/>
                </a:lnTo>
                <a:lnTo>
                  <a:pt x="21817" y="160020"/>
                </a:lnTo>
                <a:close/>
              </a:path>
              <a:path w="327025" h="533400">
                <a:moveTo>
                  <a:pt x="124195" y="162560"/>
                </a:moveTo>
                <a:lnTo>
                  <a:pt x="112688" y="163830"/>
                </a:lnTo>
                <a:lnTo>
                  <a:pt x="125168" y="163830"/>
                </a:lnTo>
                <a:lnTo>
                  <a:pt x="124195" y="162560"/>
                </a:lnTo>
                <a:close/>
              </a:path>
              <a:path w="327025" h="533400">
                <a:moveTo>
                  <a:pt x="23153" y="96520"/>
                </a:moveTo>
                <a:lnTo>
                  <a:pt x="30146" y="101600"/>
                </a:lnTo>
                <a:lnTo>
                  <a:pt x="57583" y="114300"/>
                </a:lnTo>
                <a:lnTo>
                  <a:pt x="75084" y="123190"/>
                </a:lnTo>
                <a:lnTo>
                  <a:pt x="87889" y="132080"/>
                </a:lnTo>
                <a:lnTo>
                  <a:pt x="102502" y="140970"/>
                </a:lnTo>
                <a:lnTo>
                  <a:pt x="117867" y="152400"/>
                </a:lnTo>
                <a:lnTo>
                  <a:pt x="132932" y="163830"/>
                </a:lnTo>
                <a:lnTo>
                  <a:pt x="143149" y="163830"/>
                </a:lnTo>
                <a:lnTo>
                  <a:pt x="141937" y="162560"/>
                </a:lnTo>
                <a:lnTo>
                  <a:pt x="142448" y="161290"/>
                </a:lnTo>
                <a:lnTo>
                  <a:pt x="136613" y="161290"/>
                </a:lnTo>
                <a:lnTo>
                  <a:pt x="132645" y="158750"/>
                </a:lnTo>
                <a:lnTo>
                  <a:pt x="131281" y="157480"/>
                </a:lnTo>
                <a:lnTo>
                  <a:pt x="127974" y="154940"/>
                </a:lnTo>
                <a:lnTo>
                  <a:pt x="125129" y="154940"/>
                </a:lnTo>
                <a:lnTo>
                  <a:pt x="112276" y="144780"/>
                </a:lnTo>
                <a:lnTo>
                  <a:pt x="99499" y="135890"/>
                </a:lnTo>
                <a:lnTo>
                  <a:pt x="59889" y="113030"/>
                </a:lnTo>
                <a:lnTo>
                  <a:pt x="31867" y="101600"/>
                </a:lnTo>
                <a:lnTo>
                  <a:pt x="23153" y="96520"/>
                </a:lnTo>
                <a:close/>
              </a:path>
              <a:path w="327025" h="533400">
                <a:moveTo>
                  <a:pt x="194604" y="163794"/>
                </a:moveTo>
                <a:close/>
              </a:path>
              <a:path w="327025" h="533400">
                <a:moveTo>
                  <a:pt x="194364" y="162560"/>
                </a:moveTo>
                <a:lnTo>
                  <a:pt x="193255" y="162560"/>
                </a:lnTo>
                <a:lnTo>
                  <a:pt x="194604" y="163794"/>
                </a:lnTo>
                <a:lnTo>
                  <a:pt x="194364" y="162560"/>
                </a:lnTo>
                <a:close/>
              </a:path>
              <a:path w="327025" h="533400">
                <a:moveTo>
                  <a:pt x="11931" y="161290"/>
                </a:moveTo>
                <a:lnTo>
                  <a:pt x="11094" y="161290"/>
                </a:lnTo>
                <a:lnTo>
                  <a:pt x="12226" y="162560"/>
                </a:lnTo>
                <a:lnTo>
                  <a:pt x="11931" y="161290"/>
                </a:lnTo>
                <a:close/>
              </a:path>
              <a:path w="327025" h="533400">
                <a:moveTo>
                  <a:pt x="192323" y="161290"/>
                </a:moveTo>
                <a:lnTo>
                  <a:pt x="190275" y="161290"/>
                </a:lnTo>
                <a:lnTo>
                  <a:pt x="191479" y="162560"/>
                </a:lnTo>
                <a:lnTo>
                  <a:pt x="193598" y="162560"/>
                </a:lnTo>
                <a:lnTo>
                  <a:pt x="192323" y="161290"/>
                </a:lnTo>
                <a:close/>
              </a:path>
              <a:path w="327025" h="533400">
                <a:moveTo>
                  <a:pt x="193749" y="160020"/>
                </a:moveTo>
                <a:lnTo>
                  <a:pt x="192340" y="160020"/>
                </a:lnTo>
                <a:lnTo>
                  <a:pt x="195703" y="161290"/>
                </a:lnTo>
                <a:lnTo>
                  <a:pt x="196435" y="162560"/>
                </a:lnTo>
                <a:lnTo>
                  <a:pt x="196308" y="161290"/>
                </a:lnTo>
                <a:lnTo>
                  <a:pt x="193749" y="160020"/>
                </a:lnTo>
                <a:close/>
              </a:path>
              <a:path w="327025" h="533400">
                <a:moveTo>
                  <a:pt x="196596" y="158750"/>
                </a:moveTo>
                <a:lnTo>
                  <a:pt x="194786" y="158750"/>
                </a:lnTo>
                <a:lnTo>
                  <a:pt x="195926" y="160020"/>
                </a:lnTo>
                <a:lnTo>
                  <a:pt x="197488" y="161290"/>
                </a:lnTo>
                <a:lnTo>
                  <a:pt x="198875" y="162560"/>
                </a:lnTo>
                <a:lnTo>
                  <a:pt x="200413" y="162560"/>
                </a:lnTo>
                <a:lnTo>
                  <a:pt x="198978" y="161290"/>
                </a:lnTo>
                <a:lnTo>
                  <a:pt x="197886" y="160020"/>
                </a:lnTo>
                <a:lnTo>
                  <a:pt x="196596" y="158750"/>
                </a:lnTo>
                <a:close/>
              </a:path>
              <a:path w="327025" h="533400">
                <a:moveTo>
                  <a:pt x="212606" y="146050"/>
                </a:moveTo>
                <a:lnTo>
                  <a:pt x="198508" y="146050"/>
                </a:lnTo>
                <a:lnTo>
                  <a:pt x="196467" y="147320"/>
                </a:lnTo>
                <a:lnTo>
                  <a:pt x="204717" y="147320"/>
                </a:lnTo>
                <a:lnTo>
                  <a:pt x="205474" y="148590"/>
                </a:lnTo>
                <a:lnTo>
                  <a:pt x="208048" y="148590"/>
                </a:lnTo>
                <a:lnTo>
                  <a:pt x="213380" y="149860"/>
                </a:lnTo>
                <a:lnTo>
                  <a:pt x="220935" y="154940"/>
                </a:lnTo>
                <a:lnTo>
                  <a:pt x="224896" y="160020"/>
                </a:lnTo>
                <a:lnTo>
                  <a:pt x="225518" y="161290"/>
                </a:lnTo>
                <a:lnTo>
                  <a:pt x="226618" y="162560"/>
                </a:lnTo>
                <a:lnTo>
                  <a:pt x="226411" y="161290"/>
                </a:lnTo>
                <a:lnTo>
                  <a:pt x="226093" y="161290"/>
                </a:lnTo>
                <a:lnTo>
                  <a:pt x="225917" y="160020"/>
                </a:lnTo>
                <a:lnTo>
                  <a:pt x="229718" y="160020"/>
                </a:lnTo>
                <a:lnTo>
                  <a:pt x="226849" y="157480"/>
                </a:lnTo>
                <a:lnTo>
                  <a:pt x="221788" y="153670"/>
                </a:lnTo>
                <a:lnTo>
                  <a:pt x="212606" y="146050"/>
                </a:lnTo>
                <a:close/>
              </a:path>
              <a:path w="327025" h="533400">
                <a:moveTo>
                  <a:pt x="17486" y="160020"/>
                </a:moveTo>
                <a:lnTo>
                  <a:pt x="19420" y="162177"/>
                </a:lnTo>
                <a:lnTo>
                  <a:pt x="19707" y="161440"/>
                </a:lnTo>
                <a:lnTo>
                  <a:pt x="19518" y="161290"/>
                </a:lnTo>
                <a:lnTo>
                  <a:pt x="17486" y="160020"/>
                </a:lnTo>
                <a:close/>
              </a:path>
              <a:path w="327025" h="533400">
                <a:moveTo>
                  <a:pt x="8911" y="160538"/>
                </a:moveTo>
                <a:lnTo>
                  <a:pt x="9085" y="161290"/>
                </a:lnTo>
                <a:lnTo>
                  <a:pt x="11094" y="161290"/>
                </a:lnTo>
                <a:lnTo>
                  <a:pt x="8911" y="160538"/>
                </a:lnTo>
                <a:close/>
              </a:path>
              <a:path w="327025" h="533400">
                <a:moveTo>
                  <a:pt x="119334" y="160020"/>
                </a:moveTo>
                <a:lnTo>
                  <a:pt x="117421" y="160020"/>
                </a:lnTo>
                <a:lnTo>
                  <a:pt x="112034" y="161290"/>
                </a:lnTo>
                <a:lnTo>
                  <a:pt x="119908" y="161290"/>
                </a:lnTo>
                <a:lnTo>
                  <a:pt x="119334" y="160020"/>
                </a:lnTo>
                <a:close/>
              </a:path>
              <a:path w="327025" h="533400">
                <a:moveTo>
                  <a:pt x="202883" y="158750"/>
                </a:moveTo>
                <a:lnTo>
                  <a:pt x="196596" y="158750"/>
                </a:lnTo>
                <a:lnTo>
                  <a:pt x="198365" y="160020"/>
                </a:lnTo>
                <a:lnTo>
                  <a:pt x="201289" y="161290"/>
                </a:lnTo>
                <a:lnTo>
                  <a:pt x="201832" y="161290"/>
                </a:lnTo>
                <a:lnTo>
                  <a:pt x="201321" y="160020"/>
                </a:lnTo>
                <a:lnTo>
                  <a:pt x="203816" y="160020"/>
                </a:lnTo>
                <a:lnTo>
                  <a:pt x="202883" y="158750"/>
                </a:lnTo>
                <a:close/>
              </a:path>
              <a:path w="327025" h="533400">
                <a:moveTo>
                  <a:pt x="8790" y="160020"/>
                </a:moveTo>
                <a:lnTo>
                  <a:pt x="7404" y="160020"/>
                </a:lnTo>
                <a:lnTo>
                  <a:pt x="8911" y="160538"/>
                </a:lnTo>
                <a:lnTo>
                  <a:pt x="8790" y="160020"/>
                </a:lnTo>
                <a:close/>
              </a:path>
              <a:path w="327025" h="533400">
                <a:moveTo>
                  <a:pt x="170231" y="153670"/>
                </a:moveTo>
                <a:lnTo>
                  <a:pt x="164748" y="153670"/>
                </a:lnTo>
                <a:lnTo>
                  <a:pt x="169315" y="156210"/>
                </a:lnTo>
                <a:lnTo>
                  <a:pt x="170414" y="157480"/>
                </a:lnTo>
                <a:lnTo>
                  <a:pt x="171753" y="160020"/>
                </a:lnTo>
                <a:lnTo>
                  <a:pt x="171323" y="158750"/>
                </a:lnTo>
                <a:lnTo>
                  <a:pt x="170834" y="157669"/>
                </a:lnTo>
                <a:lnTo>
                  <a:pt x="170478" y="157480"/>
                </a:lnTo>
                <a:lnTo>
                  <a:pt x="177383" y="157480"/>
                </a:lnTo>
                <a:lnTo>
                  <a:pt x="175077" y="156210"/>
                </a:lnTo>
                <a:lnTo>
                  <a:pt x="170231" y="153670"/>
                </a:lnTo>
                <a:close/>
              </a:path>
              <a:path w="327025" h="533400">
                <a:moveTo>
                  <a:pt x="57689" y="158514"/>
                </a:moveTo>
                <a:lnTo>
                  <a:pt x="58125" y="158750"/>
                </a:lnTo>
                <a:lnTo>
                  <a:pt x="58293" y="158750"/>
                </a:lnTo>
                <a:lnTo>
                  <a:pt x="57689" y="158514"/>
                </a:lnTo>
                <a:close/>
              </a:path>
              <a:path w="327025" h="533400">
                <a:moveTo>
                  <a:pt x="109834" y="157480"/>
                </a:moveTo>
                <a:lnTo>
                  <a:pt x="108885" y="157480"/>
                </a:lnTo>
                <a:lnTo>
                  <a:pt x="103633" y="158750"/>
                </a:lnTo>
                <a:lnTo>
                  <a:pt x="107922" y="158750"/>
                </a:lnTo>
                <a:lnTo>
                  <a:pt x="109834" y="157480"/>
                </a:lnTo>
                <a:close/>
              </a:path>
              <a:path w="327025" h="533400">
                <a:moveTo>
                  <a:pt x="136940" y="124460"/>
                </a:moveTo>
                <a:lnTo>
                  <a:pt x="146750" y="130810"/>
                </a:lnTo>
                <a:lnTo>
                  <a:pt x="159289" y="139700"/>
                </a:lnTo>
                <a:lnTo>
                  <a:pt x="172528" y="147320"/>
                </a:lnTo>
                <a:lnTo>
                  <a:pt x="184442" y="154940"/>
                </a:lnTo>
                <a:lnTo>
                  <a:pt x="188960" y="157480"/>
                </a:lnTo>
                <a:lnTo>
                  <a:pt x="188634" y="158750"/>
                </a:lnTo>
                <a:lnTo>
                  <a:pt x="203832" y="158750"/>
                </a:lnTo>
                <a:lnTo>
                  <a:pt x="202783" y="157480"/>
                </a:lnTo>
                <a:lnTo>
                  <a:pt x="189470" y="157480"/>
                </a:lnTo>
                <a:lnTo>
                  <a:pt x="183605" y="153670"/>
                </a:lnTo>
                <a:lnTo>
                  <a:pt x="180687" y="152400"/>
                </a:lnTo>
                <a:lnTo>
                  <a:pt x="166943" y="143510"/>
                </a:lnTo>
                <a:lnTo>
                  <a:pt x="153356" y="133350"/>
                </a:lnTo>
                <a:lnTo>
                  <a:pt x="142498" y="127000"/>
                </a:lnTo>
                <a:lnTo>
                  <a:pt x="136940" y="124460"/>
                </a:lnTo>
                <a:close/>
              </a:path>
              <a:path w="327025" h="533400">
                <a:moveTo>
                  <a:pt x="45649" y="154940"/>
                </a:moveTo>
                <a:lnTo>
                  <a:pt x="42440" y="154940"/>
                </a:lnTo>
                <a:lnTo>
                  <a:pt x="55040" y="157480"/>
                </a:lnTo>
                <a:lnTo>
                  <a:pt x="57689" y="158514"/>
                </a:lnTo>
                <a:lnTo>
                  <a:pt x="53427" y="156210"/>
                </a:lnTo>
                <a:lnTo>
                  <a:pt x="45649" y="154940"/>
                </a:lnTo>
                <a:close/>
              </a:path>
              <a:path w="327025" h="533400">
                <a:moveTo>
                  <a:pt x="105985" y="156210"/>
                </a:moveTo>
                <a:lnTo>
                  <a:pt x="104725" y="156210"/>
                </a:lnTo>
                <a:lnTo>
                  <a:pt x="102956" y="157480"/>
                </a:lnTo>
                <a:lnTo>
                  <a:pt x="103338" y="157480"/>
                </a:lnTo>
                <a:lnTo>
                  <a:pt x="105985" y="156210"/>
                </a:lnTo>
                <a:close/>
              </a:path>
              <a:path w="327025" h="533400">
                <a:moveTo>
                  <a:pt x="191550" y="156210"/>
                </a:moveTo>
                <a:lnTo>
                  <a:pt x="189470" y="157480"/>
                </a:lnTo>
                <a:lnTo>
                  <a:pt x="195710" y="157480"/>
                </a:lnTo>
                <a:lnTo>
                  <a:pt x="191550" y="156210"/>
                </a:lnTo>
                <a:close/>
              </a:path>
              <a:path w="327025" h="533400">
                <a:moveTo>
                  <a:pt x="186386" y="144780"/>
                </a:moveTo>
                <a:lnTo>
                  <a:pt x="184409" y="144780"/>
                </a:lnTo>
                <a:lnTo>
                  <a:pt x="186824" y="146050"/>
                </a:lnTo>
                <a:lnTo>
                  <a:pt x="198029" y="156210"/>
                </a:lnTo>
                <a:lnTo>
                  <a:pt x="198700" y="157480"/>
                </a:lnTo>
                <a:lnTo>
                  <a:pt x="202783" y="157480"/>
                </a:lnTo>
                <a:lnTo>
                  <a:pt x="200684" y="154940"/>
                </a:lnTo>
                <a:lnTo>
                  <a:pt x="199329" y="154940"/>
                </a:lnTo>
                <a:lnTo>
                  <a:pt x="198415" y="152400"/>
                </a:lnTo>
                <a:lnTo>
                  <a:pt x="195854" y="152400"/>
                </a:lnTo>
                <a:lnTo>
                  <a:pt x="192586" y="149860"/>
                </a:lnTo>
                <a:lnTo>
                  <a:pt x="188194" y="146050"/>
                </a:lnTo>
                <a:lnTo>
                  <a:pt x="186386" y="144780"/>
                </a:lnTo>
                <a:close/>
              </a:path>
              <a:path w="327025" h="533400">
                <a:moveTo>
                  <a:pt x="129806" y="154940"/>
                </a:moveTo>
                <a:lnTo>
                  <a:pt x="128895" y="154940"/>
                </a:lnTo>
                <a:lnTo>
                  <a:pt x="130436" y="156210"/>
                </a:lnTo>
                <a:lnTo>
                  <a:pt x="129806" y="154940"/>
                </a:lnTo>
                <a:close/>
              </a:path>
              <a:path w="327025" h="533400">
                <a:moveTo>
                  <a:pt x="21538" y="88900"/>
                </a:moveTo>
                <a:lnTo>
                  <a:pt x="15509" y="88900"/>
                </a:lnTo>
                <a:lnTo>
                  <a:pt x="28477" y="95250"/>
                </a:lnTo>
                <a:lnTo>
                  <a:pt x="31010" y="96520"/>
                </a:lnTo>
                <a:lnTo>
                  <a:pt x="37682" y="99060"/>
                </a:lnTo>
                <a:lnTo>
                  <a:pt x="43604" y="101600"/>
                </a:lnTo>
                <a:lnTo>
                  <a:pt x="50417" y="104140"/>
                </a:lnTo>
                <a:lnTo>
                  <a:pt x="58889" y="106680"/>
                </a:lnTo>
                <a:lnTo>
                  <a:pt x="68703" y="113030"/>
                </a:lnTo>
                <a:lnTo>
                  <a:pt x="78466" y="118110"/>
                </a:lnTo>
                <a:lnTo>
                  <a:pt x="86785" y="123190"/>
                </a:lnTo>
                <a:lnTo>
                  <a:pt x="95439" y="128270"/>
                </a:lnTo>
                <a:lnTo>
                  <a:pt x="103682" y="133350"/>
                </a:lnTo>
                <a:lnTo>
                  <a:pt x="111569" y="138430"/>
                </a:lnTo>
                <a:lnTo>
                  <a:pt x="119151" y="144780"/>
                </a:lnTo>
                <a:lnTo>
                  <a:pt x="119956" y="148590"/>
                </a:lnTo>
                <a:lnTo>
                  <a:pt x="122299" y="152400"/>
                </a:lnTo>
                <a:lnTo>
                  <a:pt x="125129" y="154940"/>
                </a:lnTo>
                <a:lnTo>
                  <a:pt x="128895" y="154940"/>
                </a:lnTo>
                <a:lnTo>
                  <a:pt x="125813" y="152400"/>
                </a:lnTo>
                <a:lnTo>
                  <a:pt x="125509" y="151465"/>
                </a:lnTo>
                <a:lnTo>
                  <a:pt x="125288" y="151130"/>
                </a:lnTo>
                <a:lnTo>
                  <a:pt x="125947" y="151130"/>
                </a:lnTo>
                <a:lnTo>
                  <a:pt x="122969" y="149860"/>
                </a:lnTo>
                <a:lnTo>
                  <a:pt x="123200" y="148590"/>
                </a:lnTo>
                <a:lnTo>
                  <a:pt x="126523" y="148590"/>
                </a:lnTo>
                <a:lnTo>
                  <a:pt x="122020" y="147320"/>
                </a:lnTo>
                <a:lnTo>
                  <a:pt x="121494" y="146050"/>
                </a:lnTo>
                <a:lnTo>
                  <a:pt x="123845" y="146050"/>
                </a:lnTo>
                <a:lnTo>
                  <a:pt x="121980" y="143510"/>
                </a:lnTo>
                <a:lnTo>
                  <a:pt x="128061" y="143510"/>
                </a:lnTo>
                <a:lnTo>
                  <a:pt x="126348" y="142240"/>
                </a:lnTo>
                <a:lnTo>
                  <a:pt x="119501" y="142240"/>
                </a:lnTo>
                <a:lnTo>
                  <a:pt x="117022" y="139700"/>
                </a:lnTo>
                <a:lnTo>
                  <a:pt x="114297" y="138430"/>
                </a:lnTo>
                <a:lnTo>
                  <a:pt x="111667" y="135890"/>
                </a:lnTo>
                <a:lnTo>
                  <a:pt x="101649" y="129540"/>
                </a:lnTo>
                <a:lnTo>
                  <a:pt x="105371" y="128270"/>
                </a:lnTo>
                <a:lnTo>
                  <a:pt x="101051" y="128270"/>
                </a:lnTo>
                <a:lnTo>
                  <a:pt x="96997" y="125689"/>
                </a:lnTo>
                <a:lnTo>
                  <a:pt x="92778" y="123190"/>
                </a:lnTo>
                <a:lnTo>
                  <a:pt x="87941" y="120650"/>
                </a:lnTo>
                <a:lnTo>
                  <a:pt x="85040" y="118110"/>
                </a:lnTo>
                <a:lnTo>
                  <a:pt x="78919" y="115570"/>
                </a:lnTo>
                <a:lnTo>
                  <a:pt x="81824" y="114300"/>
                </a:lnTo>
                <a:lnTo>
                  <a:pt x="77372" y="114300"/>
                </a:lnTo>
                <a:lnTo>
                  <a:pt x="71347" y="111760"/>
                </a:lnTo>
                <a:lnTo>
                  <a:pt x="74488" y="111760"/>
                </a:lnTo>
                <a:lnTo>
                  <a:pt x="71283" y="110490"/>
                </a:lnTo>
                <a:lnTo>
                  <a:pt x="66349" y="107950"/>
                </a:lnTo>
                <a:lnTo>
                  <a:pt x="64020" y="106667"/>
                </a:lnTo>
                <a:lnTo>
                  <a:pt x="60532" y="104140"/>
                </a:lnTo>
                <a:lnTo>
                  <a:pt x="57217" y="104140"/>
                </a:lnTo>
                <a:lnTo>
                  <a:pt x="53414" y="102870"/>
                </a:lnTo>
                <a:lnTo>
                  <a:pt x="52506" y="102870"/>
                </a:lnTo>
                <a:lnTo>
                  <a:pt x="51685" y="101600"/>
                </a:lnTo>
                <a:lnTo>
                  <a:pt x="66940" y="101600"/>
                </a:lnTo>
                <a:lnTo>
                  <a:pt x="48872" y="99060"/>
                </a:lnTo>
                <a:lnTo>
                  <a:pt x="44178" y="99060"/>
                </a:lnTo>
                <a:lnTo>
                  <a:pt x="38064" y="96520"/>
                </a:lnTo>
                <a:lnTo>
                  <a:pt x="31791" y="93980"/>
                </a:lnTo>
                <a:lnTo>
                  <a:pt x="27280" y="92710"/>
                </a:lnTo>
                <a:lnTo>
                  <a:pt x="21538" y="88900"/>
                </a:lnTo>
                <a:close/>
              </a:path>
              <a:path w="327025" h="533400">
                <a:moveTo>
                  <a:pt x="125947" y="151130"/>
                </a:moveTo>
                <a:lnTo>
                  <a:pt x="125399" y="151130"/>
                </a:lnTo>
                <a:lnTo>
                  <a:pt x="125509" y="151465"/>
                </a:lnTo>
                <a:lnTo>
                  <a:pt x="126124" y="152400"/>
                </a:lnTo>
                <a:lnTo>
                  <a:pt x="128731" y="152400"/>
                </a:lnTo>
                <a:lnTo>
                  <a:pt x="134884" y="154940"/>
                </a:lnTo>
                <a:lnTo>
                  <a:pt x="125947" y="151130"/>
                </a:lnTo>
                <a:close/>
              </a:path>
              <a:path w="327025" h="533400">
                <a:moveTo>
                  <a:pt x="144848" y="140970"/>
                </a:moveTo>
                <a:lnTo>
                  <a:pt x="136725" y="140970"/>
                </a:lnTo>
                <a:lnTo>
                  <a:pt x="146448" y="143510"/>
                </a:lnTo>
                <a:lnTo>
                  <a:pt x="153549" y="147320"/>
                </a:lnTo>
                <a:lnTo>
                  <a:pt x="154848" y="148590"/>
                </a:lnTo>
                <a:lnTo>
                  <a:pt x="157366" y="149860"/>
                </a:lnTo>
                <a:lnTo>
                  <a:pt x="161950" y="152400"/>
                </a:lnTo>
                <a:lnTo>
                  <a:pt x="162444" y="152400"/>
                </a:lnTo>
                <a:lnTo>
                  <a:pt x="163320" y="154940"/>
                </a:lnTo>
                <a:lnTo>
                  <a:pt x="164931" y="154940"/>
                </a:lnTo>
                <a:lnTo>
                  <a:pt x="164750" y="153689"/>
                </a:lnTo>
                <a:lnTo>
                  <a:pt x="170231" y="153670"/>
                </a:lnTo>
                <a:lnTo>
                  <a:pt x="165385" y="151130"/>
                </a:lnTo>
                <a:lnTo>
                  <a:pt x="163329" y="151130"/>
                </a:lnTo>
                <a:lnTo>
                  <a:pt x="159758" y="148590"/>
                </a:lnTo>
                <a:lnTo>
                  <a:pt x="157422" y="148590"/>
                </a:lnTo>
                <a:lnTo>
                  <a:pt x="156889" y="147320"/>
                </a:lnTo>
                <a:lnTo>
                  <a:pt x="156585" y="147320"/>
                </a:lnTo>
                <a:lnTo>
                  <a:pt x="153932" y="146050"/>
                </a:lnTo>
                <a:lnTo>
                  <a:pt x="154450" y="146050"/>
                </a:lnTo>
                <a:lnTo>
                  <a:pt x="150178" y="143510"/>
                </a:lnTo>
                <a:lnTo>
                  <a:pt x="146584" y="142240"/>
                </a:lnTo>
                <a:lnTo>
                  <a:pt x="144848" y="140970"/>
                </a:lnTo>
                <a:close/>
              </a:path>
              <a:path w="327025" h="533400">
                <a:moveTo>
                  <a:pt x="200130" y="151130"/>
                </a:moveTo>
                <a:lnTo>
                  <a:pt x="198890" y="151130"/>
                </a:lnTo>
                <a:lnTo>
                  <a:pt x="201131" y="153670"/>
                </a:lnTo>
                <a:lnTo>
                  <a:pt x="202182" y="153670"/>
                </a:lnTo>
                <a:lnTo>
                  <a:pt x="201138" y="152400"/>
                </a:lnTo>
                <a:lnTo>
                  <a:pt x="200130" y="151130"/>
                </a:lnTo>
                <a:close/>
              </a:path>
              <a:path w="327025" h="533400">
                <a:moveTo>
                  <a:pt x="37628" y="149860"/>
                </a:moveTo>
                <a:lnTo>
                  <a:pt x="33163" y="149860"/>
                </a:lnTo>
                <a:lnTo>
                  <a:pt x="37721" y="151130"/>
                </a:lnTo>
                <a:lnTo>
                  <a:pt x="38455" y="151130"/>
                </a:lnTo>
                <a:lnTo>
                  <a:pt x="43006" y="152400"/>
                </a:lnTo>
                <a:lnTo>
                  <a:pt x="43213" y="151130"/>
                </a:lnTo>
                <a:lnTo>
                  <a:pt x="37628" y="149860"/>
                </a:lnTo>
                <a:close/>
              </a:path>
              <a:path w="327025" h="533400">
                <a:moveTo>
                  <a:pt x="126523" y="148590"/>
                </a:moveTo>
                <a:lnTo>
                  <a:pt x="123200" y="148590"/>
                </a:lnTo>
                <a:lnTo>
                  <a:pt x="124762" y="149860"/>
                </a:lnTo>
                <a:lnTo>
                  <a:pt x="127798" y="149860"/>
                </a:lnTo>
                <a:lnTo>
                  <a:pt x="131935" y="152400"/>
                </a:lnTo>
                <a:lnTo>
                  <a:pt x="131090" y="151130"/>
                </a:lnTo>
                <a:lnTo>
                  <a:pt x="126523" y="148590"/>
                </a:lnTo>
                <a:close/>
              </a:path>
              <a:path w="327025" h="533400">
                <a:moveTo>
                  <a:pt x="202669" y="147320"/>
                </a:moveTo>
                <a:lnTo>
                  <a:pt x="195807" y="147320"/>
                </a:lnTo>
                <a:lnTo>
                  <a:pt x="195360" y="149860"/>
                </a:lnTo>
                <a:lnTo>
                  <a:pt x="195686" y="151130"/>
                </a:lnTo>
                <a:lnTo>
                  <a:pt x="196372" y="152400"/>
                </a:lnTo>
                <a:lnTo>
                  <a:pt x="198415" y="152400"/>
                </a:lnTo>
                <a:lnTo>
                  <a:pt x="197958" y="151130"/>
                </a:lnTo>
                <a:lnTo>
                  <a:pt x="200130" y="151130"/>
                </a:lnTo>
                <a:lnTo>
                  <a:pt x="199122" y="149860"/>
                </a:lnTo>
                <a:lnTo>
                  <a:pt x="201968" y="149860"/>
                </a:lnTo>
                <a:lnTo>
                  <a:pt x="200724" y="148590"/>
                </a:lnTo>
                <a:lnTo>
                  <a:pt x="199472" y="148590"/>
                </a:lnTo>
                <a:lnTo>
                  <a:pt x="202669" y="147320"/>
                </a:lnTo>
                <a:close/>
              </a:path>
              <a:path w="327025" h="533400">
                <a:moveTo>
                  <a:pt x="201968" y="149860"/>
                </a:moveTo>
                <a:lnTo>
                  <a:pt x="200118" y="149860"/>
                </a:lnTo>
                <a:lnTo>
                  <a:pt x="201441" y="151130"/>
                </a:lnTo>
                <a:lnTo>
                  <a:pt x="203593" y="151130"/>
                </a:lnTo>
                <a:lnTo>
                  <a:pt x="201968" y="149860"/>
                </a:lnTo>
                <a:close/>
              </a:path>
              <a:path w="327025" h="533400">
                <a:moveTo>
                  <a:pt x="204717" y="147320"/>
                </a:moveTo>
                <a:lnTo>
                  <a:pt x="202669" y="147320"/>
                </a:lnTo>
                <a:lnTo>
                  <a:pt x="202852" y="148590"/>
                </a:lnTo>
                <a:lnTo>
                  <a:pt x="207036" y="149860"/>
                </a:lnTo>
                <a:lnTo>
                  <a:pt x="205873" y="148590"/>
                </a:lnTo>
                <a:lnTo>
                  <a:pt x="205282" y="148590"/>
                </a:lnTo>
                <a:lnTo>
                  <a:pt x="204717" y="147320"/>
                </a:lnTo>
                <a:close/>
              </a:path>
              <a:path w="327025" h="533400">
                <a:moveTo>
                  <a:pt x="208048" y="148590"/>
                </a:moveTo>
                <a:lnTo>
                  <a:pt x="207642" y="148590"/>
                </a:lnTo>
                <a:lnTo>
                  <a:pt x="209275" y="149860"/>
                </a:lnTo>
                <a:lnTo>
                  <a:pt x="208048" y="148590"/>
                </a:lnTo>
                <a:close/>
              </a:path>
              <a:path w="327025" h="533400">
                <a:moveTo>
                  <a:pt x="29162" y="142240"/>
                </a:moveTo>
                <a:lnTo>
                  <a:pt x="25806" y="142240"/>
                </a:lnTo>
                <a:lnTo>
                  <a:pt x="33163" y="146050"/>
                </a:lnTo>
                <a:lnTo>
                  <a:pt x="34502" y="147320"/>
                </a:lnTo>
                <a:lnTo>
                  <a:pt x="42886" y="148590"/>
                </a:lnTo>
                <a:lnTo>
                  <a:pt x="41930" y="147320"/>
                </a:lnTo>
                <a:lnTo>
                  <a:pt x="30988" y="143510"/>
                </a:lnTo>
                <a:lnTo>
                  <a:pt x="29162" y="142240"/>
                </a:lnTo>
                <a:close/>
              </a:path>
              <a:path w="327025" h="533400">
                <a:moveTo>
                  <a:pt x="91168" y="143510"/>
                </a:moveTo>
                <a:lnTo>
                  <a:pt x="89399" y="144780"/>
                </a:lnTo>
                <a:lnTo>
                  <a:pt x="84609" y="147320"/>
                </a:lnTo>
                <a:lnTo>
                  <a:pt x="81366" y="148590"/>
                </a:lnTo>
                <a:lnTo>
                  <a:pt x="84936" y="148590"/>
                </a:lnTo>
                <a:lnTo>
                  <a:pt x="85223" y="147320"/>
                </a:lnTo>
                <a:lnTo>
                  <a:pt x="91695" y="144780"/>
                </a:lnTo>
                <a:lnTo>
                  <a:pt x="91168" y="143510"/>
                </a:lnTo>
                <a:close/>
              </a:path>
              <a:path w="327025" h="533400">
                <a:moveTo>
                  <a:pt x="26312" y="146169"/>
                </a:moveTo>
                <a:lnTo>
                  <a:pt x="26460" y="147320"/>
                </a:lnTo>
                <a:lnTo>
                  <a:pt x="27832" y="147632"/>
                </a:lnTo>
                <a:lnTo>
                  <a:pt x="27547" y="147320"/>
                </a:lnTo>
                <a:lnTo>
                  <a:pt x="26312" y="146169"/>
                </a:lnTo>
                <a:close/>
              </a:path>
              <a:path w="327025" h="533400">
                <a:moveTo>
                  <a:pt x="123845" y="146050"/>
                </a:moveTo>
                <a:lnTo>
                  <a:pt x="122937" y="146050"/>
                </a:lnTo>
                <a:lnTo>
                  <a:pt x="126859" y="147320"/>
                </a:lnTo>
                <a:lnTo>
                  <a:pt x="123845" y="146050"/>
                </a:lnTo>
                <a:close/>
              </a:path>
              <a:path w="327025" h="533400">
                <a:moveTo>
                  <a:pt x="160930" y="146050"/>
                </a:moveTo>
                <a:lnTo>
                  <a:pt x="154450" y="146050"/>
                </a:lnTo>
                <a:lnTo>
                  <a:pt x="156585" y="147320"/>
                </a:lnTo>
                <a:lnTo>
                  <a:pt x="159894" y="147320"/>
                </a:lnTo>
                <a:lnTo>
                  <a:pt x="160930" y="146050"/>
                </a:lnTo>
                <a:close/>
              </a:path>
              <a:path w="327025" h="533400">
                <a:moveTo>
                  <a:pt x="146225" y="102870"/>
                </a:moveTo>
                <a:lnTo>
                  <a:pt x="150131" y="107950"/>
                </a:lnTo>
                <a:lnTo>
                  <a:pt x="160125" y="116874"/>
                </a:lnTo>
                <a:lnTo>
                  <a:pt x="172939" y="127000"/>
                </a:lnTo>
                <a:lnTo>
                  <a:pt x="185564" y="138430"/>
                </a:lnTo>
                <a:lnTo>
                  <a:pt x="189119" y="140970"/>
                </a:lnTo>
                <a:lnTo>
                  <a:pt x="196038" y="147320"/>
                </a:lnTo>
                <a:lnTo>
                  <a:pt x="196467" y="147320"/>
                </a:lnTo>
                <a:lnTo>
                  <a:pt x="189478" y="140970"/>
                </a:lnTo>
                <a:lnTo>
                  <a:pt x="178929" y="130810"/>
                </a:lnTo>
                <a:lnTo>
                  <a:pt x="166973" y="120650"/>
                </a:lnTo>
                <a:lnTo>
                  <a:pt x="155456" y="110490"/>
                </a:lnTo>
                <a:lnTo>
                  <a:pt x="146225" y="102870"/>
                </a:lnTo>
                <a:close/>
              </a:path>
              <a:path w="327025" h="533400">
                <a:moveTo>
                  <a:pt x="6559" y="114300"/>
                </a:moveTo>
                <a:lnTo>
                  <a:pt x="3243" y="118110"/>
                </a:lnTo>
                <a:lnTo>
                  <a:pt x="4009" y="120650"/>
                </a:lnTo>
                <a:lnTo>
                  <a:pt x="8878" y="127000"/>
                </a:lnTo>
                <a:lnTo>
                  <a:pt x="13788" y="133350"/>
                </a:lnTo>
                <a:lnTo>
                  <a:pt x="14090" y="133350"/>
                </a:lnTo>
                <a:lnTo>
                  <a:pt x="20729" y="140970"/>
                </a:lnTo>
                <a:lnTo>
                  <a:pt x="26312" y="146169"/>
                </a:lnTo>
                <a:lnTo>
                  <a:pt x="25806" y="142240"/>
                </a:lnTo>
                <a:lnTo>
                  <a:pt x="29162" y="142240"/>
                </a:lnTo>
                <a:lnTo>
                  <a:pt x="27336" y="140970"/>
                </a:lnTo>
                <a:lnTo>
                  <a:pt x="22659" y="137160"/>
                </a:lnTo>
                <a:lnTo>
                  <a:pt x="21606" y="137160"/>
                </a:lnTo>
                <a:lnTo>
                  <a:pt x="17302" y="132080"/>
                </a:lnTo>
                <a:lnTo>
                  <a:pt x="15749" y="130810"/>
                </a:lnTo>
                <a:lnTo>
                  <a:pt x="5722" y="121920"/>
                </a:lnTo>
                <a:lnTo>
                  <a:pt x="6838" y="118110"/>
                </a:lnTo>
                <a:lnTo>
                  <a:pt x="14290" y="118110"/>
                </a:lnTo>
                <a:lnTo>
                  <a:pt x="12306" y="116840"/>
                </a:lnTo>
                <a:lnTo>
                  <a:pt x="6559" y="114300"/>
                </a:lnTo>
                <a:close/>
              </a:path>
              <a:path w="327025" h="533400">
                <a:moveTo>
                  <a:pt x="179039" y="139700"/>
                </a:moveTo>
                <a:lnTo>
                  <a:pt x="177284" y="139700"/>
                </a:lnTo>
                <a:lnTo>
                  <a:pt x="178160" y="140970"/>
                </a:lnTo>
                <a:lnTo>
                  <a:pt x="179858" y="146050"/>
                </a:lnTo>
                <a:lnTo>
                  <a:pt x="179125" y="140970"/>
                </a:lnTo>
                <a:lnTo>
                  <a:pt x="180807" y="140970"/>
                </a:lnTo>
                <a:lnTo>
                  <a:pt x="179039" y="139700"/>
                </a:lnTo>
                <a:close/>
              </a:path>
              <a:path w="327025" h="533400">
                <a:moveTo>
                  <a:pt x="182768" y="142240"/>
                </a:moveTo>
                <a:lnTo>
                  <a:pt x="180751" y="142240"/>
                </a:lnTo>
                <a:lnTo>
                  <a:pt x="183087" y="144780"/>
                </a:lnTo>
                <a:lnTo>
                  <a:pt x="184289" y="146050"/>
                </a:lnTo>
                <a:lnTo>
                  <a:pt x="184409" y="144780"/>
                </a:lnTo>
                <a:lnTo>
                  <a:pt x="186386" y="144780"/>
                </a:lnTo>
                <a:lnTo>
                  <a:pt x="182768" y="142240"/>
                </a:lnTo>
                <a:close/>
              </a:path>
              <a:path w="327025" h="533400">
                <a:moveTo>
                  <a:pt x="199054" y="137160"/>
                </a:moveTo>
                <a:lnTo>
                  <a:pt x="195408" y="137160"/>
                </a:lnTo>
                <a:lnTo>
                  <a:pt x="196263" y="139700"/>
                </a:lnTo>
                <a:lnTo>
                  <a:pt x="196898" y="139700"/>
                </a:lnTo>
                <a:lnTo>
                  <a:pt x="198652" y="140970"/>
                </a:lnTo>
                <a:lnTo>
                  <a:pt x="201329" y="143510"/>
                </a:lnTo>
                <a:lnTo>
                  <a:pt x="204406" y="146050"/>
                </a:lnTo>
                <a:lnTo>
                  <a:pt x="207801" y="146050"/>
                </a:lnTo>
                <a:lnTo>
                  <a:pt x="204175" y="142240"/>
                </a:lnTo>
                <a:lnTo>
                  <a:pt x="199054" y="137160"/>
                </a:lnTo>
                <a:close/>
              </a:path>
              <a:path w="327025" h="533400">
                <a:moveTo>
                  <a:pt x="85916" y="142240"/>
                </a:moveTo>
                <a:lnTo>
                  <a:pt x="83501" y="142240"/>
                </a:lnTo>
                <a:lnTo>
                  <a:pt x="77858" y="143510"/>
                </a:lnTo>
                <a:lnTo>
                  <a:pt x="74121" y="144780"/>
                </a:lnTo>
                <a:lnTo>
                  <a:pt x="80617" y="144780"/>
                </a:lnTo>
                <a:lnTo>
                  <a:pt x="84084" y="143510"/>
                </a:lnTo>
                <a:lnTo>
                  <a:pt x="85916" y="142240"/>
                </a:lnTo>
                <a:close/>
              </a:path>
              <a:path w="327025" h="533400">
                <a:moveTo>
                  <a:pt x="128061" y="143510"/>
                </a:moveTo>
                <a:lnTo>
                  <a:pt x="127113" y="143510"/>
                </a:lnTo>
                <a:lnTo>
                  <a:pt x="129360" y="144780"/>
                </a:lnTo>
                <a:lnTo>
                  <a:pt x="129774" y="144780"/>
                </a:lnTo>
                <a:lnTo>
                  <a:pt x="128061" y="143510"/>
                </a:lnTo>
                <a:close/>
              </a:path>
              <a:path w="327025" h="533400">
                <a:moveTo>
                  <a:pt x="180807" y="140970"/>
                </a:moveTo>
                <a:lnTo>
                  <a:pt x="179691" y="140970"/>
                </a:lnTo>
                <a:lnTo>
                  <a:pt x="180305" y="143510"/>
                </a:lnTo>
                <a:lnTo>
                  <a:pt x="180878" y="144780"/>
                </a:lnTo>
                <a:lnTo>
                  <a:pt x="180751" y="142240"/>
                </a:lnTo>
                <a:lnTo>
                  <a:pt x="182768" y="142240"/>
                </a:lnTo>
                <a:lnTo>
                  <a:pt x="180807" y="140970"/>
                </a:lnTo>
                <a:close/>
              </a:path>
              <a:path w="327025" h="533400">
                <a:moveTo>
                  <a:pt x="128078" y="140970"/>
                </a:moveTo>
                <a:lnTo>
                  <a:pt x="126188" y="140970"/>
                </a:lnTo>
                <a:lnTo>
                  <a:pt x="134867" y="143510"/>
                </a:lnTo>
                <a:lnTo>
                  <a:pt x="135752" y="143510"/>
                </a:lnTo>
                <a:lnTo>
                  <a:pt x="133393" y="142240"/>
                </a:lnTo>
                <a:lnTo>
                  <a:pt x="128078" y="140970"/>
                </a:lnTo>
                <a:close/>
              </a:path>
              <a:path w="327025" h="533400">
                <a:moveTo>
                  <a:pt x="136964" y="142240"/>
                </a:moveTo>
                <a:lnTo>
                  <a:pt x="137147" y="143510"/>
                </a:lnTo>
                <a:lnTo>
                  <a:pt x="136964" y="142240"/>
                </a:lnTo>
                <a:close/>
              </a:path>
              <a:path w="327025" h="533400">
                <a:moveTo>
                  <a:pt x="85598" y="139700"/>
                </a:moveTo>
                <a:lnTo>
                  <a:pt x="83374" y="139700"/>
                </a:lnTo>
                <a:lnTo>
                  <a:pt x="74678" y="140970"/>
                </a:lnTo>
                <a:lnTo>
                  <a:pt x="72311" y="140970"/>
                </a:lnTo>
                <a:lnTo>
                  <a:pt x="70247" y="142240"/>
                </a:lnTo>
                <a:lnTo>
                  <a:pt x="74391" y="142240"/>
                </a:lnTo>
                <a:lnTo>
                  <a:pt x="85598" y="139700"/>
                </a:lnTo>
                <a:close/>
              </a:path>
              <a:path w="327025" h="533400">
                <a:moveTo>
                  <a:pt x="8782" y="39370"/>
                </a:moveTo>
                <a:lnTo>
                  <a:pt x="4583" y="39370"/>
                </a:lnTo>
                <a:lnTo>
                  <a:pt x="44215" y="63500"/>
                </a:lnTo>
                <a:lnTo>
                  <a:pt x="73510" y="82550"/>
                </a:lnTo>
                <a:lnTo>
                  <a:pt x="116313" y="115570"/>
                </a:lnTo>
                <a:lnTo>
                  <a:pt x="138215" y="138430"/>
                </a:lnTo>
                <a:lnTo>
                  <a:pt x="123988" y="138430"/>
                </a:lnTo>
                <a:lnTo>
                  <a:pt x="121071" y="139700"/>
                </a:lnTo>
                <a:lnTo>
                  <a:pt x="119501" y="142240"/>
                </a:lnTo>
                <a:lnTo>
                  <a:pt x="126348" y="142240"/>
                </a:lnTo>
                <a:lnTo>
                  <a:pt x="124635" y="140970"/>
                </a:lnTo>
                <a:lnTo>
                  <a:pt x="128165" y="140970"/>
                </a:lnTo>
                <a:lnTo>
                  <a:pt x="128762" y="139700"/>
                </a:lnTo>
                <a:lnTo>
                  <a:pt x="143112" y="139700"/>
                </a:lnTo>
                <a:lnTo>
                  <a:pt x="136166" y="134620"/>
                </a:lnTo>
                <a:lnTo>
                  <a:pt x="134660" y="130810"/>
                </a:lnTo>
                <a:lnTo>
                  <a:pt x="135263" y="130810"/>
                </a:lnTo>
                <a:lnTo>
                  <a:pt x="131720" y="128270"/>
                </a:lnTo>
                <a:lnTo>
                  <a:pt x="130555" y="127000"/>
                </a:lnTo>
                <a:lnTo>
                  <a:pt x="128244" y="121920"/>
                </a:lnTo>
                <a:lnTo>
                  <a:pt x="130287" y="121920"/>
                </a:lnTo>
                <a:lnTo>
                  <a:pt x="128938" y="120650"/>
                </a:lnTo>
                <a:lnTo>
                  <a:pt x="128548" y="119380"/>
                </a:lnTo>
                <a:lnTo>
                  <a:pt x="131977" y="119380"/>
                </a:lnTo>
                <a:lnTo>
                  <a:pt x="130803" y="118110"/>
                </a:lnTo>
                <a:lnTo>
                  <a:pt x="125615" y="118110"/>
                </a:lnTo>
                <a:lnTo>
                  <a:pt x="122897" y="115570"/>
                </a:lnTo>
                <a:lnTo>
                  <a:pt x="121215" y="114300"/>
                </a:lnTo>
                <a:lnTo>
                  <a:pt x="121302" y="113030"/>
                </a:lnTo>
                <a:lnTo>
                  <a:pt x="116920" y="113030"/>
                </a:lnTo>
                <a:lnTo>
                  <a:pt x="116800" y="109220"/>
                </a:lnTo>
                <a:lnTo>
                  <a:pt x="122363" y="109220"/>
                </a:lnTo>
                <a:lnTo>
                  <a:pt x="120474" y="107950"/>
                </a:lnTo>
                <a:lnTo>
                  <a:pt x="113205" y="107950"/>
                </a:lnTo>
                <a:lnTo>
                  <a:pt x="113732" y="106680"/>
                </a:lnTo>
                <a:lnTo>
                  <a:pt x="122307" y="106680"/>
                </a:lnTo>
                <a:lnTo>
                  <a:pt x="121873" y="105410"/>
                </a:lnTo>
                <a:lnTo>
                  <a:pt x="110233" y="105410"/>
                </a:lnTo>
                <a:lnTo>
                  <a:pt x="110472" y="104140"/>
                </a:lnTo>
                <a:lnTo>
                  <a:pt x="107706" y="104140"/>
                </a:lnTo>
                <a:lnTo>
                  <a:pt x="104503" y="100330"/>
                </a:lnTo>
                <a:lnTo>
                  <a:pt x="108343" y="99060"/>
                </a:lnTo>
                <a:lnTo>
                  <a:pt x="102326" y="99060"/>
                </a:lnTo>
                <a:lnTo>
                  <a:pt x="102160" y="97790"/>
                </a:lnTo>
                <a:lnTo>
                  <a:pt x="100724" y="97790"/>
                </a:lnTo>
                <a:lnTo>
                  <a:pt x="99123" y="96520"/>
                </a:lnTo>
                <a:lnTo>
                  <a:pt x="97177" y="95250"/>
                </a:lnTo>
                <a:lnTo>
                  <a:pt x="85821" y="87630"/>
                </a:lnTo>
                <a:lnTo>
                  <a:pt x="86196" y="86360"/>
                </a:lnTo>
                <a:lnTo>
                  <a:pt x="82537" y="86360"/>
                </a:lnTo>
                <a:lnTo>
                  <a:pt x="81031" y="83820"/>
                </a:lnTo>
                <a:lnTo>
                  <a:pt x="82194" y="83820"/>
                </a:lnTo>
                <a:lnTo>
                  <a:pt x="85622" y="82550"/>
                </a:lnTo>
                <a:lnTo>
                  <a:pt x="76026" y="82550"/>
                </a:lnTo>
                <a:lnTo>
                  <a:pt x="76568" y="80010"/>
                </a:lnTo>
                <a:lnTo>
                  <a:pt x="87471" y="78740"/>
                </a:lnTo>
                <a:lnTo>
                  <a:pt x="72741" y="78740"/>
                </a:lnTo>
                <a:lnTo>
                  <a:pt x="64940" y="74930"/>
                </a:lnTo>
                <a:lnTo>
                  <a:pt x="64692" y="72390"/>
                </a:lnTo>
                <a:lnTo>
                  <a:pt x="71230" y="72390"/>
                </a:lnTo>
                <a:lnTo>
                  <a:pt x="62835" y="71120"/>
                </a:lnTo>
                <a:lnTo>
                  <a:pt x="78879" y="71120"/>
                </a:lnTo>
                <a:lnTo>
                  <a:pt x="64310" y="69850"/>
                </a:lnTo>
                <a:lnTo>
                  <a:pt x="62517" y="69850"/>
                </a:lnTo>
                <a:lnTo>
                  <a:pt x="59607" y="68580"/>
                </a:lnTo>
                <a:lnTo>
                  <a:pt x="49063" y="62230"/>
                </a:lnTo>
                <a:lnTo>
                  <a:pt x="49020" y="60960"/>
                </a:lnTo>
                <a:lnTo>
                  <a:pt x="46887" y="60960"/>
                </a:lnTo>
                <a:lnTo>
                  <a:pt x="43046" y="59690"/>
                </a:lnTo>
                <a:lnTo>
                  <a:pt x="26970" y="50800"/>
                </a:lnTo>
                <a:lnTo>
                  <a:pt x="23647" y="49530"/>
                </a:lnTo>
                <a:lnTo>
                  <a:pt x="22722" y="48260"/>
                </a:lnTo>
                <a:lnTo>
                  <a:pt x="8782" y="39370"/>
                </a:lnTo>
                <a:close/>
              </a:path>
              <a:path w="327025" h="533400">
                <a:moveTo>
                  <a:pt x="143112" y="139700"/>
                </a:moveTo>
                <a:lnTo>
                  <a:pt x="130947" y="139700"/>
                </a:lnTo>
                <a:lnTo>
                  <a:pt x="131679" y="140970"/>
                </a:lnTo>
                <a:lnTo>
                  <a:pt x="135139" y="142240"/>
                </a:lnTo>
                <a:lnTo>
                  <a:pt x="135959" y="142240"/>
                </a:lnTo>
                <a:lnTo>
                  <a:pt x="133832" y="140970"/>
                </a:lnTo>
                <a:lnTo>
                  <a:pt x="144848" y="140970"/>
                </a:lnTo>
                <a:lnTo>
                  <a:pt x="143112" y="139700"/>
                </a:lnTo>
                <a:close/>
              </a:path>
              <a:path w="327025" h="533400">
                <a:moveTo>
                  <a:pt x="169409" y="132080"/>
                </a:moveTo>
                <a:lnTo>
                  <a:pt x="168398" y="132080"/>
                </a:lnTo>
                <a:lnTo>
                  <a:pt x="174287" y="137160"/>
                </a:lnTo>
                <a:lnTo>
                  <a:pt x="176982" y="139700"/>
                </a:lnTo>
                <a:lnTo>
                  <a:pt x="177004" y="140970"/>
                </a:lnTo>
                <a:lnTo>
                  <a:pt x="177284" y="139700"/>
                </a:lnTo>
                <a:lnTo>
                  <a:pt x="179039" y="139700"/>
                </a:lnTo>
                <a:lnTo>
                  <a:pt x="173737" y="135890"/>
                </a:lnTo>
                <a:lnTo>
                  <a:pt x="172262" y="134620"/>
                </a:lnTo>
                <a:lnTo>
                  <a:pt x="169409" y="132080"/>
                </a:lnTo>
                <a:close/>
              </a:path>
              <a:path w="327025" h="533400">
                <a:moveTo>
                  <a:pt x="183596" y="121920"/>
                </a:moveTo>
                <a:lnTo>
                  <a:pt x="181182" y="121920"/>
                </a:lnTo>
                <a:lnTo>
                  <a:pt x="185916" y="128270"/>
                </a:lnTo>
                <a:lnTo>
                  <a:pt x="191192" y="132080"/>
                </a:lnTo>
                <a:lnTo>
                  <a:pt x="193559" y="134620"/>
                </a:lnTo>
                <a:lnTo>
                  <a:pt x="194946" y="140970"/>
                </a:lnTo>
                <a:lnTo>
                  <a:pt x="194754" y="139700"/>
                </a:lnTo>
                <a:lnTo>
                  <a:pt x="194467" y="138430"/>
                </a:lnTo>
                <a:lnTo>
                  <a:pt x="195408" y="137160"/>
                </a:lnTo>
                <a:lnTo>
                  <a:pt x="199054" y="137160"/>
                </a:lnTo>
                <a:lnTo>
                  <a:pt x="192653" y="130810"/>
                </a:lnTo>
                <a:lnTo>
                  <a:pt x="188067" y="125689"/>
                </a:lnTo>
                <a:lnTo>
                  <a:pt x="183596" y="121920"/>
                </a:lnTo>
                <a:close/>
              </a:path>
              <a:path w="327025" h="533400">
                <a:moveTo>
                  <a:pt x="196263" y="139700"/>
                </a:moveTo>
                <a:lnTo>
                  <a:pt x="196603" y="140970"/>
                </a:lnTo>
                <a:lnTo>
                  <a:pt x="196263" y="139700"/>
                </a:lnTo>
                <a:close/>
              </a:path>
              <a:path w="327025" h="533400">
                <a:moveTo>
                  <a:pt x="17613" y="54610"/>
                </a:moveTo>
                <a:lnTo>
                  <a:pt x="24538" y="59690"/>
                </a:lnTo>
                <a:lnTo>
                  <a:pt x="57910" y="81280"/>
                </a:lnTo>
                <a:lnTo>
                  <a:pt x="69561" y="88900"/>
                </a:lnTo>
                <a:lnTo>
                  <a:pt x="82365" y="99060"/>
                </a:lnTo>
                <a:lnTo>
                  <a:pt x="96879" y="111760"/>
                </a:lnTo>
                <a:lnTo>
                  <a:pt x="112050" y="124460"/>
                </a:lnTo>
                <a:lnTo>
                  <a:pt x="126826" y="138430"/>
                </a:lnTo>
                <a:lnTo>
                  <a:pt x="129950" y="138430"/>
                </a:lnTo>
                <a:lnTo>
                  <a:pt x="99676" y="110490"/>
                </a:lnTo>
                <a:lnTo>
                  <a:pt x="54632" y="76200"/>
                </a:lnTo>
                <a:lnTo>
                  <a:pt x="39129" y="67310"/>
                </a:lnTo>
                <a:lnTo>
                  <a:pt x="26342" y="59690"/>
                </a:lnTo>
                <a:lnTo>
                  <a:pt x="17613" y="54610"/>
                </a:lnTo>
                <a:close/>
              </a:path>
              <a:path w="327025" h="533400">
                <a:moveTo>
                  <a:pt x="17710" y="86360"/>
                </a:moveTo>
                <a:lnTo>
                  <a:pt x="10513" y="86360"/>
                </a:lnTo>
                <a:lnTo>
                  <a:pt x="9931" y="87630"/>
                </a:lnTo>
                <a:lnTo>
                  <a:pt x="8209" y="90170"/>
                </a:lnTo>
                <a:lnTo>
                  <a:pt x="16840" y="101600"/>
                </a:lnTo>
                <a:lnTo>
                  <a:pt x="23253" y="109220"/>
                </a:lnTo>
                <a:lnTo>
                  <a:pt x="30204" y="115570"/>
                </a:lnTo>
                <a:lnTo>
                  <a:pt x="37681" y="123190"/>
                </a:lnTo>
                <a:lnTo>
                  <a:pt x="45667" y="130810"/>
                </a:lnTo>
                <a:lnTo>
                  <a:pt x="47501" y="132080"/>
                </a:lnTo>
                <a:lnTo>
                  <a:pt x="50035" y="133350"/>
                </a:lnTo>
                <a:lnTo>
                  <a:pt x="52881" y="135890"/>
                </a:lnTo>
                <a:lnTo>
                  <a:pt x="85566" y="135890"/>
                </a:lnTo>
                <a:lnTo>
                  <a:pt x="85549" y="134620"/>
                </a:lnTo>
                <a:lnTo>
                  <a:pt x="58922" y="134620"/>
                </a:lnTo>
                <a:lnTo>
                  <a:pt x="59217" y="133350"/>
                </a:lnTo>
                <a:lnTo>
                  <a:pt x="53223" y="133350"/>
                </a:lnTo>
                <a:lnTo>
                  <a:pt x="43540" y="127000"/>
                </a:lnTo>
                <a:lnTo>
                  <a:pt x="43226" y="124460"/>
                </a:lnTo>
                <a:lnTo>
                  <a:pt x="40264" y="124460"/>
                </a:lnTo>
                <a:lnTo>
                  <a:pt x="37562" y="118110"/>
                </a:lnTo>
                <a:lnTo>
                  <a:pt x="38591" y="118110"/>
                </a:lnTo>
                <a:lnTo>
                  <a:pt x="29394" y="113030"/>
                </a:lnTo>
                <a:lnTo>
                  <a:pt x="29370" y="110490"/>
                </a:lnTo>
                <a:lnTo>
                  <a:pt x="30988" y="110490"/>
                </a:lnTo>
                <a:lnTo>
                  <a:pt x="25778" y="106667"/>
                </a:lnTo>
                <a:lnTo>
                  <a:pt x="25312" y="105410"/>
                </a:lnTo>
                <a:lnTo>
                  <a:pt x="20698" y="100330"/>
                </a:lnTo>
                <a:lnTo>
                  <a:pt x="19056" y="99060"/>
                </a:lnTo>
                <a:lnTo>
                  <a:pt x="10863" y="91440"/>
                </a:lnTo>
                <a:lnTo>
                  <a:pt x="12616" y="88900"/>
                </a:lnTo>
                <a:lnTo>
                  <a:pt x="21538" y="88900"/>
                </a:lnTo>
                <a:lnTo>
                  <a:pt x="17710" y="86360"/>
                </a:lnTo>
                <a:close/>
              </a:path>
              <a:path w="327025" h="533400">
                <a:moveTo>
                  <a:pt x="145317" y="116840"/>
                </a:moveTo>
                <a:lnTo>
                  <a:pt x="141037" y="116840"/>
                </a:lnTo>
                <a:lnTo>
                  <a:pt x="147589" y="119380"/>
                </a:lnTo>
                <a:lnTo>
                  <a:pt x="154537" y="123190"/>
                </a:lnTo>
                <a:lnTo>
                  <a:pt x="160837" y="127000"/>
                </a:lnTo>
                <a:lnTo>
                  <a:pt x="165449" y="130810"/>
                </a:lnTo>
                <a:lnTo>
                  <a:pt x="166716" y="132080"/>
                </a:lnTo>
                <a:lnTo>
                  <a:pt x="168222" y="135890"/>
                </a:lnTo>
                <a:lnTo>
                  <a:pt x="168780" y="135890"/>
                </a:lnTo>
                <a:lnTo>
                  <a:pt x="167792" y="133350"/>
                </a:lnTo>
                <a:lnTo>
                  <a:pt x="167585" y="132080"/>
                </a:lnTo>
                <a:lnTo>
                  <a:pt x="169409" y="132080"/>
                </a:lnTo>
                <a:lnTo>
                  <a:pt x="167982" y="130810"/>
                </a:lnTo>
                <a:lnTo>
                  <a:pt x="163607" y="128270"/>
                </a:lnTo>
                <a:lnTo>
                  <a:pt x="157720" y="123190"/>
                </a:lnTo>
                <a:lnTo>
                  <a:pt x="151297" y="119380"/>
                </a:lnTo>
                <a:lnTo>
                  <a:pt x="145317" y="116840"/>
                </a:lnTo>
                <a:close/>
              </a:path>
              <a:path w="327025" h="533400">
                <a:moveTo>
                  <a:pt x="135263" y="130810"/>
                </a:moveTo>
                <a:lnTo>
                  <a:pt x="134660" y="130810"/>
                </a:lnTo>
                <a:lnTo>
                  <a:pt x="135672" y="132080"/>
                </a:lnTo>
                <a:lnTo>
                  <a:pt x="137035" y="132080"/>
                </a:lnTo>
                <a:lnTo>
                  <a:pt x="135263" y="130810"/>
                </a:lnTo>
                <a:close/>
              </a:path>
              <a:path w="327025" h="533400">
                <a:moveTo>
                  <a:pt x="180447" y="123190"/>
                </a:moveTo>
                <a:lnTo>
                  <a:pt x="179252" y="124460"/>
                </a:lnTo>
                <a:lnTo>
                  <a:pt x="181197" y="127000"/>
                </a:lnTo>
                <a:lnTo>
                  <a:pt x="180809" y="125689"/>
                </a:lnTo>
                <a:lnTo>
                  <a:pt x="180447" y="123190"/>
                </a:lnTo>
                <a:close/>
              </a:path>
              <a:path w="327025" h="533400">
                <a:moveTo>
                  <a:pt x="55437" y="125689"/>
                </a:moveTo>
                <a:lnTo>
                  <a:pt x="55638" y="125730"/>
                </a:lnTo>
                <a:lnTo>
                  <a:pt x="55437" y="125689"/>
                </a:lnTo>
                <a:close/>
              </a:path>
              <a:path w="327025" h="533400">
                <a:moveTo>
                  <a:pt x="130287" y="121920"/>
                </a:moveTo>
                <a:lnTo>
                  <a:pt x="128484" y="121920"/>
                </a:lnTo>
                <a:lnTo>
                  <a:pt x="133704" y="125730"/>
                </a:lnTo>
                <a:lnTo>
                  <a:pt x="133935" y="125730"/>
                </a:lnTo>
                <a:lnTo>
                  <a:pt x="132986" y="124460"/>
                </a:lnTo>
                <a:lnTo>
                  <a:pt x="130287" y="121920"/>
                </a:lnTo>
                <a:close/>
              </a:path>
              <a:path w="327025" h="533400">
                <a:moveTo>
                  <a:pt x="52363" y="123190"/>
                </a:moveTo>
                <a:lnTo>
                  <a:pt x="46246" y="123832"/>
                </a:lnTo>
                <a:lnTo>
                  <a:pt x="55437" y="125689"/>
                </a:lnTo>
                <a:lnTo>
                  <a:pt x="52363" y="123190"/>
                </a:lnTo>
                <a:close/>
              </a:path>
              <a:path w="327025" h="533400">
                <a:moveTo>
                  <a:pt x="43188" y="124153"/>
                </a:moveTo>
                <a:lnTo>
                  <a:pt x="40264" y="124460"/>
                </a:lnTo>
                <a:lnTo>
                  <a:pt x="43226" y="124460"/>
                </a:lnTo>
                <a:lnTo>
                  <a:pt x="43188" y="124153"/>
                </a:lnTo>
                <a:close/>
              </a:path>
              <a:path w="327025" h="533400">
                <a:moveTo>
                  <a:pt x="175411" y="118110"/>
                </a:moveTo>
                <a:lnTo>
                  <a:pt x="177858" y="124460"/>
                </a:lnTo>
                <a:lnTo>
                  <a:pt x="177675" y="119380"/>
                </a:lnTo>
                <a:lnTo>
                  <a:pt x="177204" y="119380"/>
                </a:lnTo>
                <a:lnTo>
                  <a:pt x="175411" y="118110"/>
                </a:lnTo>
                <a:close/>
              </a:path>
              <a:path w="327025" h="533400">
                <a:moveTo>
                  <a:pt x="43069" y="123190"/>
                </a:moveTo>
                <a:lnTo>
                  <a:pt x="43188" y="124153"/>
                </a:lnTo>
                <a:lnTo>
                  <a:pt x="46246" y="123832"/>
                </a:lnTo>
                <a:lnTo>
                  <a:pt x="43069" y="123190"/>
                </a:lnTo>
                <a:close/>
              </a:path>
              <a:path w="327025" h="533400">
                <a:moveTo>
                  <a:pt x="42575" y="119380"/>
                </a:moveTo>
                <a:lnTo>
                  <a:pt x="41816" y="119380"/>
                </a:lnTo>
                <a:lnTo>
                  <a:pt x="54578" y="123190"/>
                </a:lnTo>
                <a:lnTo>
                  <a:pt x="55049" y="121920"/>
                </a:lnTo>
                <a:lnTo>
                  <a:pt x="42575" y="119380"/>
                </a:lnTo>
                <a:close/>
              </a:path>
              <a:path w="327025" h="533400">
                <a:moveTo>
                  <a:pt x="131977" y="119380"/>
                </a:moveTo>
                <a:lnTo>
                  <a:pt x="128548" y="119380"/>
                </a:lnTo>
                <a:lnTo>
                  <a:pt x="132660" y="120650"/>
                </a:lnTo>
                <a:lnTo>
                  <a:pt x="134166" y="123190"/>
                </a:lnTo>
                <a:lnTo>
                  <a:pt x="135672" y="121920"/>
                </a:lnTo>
                <a:lnTo>
                  <a:pt x="134326" y="121920"/>
                </a:lnTo>
                <a:lnTo>
                  <a:pt x="131977" y="119380"/>
                </a:lnTo>
                <a:close/>
              </a:path>
              <a:path w="327025" h="533400">
                <a:moveTo>
                  <a:pt x="155901" y="97790"/>
                </a:moveTo>
                <a:lnTo>
                  <a:pt x="151174" y="97790"/>
                </a:lnTo>
                <a:lnTo>
                  <a:pt x="155261" y="100330"/>
                </a:lnTo>
                <a:lnTo>
                  <a:pt x="168249" y="110490"/>
                </a:lnTo>
                <a:lnTo>
                  <a:pt x="172359" y="114300"/>
                </a:lnTo>
                <a:lnTo>
                  <a:pt x="177204" y="119380"/>
                </a:lnTo>
                <a:lnTo>
                  <a:pt x="177675" y="119380"/>
                </a:lnTo>
                <a:lnTo>
                  <a:pt x="180447" y="123190"/>
                </a:lnTo>
                <a:lnTo>
                  <a:pt x="181182" y="121920"/>
                </a:lnTo>
                <a:lnTo>
                  <a:pt x="183596" y="121920"/>
                </a:lnTo>
                <a:lnTo>
                  <a:pt x="179038" y="116840"/>
                </a:lnTo>
                <a:lnTo>
                  <a:pt x="175511" y="114290"/>
                </a:lnTo>
                <a:lnTo>
                  <a:pt x="163449" y="104140"/>
                </a:lnTo>
                <a:lnTo>
                  <a:pt x="160524" y="101600"/>
                </a:lnTo>
                <a:lnTo>
                  <a:pt x="159734" y="100330"/>
                </a:lnTo>
                <a:lnTo>
                  <a:pt x="158021" y="99060"/>
                </a:lnTo>
                <a:lnTo>
                  <a:pt x="155901" y="97790"/>
                </a:lnTo>
                <a:close/>
              </a:path>
              <a:path w="327025" h="533400">
                <a:moveTo>
                  <a:pt x="30988" y="110490"/>
                </a:moveTo>
                <a:lnTo>
                  <a:pt x="29370" y="110490"/>
                </a:lnTo>
                <a:lnTo>
                  <a:pt x="55750" y="121920"/>
                </a:lnTo>
                <a:lnTo>
                  <a:pt x="52970" y="119380"/>
                </a:lnTo>
                <a:lnTo>
                  <a:pt x="45359" y="116840"/>
                </a:lnTo>
                <a:lnTo>
                  <a:pt x="30988" y="110490"/>
                </a:lnTo>
                <a:close/>
              </a:path>
              <a:path w="327025" h="533400">
                <a:moveTo>
                  <a:pt x="143221" y="119095"/>
                </a:moveTo>
                <a:lnTo>
                  <a:pt x="144726" y="120650"/>
                </a:lnTo>
                <a:lnTo>
                  <a:pt x="143730" y="119380"/>
                </a:lnTo>
                <a:lnTo>
                  <a:pt x="143221" y="119095"/>
                </a:lnTo>
                <a:close/>
              </a:path>
              <a:path w="327025" h="533400">
                <a:moveTo>
                  <a:pt x="39880" y="118802"/>
                </a:moveTo>
                <a:lnTo>
                  <a:pt x="40957" y="119380"/>
                </a:lnTo>
                <a:lnTo>
                  <a:pt x="41816" y="119380"/>
                </a:lnTo>
                <a:lnTo>
                  <a:pt x="39880" y="118802"/>
                </a:lnTo>
                <a:close/>
              </a:path>
              <a:path w="327025" h="533400">
                <a:moveTo>
                  <a:pt x="136589" y="116840"/>
                </a:moveTo>
                <a:lnTo>
                  <a:pt x="134358" y="116840"/>
                </a:lnTo>
                <a:lnTo>
                  <a:pt x="134225" y="116874"/>
                </a:lnTo>
                <a:lnTo>
                  <a:pt x="139682" y="119380"/>
                </a:lnTo>
                <a:lnTo>
                  <a:pt x="138390" y="118110"/>
                </a:lnTo>
                <a:lnTo>
                  <a:pt x="137920" y="118110"/>
                </a:lnTo>
                <a:lnTo>
                  <a:pt x="136589" y="116840"/>
                </a:lnTo>
                <a:close/>
              </a:path>
              <a:path w="327025" h="533400">
                <a:moveTo>
                  <a:pt x="141037" y="116840"/>
                </a:moveTo>
                <a:lnTo>
                  <a:pt x="139180" y="116840"/>
                </a:lnTo>
                <a:lnTo>
                  <a:pt x="143221" y="119095"/>
                </a:lnTo>
                <a:lnTo>
                  <a:pt x="141037" y="116840"/>
                </a:lnTo>
                <a:close/>
              </a:path>
              <a:path w="327025" h="533400">
                <a:moveTo>
                  <a:pt x="38591" y="118110"/>
                </a:moveTo>
                <a:lnTo>
                  <a:pt x="37562" y="118110"/>
                </a:lnTo>
                <a:lnTo>
                  <a:pt x="39880" y="118802"/>
                </a:lnTo>
                <a:lnTo>
                  <a:pt x="38591" y="118110"/>
                </a:lnTo>
                <a:close/>
              </a:path>
              <a:path w="327025" h="533400">
                <a:moveTo>
                  <a:pt x="25860" y="17780"/>
                </a:moveTo>
                <a:lnTo>
                  <a:pt x="23718" y="17780"/>
                </a:lnTo>
                <a:lnTo>
                  <a:pt x="38360" y="31750"/>
                </a:lnTo>
                <a:lnTo>
                  <a:pt x="40742" y="33020"/>
                </a:lnTo>
                <a:lnTo>
                  <a:pt x="46711" y="36830"/>
                </a:lnTo>
                <a:lnTo>
                  <a:pt x="53813" y="38100"/>
                </a:lnTo>
                <a:lnTo>
                  <a:pt x="60054" y="40640"/>
                </a:lnTo>
                <a:lnTo>
                  <a:pt x="67383" y="45720"/>
                </a:lnTo>
                <a:lnTo>
                  <a:pt x="83470" y="58420"/>
                </a:lnTo>
                <a:lnTo>
                  <a:pt x="90498" y="63500"/>
                </a:lnTo>
                <a:lnTo>
                  <a:pt x="121000" y="88900"/>
                </a:lnTo>
                <a:lnTo>
                  <a:pt x="123839" y="92710"/>
                </a:lnTo>
                <a:lnTo>
                  <a:pt x="127958" y="96520"/>
                </a:lnTo>
                <a:lnTo>
                  <a:pt x="132986" y="102870"/>
                </a:lnTo>
                <a:lnTo>
                  <a:pt x="138550" y="109220"/>
                </a:lnTo>
                <a:lnTo>
                  <a:pt x="139235" y="111760"/>
                </a:lnTo>
                <a:lnTo>
                  <a:pt x="140247" y="113030"/>
                </a:lnTo>
                <a:lnTo>
                  <a:pt x="141339" y="115570"/>
                </a:lnTo>
                <a:lnTo>
                  <a:pt x="128971" y="115570"/>
                </a:lnTo>
                <a:lnTo>
                  <a:pt x="126069" y="118110"/>
                </a:lnTo>
                <a:lnTo>
                  <a:pt x="129440" y="118110"/>
                </a:lnTo>
                <a:lnTo>
                  <a:pt x="134225" y="116874"/>
                </a:lnTo>
                <a:lnTo>
                  <a:pt x="145317" y="116840"/>
                </a:lnTo>
                <a:lnTo>
                  <a:pt x="143261" y="115570"/>
                </a:lnTo>
                <a:lnTo>
                  <a:pt x="141436" y="113030"/>
                </a:lnTo>
                <a:lnTo>
                  <a:pt x="141227" y="111760"/>
                </a:lnTo>
                <a:lnTo>
                  <a:pt x="142662" y="111760"/>
                </a:lnTo>
                <a:lnTo>
                  <a:pt x="141331" y="110490"/>
                </a:lnTo>
                <a:lnTo>
                  <a:pt x="141052" y="109220"/>
                </a:lnTo>
                <a:lnTo>
                  <a:pt x="142400" y="109220"/>
                </a:lnTo>
                <a:lnTo>
                  <a:pt x="139697" y="106680"/>
                </a:lnTo>
                <a:lnTo>
                  <a:pt x="139606" y="104744"/>
                </a:lnTo>
                <a:lnTo>
                  <a:pt x="138741" y="104140"/>
                </a:lnTo>
                <a:lnTo>
                  <a:pt x="138909" y="101911"/>
                </a:lnTo>
                <a:lnTo>
                  <a:pt x="138518" y="101600"/>
                </a:lnTo>
                <a:lnTo>
                  <a:pt x="138510" y="97790"/>
                </a:lnTo>
                <a:lnTo>
                  <a:pt x="136103" y="97790"/>
                </a:lnTo>
                <a:lnTo>
                  <a:pt x="134971" y="96520"/>
                </a:lnTo>
                <a:lnTo>
                  <a:pt x="129616" y="96520"/>
                </a:lnTo>
                <a:lnTo>
                  <a:pt x="126803" y="92710"/>
                </a:lnTo>
                <a:lnTo>
                  <a:pt x="126180" y="92710"/>
                </a:lnTo>
                <a:lnTo>
                  <a:pt x="124092" y="90170"/>
                </a:lnTo>
                <a:lnTo>
                  <a:pt x="130676" y="90170"/>
                </a:lnTo>
                <a:lnTo>
                  <a:pt x="130421" y="88900"/>
                </a:lnTo>
                <a:lnTo>
                  <a:pt x="123136" y="88900"/>
                </a:lnTo>
                <a:lnTo>
                  <a:pt x="121718" y="87630"/>
                </a:lnTo>
                <a:lnTo>
                  <a:pt x="126061" y="87630"/>
                </a:lnTo>
                <a:lnTo>
                  <a:pt x="125559" y="86360"/>
                </a:lnTo>
                <a:lnTo>
                  <a:pt x="120832" y="86360"/>
                </a:lnTo>
                <a:lnTo>
                  <a:pt x="116078" y="82550"/>
                </a:lnTo>
                <a:lnTo>
                  <a:pt x="111305" y="77470"/>
                </a:lnTo>
                <a:lnTo>
                  <a:pt x="106349" y="73660"/>
                </a:lnTo>
                <a:lnTo>
                  <a:pt x="101043" y="68580"/>
                </a:lnTo>
                <a:lnTo>
                  <a:pt x="100326" y="68580"/>
                </a:lnTo>
                <a:lnTo>
                  <a:pt x="97720" y="66040"/>
                </a:lnTo>
                <a:lnTo>
                  <a:pt x="94946" y="63500"/>
                </a:lnTo>
                <a:lnTo>
                  <a:pt x="91909" y="60960"/>
                </a:lnTo>
                <a:lnTo>
                  <a:pt x="90873" y="60960"/>
                </a:lnTo>
                <a:lnTo>
                  <a:pt x="88722" y="58420"/>
                </a:lnTo>
                <a:lnTo>
                  <a:pt x="96644" y="58420"/>
                </a:lnTo>
                <a:lnTo>
                  <a:pt x="87152" y="57150"/>
                </a:lnTo>
                <a:lnTo>
                  <a:pt x="84968" y="55880"/>
                </a:lnTo>
                <a:lnTo>
                  <a:pt x="84369" y="55880"/>
                </a:lnTo>
                <a:lnTo>
                  <a:pt x="79755" y="52070"/>
                </a:lnTo>
                <a:lnTo>
                  <a:pt x="75045" y="49530"/>
                </a:lnTo>
                <a:lnTo>
                  <a:pt x="70860" y="45720"/>
                </a:lnTo>
                <a:lnTo>
                  <a:pt x="67649" y="43180"/>
                </a:lnTo>
                <a:lnTo>
                  <a:pt x="64804" y="40640"/>
                </a:lnTo>
                <a:lnTo>
                  <a:pt x="61113" y="39370"/>
                </a:lnTo>
                <a:lnTo>
                  <a:pt x="53597" y="35560"/>
                </a:lnTo>
                <a:lnTo>
                  <a:pt x="52553" y="35560"/>
                </a:lnTo>
                <a:lnTo>
                  <a:pt x="50880" y="34290"/>
                </a:lnTo>
                <a:lnTo>
                  <a:pt x="49382" y="34290"/>
                </a:lnTo>
                <a:lnTo>
                  <a:pt x="47222" y="33020"/>
                </a:lnTo>
                <a:lnTo>
                  <a:pt x="45485" y="30480"/>
                </a:lnTo>
                <a:lnTo>
                  <a:pt x="45620" y="29210"/>
                </a:lnTo>
                <a:lnTo>
                  <a:pt x="42025" y="29210"/>
                </a:lnTo>
                <a:lnTo>
                  <a:pt x="38901" y="26670"/>
                </a:lnTo>
                <a:lnTo>
                  <a:pt x="25860" y="17780"/>
                </a:lnTo>
                <a:close/>
              </a:path>
              <a:path w="327025" h="533400">
                <a:moveTo>
                  <a:pt x="33409" y="31750"/>
                </a:moveTo>
                <a:lnTo>
                  <a:pt x="39534" y="36830"/>
                </a:lnTo>
                <a:lnTo>
                  <a:pt x="63925" y="52070"/>
                </a:lnTo>
                <a:lnTo>
                  <a:pt x="79396" y="62230"/>
                </a:lnTo>
                <a:lnTo>
                  <a:pt x="92679" y="73660"/>
                </a:lnTo>
                <a:lnTo>
                  <a:pt x="107783" y="86360"/>
                </a:lnTo>
                <a:lnTo>
                  <a:pt x="123265" y="101600"/>
                </a:lnTo>
                <a:lnTo>
                  <a:pt x="137681" y="115570"/>
                </a:lnTo>
                <a:lnTo>
                  <a:pt x="139905" y="115570"/>
                </a:lnTo>
                <a:lnTo>
                  <a:pt x="125680" y="100330"/>
                </a:lnTo>
                <a:lnTo>
                  <a:pt x="110116" y="85090"/>
                </a:lnTo>
                <a:lnTo>
                  <a:pt x="94755" y="72390"/>
                </a:lnTo>
                <a:lnTo>
                  <a:pt x="81135" y="60960"/>
                </a:lnTo>
                <a:lnTo>
                  <a:pt x="66197" y="52070"/>
                </a:lnTo>
                <a:lnTo>
                  <a:pt x="52463" y="43180"/>
                </a:lnTo>
                <a:lnTo>
                  <a:pt x="41135" y="36830"/>
                </a:lnTo>
                <a:lnTo>
                  <a:pt x="33409" y="31750"/>
                </a:lnTo>
                <a:close/>
              </a:path>
              <a:path w="327025" h="533400">
                <a:moveTo>
                  <a:pt x="84138" y="111760"/>
                </a:moveTo>
                <a:lnTo>
                  <a:pt x="80704" y="113030"/>
                </a:lnTo>
                <a:lnTo>
                  <a:pt x="77397" y="114290"/>
                </a:lnTo>
                <a:lnTo>
                  <a:pt x="81846" y="114290"/>
                </a:lnTo>
                <a:lnTo>
                  <a:pt x="84729" y="113030"/>
                </a:lnTo>
                <a:lnTo>
                  <a:pt x="84138" y="111760"/>
                </a:lnTo>
                <a:close/>
              </a:path>
              <a:path w="327025" h="533400">
                <a:moveTo>
                  <a:pt x="125328" y="111760"/>
                </a:moveTo>
                <a:lnTo>
                  <a:pt x="116920" y="113030"/>
                </a:lnTo>
                <a:lnTo>
                  <a:pt x="127480" y="113030"/>
                </a:lnTo>
                <a:lnTo>
                  <a:pt x="125328" y="111760"/>
                </a:lnTo>
                <a:close/>
              </a:path>
              <a:path w="327025" h="533400">
                <a:moveTo>
                  <a:pt x="142662" y="111760"/>
                </a:moveTo>
                <a:lnTo>
                  <a:pt x="142057" y="111760"/>
                </a:lnTo>
                <a:lnTo>
                  <a:pt x="143188" y="113030"/>
                </a:lnTo>
                <a:lnTo>
                  <a:pt x="143802" y="113030"/>
                </a:lnTo>
                <a:lnTo>
                  <a:pt x="142662" y="111760"/>
                </a:lnTo>
                <a:close/>
              </a:path>
              <a:path w="327025" h="533400">
                <a:moveTo>
                  <a:pt x="78814" y="110490"/>
                </a:moveTo>
                <a:lnTo>
                  <a:pt x="77675" y="110490"/>
                </a:lnTo>
                <a:lnTo>
                  <a:pt x="75970" y="111760"/>
                </a:lnTo>
                <a:lnTo>
                  <a:pt x="78098" y="111760"/>
                </a:lnTo>
                <a:lnTo>
                  <a:pt x="78814" y="110490"/>
                </a:lnTo>
                <a:close/>
              </a:path>
              <a:path w="327025" h="533400">
                <a:moveTo>
                  <a:pt x="142400" y="109220"/>
                </a:moveTo>
                <a:lnTo>
                  <a:pt x="141507" y="109220"/>
                </a:lnTo>
                <a:lnTo>
                  <a:pt x="142415" y="110490"/>
                </a:lnTo>
                <a:lnTo>
                  <a:pt x="142877" y="110490"/>
                </a:lnTo>
                <a:lnTo>
                  <a:pt x="142400" y="109220"/>
                </a:lnTo>
                <a:close/>
              </a:path>
              <a:path w="327025" h="533400">
                <a:moveTo>
                  <a:pt x="142357" y="106667"/>
                </a:moveTo>
                <a:lnTo>
                  <a:pt x="143746" y="107950"/>
                </a:lnTo>
                <a:lnTo>
                  <a:pt x="145213" y="109220"/>
                </a:lnTo>
                <a:lnTo>
                  <a:pt x="144193" y="107950"/>
                </a:lnTo>
                <a:lnTo>
                  <a:pt x="142357" y="106667"/>
                </a:lnTo>
                <a:close/>
              </a:path>
              <a:path w="327025" h="533400">
                <a:moveTo>
                  <a:pt x="141080" y="103643"/>
                </a:moveTo>
                <a:lnTo>
                  <a:pt x="144161" y="106680"/>
                </a:lnTo>
                <a:lnTo>
                  <a:pt x="145580" y="107950"/>
                </a:lnTo>
                <a:lnTo>
                  <a:pt x="144870" y="106667"/>
                </a:lnTo>
                <a:lnTo>
                  <a:pt x="141080" y="103643"/>
                </a:lnTo>
                <a:close/>
              </a:path>
              <a:path w="327025" h="533400">
                <a:moveTo>
                  <a:pt x="139578" y="104140"/>
                </a:moveTo>
                <a:lnTo>
                  <a:pt x="139606" y="104744"/>
                </a:lnTo>
                <a:lnTo>
                  <a:pt x="142357" y="106667"/>
                </a:lnTo>
                <a:lnTo>
                  <a:pt x="140996" y="105410"/>
                </a:lnTo>
                <a:lnTo>
                  <a:pt x="139578" y="104140"/>
                </a:lnTo>
                <a:close/>
              </a:path>
              <a:path w="327025" h="533400">
                <a:moveTo>
                  <a:pt x="121438" y="104140"/>
                </a:moveTo>
                <a:lnTo>
                  <a:pt x="110233" y="105410"/>
                </a:lnTo>
                <a:lnTo>
                  <a:pt x="121873" y="105410"/>
                </a:lnTo>
                <a:lnTo>
                  <a:pt x="121438" y="104140"/>
                </a:lnTo>
                <a:close/>
              </a:path>
              <a:path w="327025" h="533400">
                <a:moveTo>
                  <a:pt x="116385" y="101600"/>
                </a:moveTo>
                <a:lnTo>
                  <a:pt x="107706" y="104140"/>
                </a:lnTo>
                <a:lnTo>
                  <a:pt x="110472" y="104140"/>
                </a:lnTo>
                <a:lnTo>
                  <a:pt x="117438" y="102870"/>
                </a:lnTo>
                <a:lnTo>
                  <a:pt x="116385" y="101600"/>
                </a:lnTo>
                <a:close/>
              </a:path>
              <a:path w="327025" h="533400">
                <a:moveTo>
                  <a:pt x="138932" y="101600"/>
                </a:moveTo>
                <a:lnTo>
                  <a:pt x="138909" y="101911"/>
                </a:lnTo>
                <a:lnTo>
                  <a:pt x="141080" y="103643"/>
                </a:lnTo>
                <a:lnTo>
                  <a:pt x="140295" y="102870"/>
                </a:lnTo>
                <a:lnTo>
                  <a:pt x="138932" y="101600"/>
                </a:lnTo>
                <a:close/>
              </a:path>
              <a:path w="327025" h="533400">
                <a:moveTo>
                  <a:pt x="66940" y="101600"/>
                </a:moveTo>
                <a:lnTo>
                  <a:pt x="53988" y="101600"/>
                </a:lnTo>
                <a:lnTo>
                  <a:pt x="66772" y="102870"/>
                </a:lnTo>
                <a:lnTo>
                  <a:pt x="66940" y="101600"/>
                </a:lnTo>
                <a:close/>
              </a:path>
              <a:path w="327025" h="533400">
                <a:moveTo>
                  <a:pt x="146655" y="93980"/>
                </a:moveTo>
                <a:lnTo>
                  <a:pt x="137497" y="93980"/>
                </a:lnTo>
                <a:lnTo>
                  <a:pt x="136526" y="95250"/>
                </a:lnTo>
                <a:lnTo>
                  <a:pt x="136310" y="96520"/>
                </a:lnTo>
                <a:lnTo>
                  <a:pt x="136263" y="97790"/>
                </a:lnTo>
                <a:lnTo>
                  <a:pt x="138510" y="97790"/>
                </a:lnTo>
                <a:lnTo>
                  <a:pt x="139402" y="99060"/>
                </a:lnTo>
                <a:lnTo>
                  <a:pt x="143045" y="101600"/>
                </a:lnTo>
                <a:lnTo>
                  <a:pt x="143977" y="102870"/>
                </a:lnTo>
                <a:lnTo>
                  <a:pt x="144193" y="100330"/>
                </a:lnTo>
                <a:lnTo>
                  <a:pt x="141626" y="100330"/>
                </a:lnTo>
                <a:lnTo>
                  <a:pt x="139546" y="96520"/>
                </a:lnTo>
                <a:lnTo>
                  <a:pt x="142232" y="96520"/>
                </a:lnTo>
                <a:lnTo>
                  <a:pt x="142240" y="95250"/>
                </a:lnTo>
                <a:lnTo>
                  <a:pt x="148719" y="95250"/>
                </a:lnTo>
                <a:lnTo>
                  <a:pt x="146655" y="93980"/>
                </a:lnTo>
                <a:close/>
              </a:path>
              <a:path w="327025" h="533400">
                <a:moveTo>
                  <a:pt x="148159" y="97684"/>
                </a:moveTo>
                <a:lnTo>
                  <a:pt x="148281" y="100330"/>
                </a:lnTo>
                <a:lnTo>
                  <a:pt x="151485" y="101600"/>
                </a:lnTo>
                <a:lnTo>
                  <a:pt x="149987" y="99060"/>
                </a:lnTo>
                <a:lnTo>
                  <a:pt x="148159" y="97684"/>
                </a:lnTo>
                <a:close/>
              </a:path>
              <a:path w="327025" h="533400">
                <a:moveTo>
                  <a:pt x="34513" y="2540"/>
                </a:moveTo>
                <a:lnTo>
                  <a:pt x="30477" y="2540"/>
                </a:lnTo>
                <a:lnTo>
                  <a:pt x="34328" y="3810"/>
                </a:lnTo>
                <a:lnTo>
                  <a:pt x="47662" y="13970"/>
                </a:lnTo>
                <a:lnTo>
                  <a:pt x="51685" y="16510"/>
                </a:lnTo>
                <a:lnTo>
                  <a:pt x="58731" y="20320"/>
                </a:lnTo>
                <a:lnTo>
                  <a:pt x="67250" y="22860"/>
                </a:lnTo>
                <a:lnTo>
                  <a:pt x="73268" y="26670"/>
                </a:lnTo>
                <a:lnTo>
                  <a:pt x="79977" y="31750"/>
                </a:lnTo>
                <a:lnTo>
                  <a:pt x="86493" y="36830"/>
                </a:lnTo>
                <a:lnTo>
                  <a:pt x="100430" y="46990"/>
                </a:lnTo>
                <a:lnTo>
                  <a:pt x="108502" y="53340"/>
                </a:lnTo>
                <a:lnTo>
                  <a:pt x="115846" y="59690"/>
                </a:lnTo>
                <a:lnTo>
                  <a:pt x="122780" y="67310"/>
                </a:lnTo>
                <a:lnTo>
                  <a:pt x="129623" y="73660"/>
                </a:lnTo>
                <a:lnTo>
                  <a:pt x="132706" y="76200"/>
                </a:lnTo>
                <a:lnTo>
                  <a:pt x="137217" y="81280"/>
                </a:lnTo>
                <a:lnTo>
                  <a:pt x="142705" y="87630"/>
                </a:lnTo>
                <a:lnTo>
                  <a:pt x="148719" y="95250"/>
                </a:lnTo>
                <a:lnTo>
                  <a:pt x="142240" y="95250"/>
                </a:lnTo>
                <a:lnTo>
                  <a:pt x="148106" y="96520"/>
                </a:lnTo>
                <a:lnTo>
                  <a:pt x="148918" y="96520"/>
                </a:lnTo>
                <a:lnTo>
                  <a:pt x="153716" y="101600"/>
                </a:lnTo>
                <a:lnTo>
                  <a:pt x="154035" y="101600"/>
                </a:lnTo>
                <a:lnTo>
                  <a:pt x="153534" y="100330"/>
                </a:lnTo>
                <a:lnTo>
                  <a:pt x="152386" y="99060"/>
                </a:lnTo>
                <a:lnTo>
                  <a:pt x="151174" y="97790"/>
                </a:lnTo>
                <a:lnTo>
                  <a:pt x="155901" y="97790"/>
                </a:lnTo>
                <a:lnTo>
                  <a:pt x="152641" y="93980"/>
                </a:lnTo>
                <a:lnTo>
                  <a:pt x="142064" y="82550"/>
                </a:lnTo>
                <a:lnTo>
                  <a:pt x="140838" y="81272"/>
                </a:lnTo>
                <a:lnTo>
                  <a:pt x="131318" y="71120"/>
                </a:lnTo>
                <a:lnTo>
                  <a:pt x="122360" y="62230"/>
                </a:lnTo>
                <a:lnTo>
                  <a:pt x="112757" y="54610"/>
                </a:lnTo>
                <a:lnTo>
                  <a:pt x="97306" y="40640"/>
                </a:lnTo>
                <a:lnTo>
                  <a:pt x="82904" y="31750"/>
                </a:lnTo>
                <a:lnTo>
                  <a:pt x="80250" y="29210"/>
                </a:lnTo>
                <a:lnTo>
                  <a:pt x="74822" y="24130"/>
                </a:lnTo>
                <a:lnTo>
                  <a:pt x="50944" y="12700"/>
                </a:lnTo>
                <a:lnTo>
                  <a:pt x="47533" y="11430"/>
                </a:lnTo>
                <a:lnTo>
                  <a:pt x="34513" y="2540"/>
                </a:lnTo>
                <a:close/>
              </a:path>
              <a:path w="327025" h="533400">
                <a:moveTo>
                  <a:pt x="72045" y="99060"/>
                </a:moveTo>
                <a:lnTo>
                  <a:pt x="70880" y="99060"/>
                </a:lnTo>
                <a:lnTo>
                  <a:pt x="75977" y="100330"/>
                </a:lnTo>
                <a:lnTo>
                  <a:pt x="76193" y="100330"/>
                </a:lnTo>
                <a:lnTo>
                  <a:pt x="72045" y="99060"/>
                </a:lnTo>
                <a:close/>
              </a:path>
              <a:path w="327025" h="533400">
                <a:moveTo>
                  <a:pt x="142232" y="96520"/>
                </a:moveTo>
                <a:lnTo>
                  <a:pt x="140455" y="96520"/>
                </a:lnTo>
                <a:lnTo>
                  <a:pt x="146241" y="99060"/>
                </a:lnTo>
                <a:lnTo>
                  <a:pt x="146782" y="100330"/>
                </a:lnTo>
                <a:lnTo>
                  <a:pt x="146791" y="99060"/>
                </a:lnTo>
                <a:lnTo>
                  <a:pt x="142232" y="96520"/>
                </a:lnTo>
                <a:close/>
              </a:path>
              <a:path w="327025" h="533400">
                <a:moveTo>
                  <a:pt x="5746" y="36830"/>
                </a:moveTo>
                <a:lnTo>
                  <a:pt x="3347" y="38100"/>
                </a:lnTo>
                <a:lnTo>
                  <a:pt x="2503" y="39370"/>
                </a:lnTo>
                <a:lnTo>
                  <a:pt x="622" y="44450"/>
                </a:lnTo>
                <a:lnTo>
                  <a:pt x="4980" y="50800"/>
                </a:lnTo>
                <a:lnTo>
                  <a:pt x="10146" y="58420"/>
                </a:lnTo>
                <a:lnTo>
                  <a:pt x="10425" y="58420"/>
                </a:lnTo>
                <a:lnTo>
                  <a:pt x="16371" y="67310"/>
                </a:lnTo>
                <a:lnTo>
                  <a:pt x="22870" y="76200"/>
                </a:lnTo>
                <a:lnTo>
                  <a:pt x="29945" y="83820"/>
                </a:lnTo>
                <a:lnTo>
                  <a:pt x="37618" y="92710"/>
                </a:lnTo>
                <a:lnTo>
                  <a:pt x="39180" y="93980"/>
                </a:lnTo>
                <a:lnTo>
                  <a:pt x="41428" y="96520"/>
                </a:lnTo>
                <a:lnTo>
                  <a:pt x="44178" y="99060"/>
                </a:lnTo>
                <a:lnTo>
                  <a:pt x="63008" y="99060"/>
                </a:lnTo>
                <a:lnTo>
                  <a:pt x="53637" y="97790"/>
                </a:lnTo>
                <a:lnTo>
                  <a:pt x="48266" y="97790"/>
                </a:lnTo>
                <a:lnTo>
                  <a:pt x="31192" y="81272"/>
                </a:lnTo>
                <a:lnTo>
                  <a:pt x="30852" y="80010"/>
                </a:lnTo>
                <a:lnTo>
                  <a:pt x="32047" y="80010"/>
                </a:lnTo>
                <a:lnTo>
                  <a:pt x="22786" y="73660"/>
                </a:lnTo>
                <a:lnTo>
                  <a:pt x="23105" y="71120"/>
                </a:lnTo>
                <a:lnTo>
                  <a:pt x="24883" y="71120"/>
                </a:lnTo>
                <a:lnTo>
                  <a:pt x="19789" y="66040"/>
                </a:lnTo>
                <a:lnTo>
                  <a:pt x="18897" y="63500"/>
                </a:lnTo>
                <a:lnTo>
                  <a:pt x="14545" y="58420"/>
                </a:lnTo>
                <a:lnTo>
                  <a:pt x="2439" y="41910"/>
                </a:lnTo>
                <a:lnTo>
                  <a:pt x="4583" y="39370"/>
                </a:lnTo>
                <a:lnTo>
                  <a:pt x="8782" y="39370"/>
                </a:lnTo>
                <a:lnTo>
                  <a:pt x="6790" y="38100"/>
                </a:lnTo>
                <a:lnTo>
                  <a:pt x="5746" y="36830"/>
                </a:lnTo>
                <a:close/>
              </a:path>
              <a:path w="327025" h="533400">
                <a:moveTo>
                  <a:pt x="104272" y="96520"/>
                </a:moveTo>
                <a:lnTo>
                  <a:pt x="103673" y="96520"/>
                </a:lnTo>
                <a:lnTo>
                  <a:pt x="101951" y="97790"/>
                </a:lnTo>
                <a:lnTo>
                  <a:pt x="104813" y="97790"/>
                </a:lnTo>
                <a:lnTo>
                  <a:pt x="104272" y="96520"/>
                </a:lnTo>
                <a:close/>
              </a:path>
              <a:path w="327025" h="533400">
                <a:moveTo>
                  <a:pt x="148106" y="96520"/>
                </a:moveTo>
                <a:lnTo>
                  <a:pt x="146815" y="96520"/>
                </a:lnTo>
                <a:lnTo>
                  <a:pt x="148159" y="97684"/>
                </a:lnTo>
                <a:lnTo>
                  <a:pt x="148106" y="96520"/>
                </a:lnTo>
                <a:close/>
              </a:path>
              <a:path w="327025" h="533400">
                <a:moveTo>
                  <a:pt x="42034" y="15240"/>
                </a:moveTo>
                <a:lnTo>
                  <a:pt x="48154" y="20320"/>
                </a:lnTo>
                <a:lnTo>
                  <a:pt x="72548" y="36830"/>
                </a:lnTo>
                <a:lnTo>
                  <a:pt x="88021" y="46990"/>
                </a:lnTo>
                <a:lnTo>
                  <a:pt x="99719" y="55880"/>
                </a:lnTo>
                <a:lnTo>
                  <a:pt x="112987" y="67310"/>
                </a:lnTo>
                <a:lnTo>
                  <a:pt x="126807" y="80010"/>
                </a:lnTo>
                <a:lnTo>
                  <a:pt x="140159" y="92710"/>
                </a:lnTo>
                <a:lnTo>
                  <a:pt x="138630" y="93980"/>
                </a:lnTo>
                <a:lnTo>
                  <a:pt x="144614" y="93980"/>
                </a:lnTo>
                <a:lnTo>
                  <a:pt x="142821" y="92710"/>
                </a:lnTo>
                <a:lnTo>
                  <a:pt x="129480" y="80010"/>
                </a:lnTo>
                <a:lnTo>
                  <a:pt x="115453" y="67310"/>
                </a:lnTo>
                <a:lnTo>
                  <a:pt x="101844" y="54610"/>
                </a:lnTo>
                <a:lnTo>
                  <a:pt x="89758" y="45720"/>
                </a:lnTo>
                <a:lnTo>
                  <a:pt x="74823" y="35560"/>
                </a:lnTo>
                <a:lnTo>
                  <a:pt x="61090" y="27940"/>
                </a:lnTo>
                <a:lnTo>
                  <a:pt x="49759" y="20320"/>
                </a:lnTo>
                <a:lnTo>
                  <a:pt x="42034" y="15240"/>
                </a:lnTo>
                <a:close/>
              </a:path>
              <a:path w="327025" h="533400">
                <a:moveTo>
                  <a:pt x="130676" y="90170"/>
                </a:moveTo>
                <a:lnTo>
                  <a:pt x="124363" y="90170"/>
                </a:lnTo>
                <a:lnTo>
                  <a:pt x="130930" y="91440"/>
                </a:lnTo>
                <a:lnTo>
                  <a:pt x="130676" y="90170"/>
                </a:lnTo>
                <a:close/>
              </a:path>
              <a:path w="327025" h="533400">
                <a:moveTo>
                  <a:pt x="36071" y="81280"/>
                </a:moveTo>
                <a:lnTo>
                  <a:pt x="34453" y="81280"/>
                </a:lnTo>
                <a:lnTo>
                  <a:pt x="56061" y="88900"/>
                </a:lnTo>
                <a:lnTo>
                  <a:pt x="56738" y="87630"/>
                </a:lnTo>
                <a:lnTo>
                  <a:pt x="36071" y="81280"/>
                </a:lnTo>
                <a:close/>
              </a:path>
              <a:path w="327025" h="533400">
                <a:moveTo>
                  <a:pt x="92698" y="83820"/>
                </a:moveTo>
                <a:lnTo>
                  <a:pt x="90603" y="83820"/>
                </a:lnTo>
                <a:lnTo>
                  <a:pt x="85836" y="86360"/>
                </a:lnTo>
                <a:lnTo>
                  <a:pt x="86196" y="86360"/>
                </a:lnTo>
                <a:lnTo>
                  <a:pt x="92698" y="83820"/>
                </a:lnTo>
                <a:close/>
              </a:path>
              <a:path w="327025" h="533400">
                <a:moveTo>
                  <a:pt x="87247" y="81280"/>
                </a:moveTo>
                <a:lnTo>
                  <a:pt x="85279" y="81280"/>
                </a:lnTo>
                <a:lnTo>
                  <a:pt x="79804" y="82550"/>
                </a:lnTo>
                <a:lnTo>
                  <a:pt x="87447" y="82550"/>
                </a:lnTo>
                <a:lnTo>
                  <a:pt x="87247" y="81280"/>
                </a:lnTo>
                <a:close/>
              </a:path>
              <a:path w="327025" h="533400">
                <a:moveTo>
                  <a:pt x="34431" y="81272"/>
                </a:moveTo>
                <a:close/>
              </a:path>
              <a:path w="327025" h="533400">
                <a:moveTo>
                  <a:pt x="32047" y="80010"/>
                </a:moveTo>
                <a:lnTo>
                  <a:pt x="30852" y="80010"/>
                </a:lnTo>
                <a:lnTo>
                  <a:pt x="34431" y="81272"/>
                </a:lnTo>
                <a:lnTo>
                  <a:pt x="32047" y="80010"/>
                </a:lnTo>
                <a:close/>
              </a:path>
              <a:path w="327025" h="533400">
                <a:moveTo>
                  <a:pt x="24883" y="71120"/>
                </a:moveTo>
                <a:lnTo>
                  <a:pt x="23105" y="71120"/>
                </a:lnTo>
                <a:lnTo>
                  <a:pt x="38367" y="78740"/>
                </a:lnTo>
                <a:lnTo>
                  <a:pt x="39913" y="76200"/>
                </a:lnTo>
                <a:lnTo>
                  <a:pt x="28898" y="73660"/>
                </a:lnTo>
                <a:lnTo>
                  <a:pt x="24883" y="71120"/>
                </a:lnTo>
                <a:close/>
              </a:path>
              <a:path w="327025" h="533400">
                <a:moveTo>
                  <a:pt x="71230" y="72390"/>
                </a:moveTo>
                <a:lnTo>
                  <a:pt x="64692" y="72390"/>
                </a:lnTo>
                <a:lnTo>
                  <a:pt x="67378" y="73660"/>
                </a:lnTo>
                <a:lnTo>
                  <a:pt x="87861" y="76200"/>
                </a:lnTo>
                <a:lnTo>
                  <a:pt x="88021" y="74930"/>
                </a:lnTo>
                <a:lnTo>
                  <a:pt x="71230" y="72390"/>
                </a:lnTo>
                <a:close/>
              </a:path>
              <a:path w="327025" h="533400">
                <a:moveTo>
                  <a:pt x="78879" y="71120"/>
                </a:moveTo>
                <a:lnTo>
                  <a:pt x="63210" y="71120"/>
                </a:lnTo>
                <a:lnTo>
                  <a:pt x="76958" y="72390"/>
                </a:lnTo>
                <a:lnTo>
                  <a:pt x="79094" y="72390"/>
                </a:lnTo>
                <a:lnTo>
                  <a:pt x="78879" y="71120"/>
                </a:lnTo>
                <a:close/>
              </a:path>
              <a:path w="327025" h="533400">
                <a:moveTo>
                  <a:pt x="57950" y="59690"/>
                </a:moveTo>
                <a:lnTo>
                  <a:pt x="48976" y="59690"/>
                </a:lnTo>
                <a:lnTo>
                  <a:pt x="60723" y="63500"/>
                </a:lnTo>
                <a:lnTo>
                  <a:pt x="60612" y="62230"/>
                </a:lnTo>
                <a:lnTo>
                  <a:pt x="57950" y="59690"/>
                </a:lnTo>
                <a:close/>
              </a:path>
              <a:path w="327025" h="533400">
                <a:moveTo>
                  <a:pt x="23997" y="16510"/>
                </a:moveTo>
                <a:lnTo>
                  <a:pt x="20754" y="16510"/>
                </a:lnTo>
                <a:lnTo>
                  <a:pt x="19973" y="17780"/>
                </a:lnTo>
                <a:lnTo>
                  <a:pt x="18211" y="21590"/>
                </a:lnTo>
                <a:lnTo>
                  <a:pt x="22053" y="27940"/>
                </a:lnTo>
                <a:lnTo>
                  <a:pt x="25774" y="33020"/>
                </a:lnTo>
                <a:lnTo>
                  <a:pt x="26859" y="35560"/>
                </a:lnTo>
                <a:lnTo>
                  <a:pt x="31317" y="41910"/>
                </a:lnTo>
                <a:lnTo>
                  <a:pt x="36131" y="48260"/>
                </a:lnTo>
                <a:lnTo>
                  <a:pt x="41316" y="54610"/>
                </a:lnTo>
                <a:lnTo>
                  <a:pt x="46887" y="60960"/>
                </a:lnTo>
                <a:lnTo>
                  <a:pt x="49020" y="60960"/>
                </a:lnTo>
                <a:lnTo>
                  <a:pt x="48976" y="59690"/>
                </a:lnTo>
                <a:lnTo>
                  <a:pt x="46290" y="59690"/>
                </a:lnTo>
                <a:lnTo>
                  <a:pt x="44336" y="54610"/>
                </a:lnTo>
                <a:lnTo>
                  <a:pt x="47541" y="54610"/>
                </a:lnTo>
                <a:lnTo>
                  <a:pt x="45412" y="53340"/>
                </a:lnTo>
                <a:lnTo>
                  <a:pt x="37204" y="48260"/>
                </a:lnTo>
                <a:lnTo>
                  <a:pt x="37523" y="45720"/>
                </a:lnTo>
                <a:lnTo>
                  <a:pt x="39108" y="45720"/>
                </a:lnTo>
                <a:lnTo>
                  <a:pt x="34613" y="41910"/>
                </a:lnTo>
                <a:lnTo>
                  <a:pt x="29624" y="35560"/>
                </a:lnTo>
                <a:lnTo>
                  <a:pt x="28277" y="33020"/>
                </a:lnTo>
                <a:lnTo>
                  <a:pt x="19781" y="20320"/>
                </a:lnTo>
                <a:lnTo>
                  <a:pt x="21703" y="17780"/>
                </a:lnTo>
                <a:lnTo>
                  <a:pt x="25860" y="17780"/>
                </a:lnTo>
                <a:lnTo>
                  <a:pt x="23997" y="16510"/>
                </a:lnTo>
                <a:close/>
              </a:path>
              <a:path w="327025" h="533400">
                <a:moveTo>
                  <a:pt x="47541" y="54610"/>
                </a:moveTo>
                <a:lnTo>
                  <a:pt x="44336" y="54610"/>
                </a:lnTo>
                <a:lnTo>
                  <a:pt x="60045" y="59690"/>
                </a:lnTo>
                <a:lnTo>
                  <a:pt x="60324" y="59113"/>
                </a:lnTo>
                <a:lnTo>
                  <a:pt x="58251" y="57895"/>
                </a:lnTo>
                <a:lnTo>
                  <a:pt x="48983" y="55880"/>
                </a:lnTo>
                <a:lnTo>
                  <a:pt x="47541" y="54610"/>
                </a:lnTo>
                <a:close/>
              </a:path>
              <a:path w="327025" h="533400">
                <a:moveTo>
                  <a:pt x="60474" y="58803"/>
                </a:moveTo>
                <a:lnTo>
                  <a:pt x="60324" y="59113"/>
                </a:lnTo>
                <a:lnTo>
                  <a:pt x="61305" y="59690"/>
                </a:lnTo>
                <a:lnTo>
                  <a:pt x="60474" y="58803"/>
                </a:lnTo>
                <a:close/>
              </a:path>
              <a:path w="327025" h="533400">
                <a:moveTo>
                  <a:pt x="96644" y="58420"/>
                </a:moveTo>
                <a:lnTo>
                  <a:pt x="88778" y="58420"/>
                </a:lnTo>
                <a:lnTo>
                  <a:pt x="93073" y="59690"/>
                </a:lnTo>
                <a:lnTo>
                  <a:pt x="96580" y="59690"/>
                </a:lnTo>
                <a:lnTo>
                  <a:pt x="96644" y="58420"/>
                </a:lnTo>
                <a:close/>
              </a:path>
              <a:path w="327025" h="533400">
                <a:moveTo>
                  <a:pt x="59975" y="58271"/>
                </a:moveTo>
                <a:lnTo>
                  <a:pt x="60474" y="58803"/>
                </a:lnTo>
                <a:lnTo>
                  <a:pt x="60660" y="58420"/>
                </a:lnTo>
                <a:lnTo>
                  <a:pt x="59975" y="58271"/>
                </a:lnTo>
                <a:close/>
              </a:path>
              <a:path w="327025" h="533400">
                <a:moveTo>
                  <a:pt x="39108" y="45720"/>
                </a:moveTo>
                <a:lnTo>
                  <a:pt x="37523" y="45720"/>
                </a:lnTo>
                <a:lnTo>
                  <a:pt x="58251" y="57895"/>
                </a:lnTo>
                <a:lnTo>
                  <a:pt x="59975" y="58271"/>
                </a:lnTo>
                <a:lnTo>
                  <a:pt x="58925" y="57150"/>
                </a:lnTo>
                <a:lnTo>
                  <a:pt x="52062" y="52070"/>
                </a:lnTo>
                <a:lnTo>
                  <a:pt x="39108" y="45720"/>
                </a:lnTo>
                <a:close/>
              </a:path>
              <a:path w="327025" h="533400">
                <a:moveTo>
                  <a:pt x="31616" y="0"/>
                </a:moveTo>
                <a:lnTo>
                  <a:pt x="29377" y="1270"/>
                </a:lnTo>
                <a:lnTo>
                  <a:pt x="28588" y="1270"/>
                </a:lnTo>
                <a:lnTo>
                  <a:pt x="26835" y="6350"/>
                </a:lnTo>
                <a:lnTo>
                  <a:pt x="30676" y="12700"/>
                </a:lnTo>
                <a:lnTo>
                  <a:pt x="34390" y="17780"/>
                </a:lnTo>
                <a:lnTo>
                  <a:pt x="35482" y="19050"/>
                </a:lnTo>
                <a:lnTo>
                  <a:pt x="42025" y="29210"/>
                </a:lnTo>
                <a:lnTo>
                  <a:pt x="45620" y="29210"/>
                </a:lnTo>
                <a:lnTo>
                  <a:pt x="69928" y="43180"/>
                </a:lnTo>
                <a:lnTo>
                  <a:pt x="67466" y="40640"/>
                </a:lnTo>
                <a:lnTo>
                  <a:pt x="60423" y="36830"/>
                </a:lnTo>
                <a:lnTo>
                  <a:pt x="52452" y="33020"/>
                </a:lnTo>
                <a:lnTo>
                  <a:pt x="47205" y="29210"/>
                </a:lnTo>
                <a:lnTo>
                  <a:pt x="42711" y="25400"/>
                </a:lnTo>
                <a:lnTo>
                  <a:pt x="43093" y="24130"/>
                </a:lnTo>
                <a:lnTo>
                  <a:pt x="39268" y="19050"/>
                </a:lnTo>
                <a:lnTo>
                  <a:pt x="28453" y="3810"/>
                </a:lnTo>
                <a:lnTo>
                  <a:pt x="30406" y="2540"/>
                </a:lnTo>
                <a:lnTo>
                  <a:pt x="34513" y="2540"/>
                </a:lnTo>
                <a:lnTo>
                  <a:pt x="32652" y="1270"/>
                </a:lnTo>
                <a:lnTo>
                  <a:pt x="31616" y="0"/>
                </a:lnTo>
                <a:close/>
              </a:path>
            </a:pathLst>
          </a:custGeom>
          <a:solidFill>
            <a:srgbClr val="1B295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91043" y="426366"/>
            <a:ext cx="254075" cy="126364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1109490" y="251891"/>
            <a:ext cx="625475" cy="702945"/>
          </a:xfrm>
          <a:custGeom>
            <a:avLst/>
            <a:gdLst/>
            <a:ahLst/>
            <a:cxnLst/>
            <a:rect l="l" t="t" r="r" b="b"/>
            <a:pathLst>
              <a:path w="625475" h="702944">
                <a:moveTo>
                  <a:pt x="44970" y="606259"/>
                </a:moveTo>
                <a:lnTo>
                  <a:pt x="44500" y="606831"/>
                </a:lnTo>
                <a:lnTo>
                  <a:pt x="44627" y="606793"/>
                </a:lnTo>
                <a:lnTo>
                  <a:pt x="44970" y="606259"/>
                </a:lnTo>
                <a:close/>
              </a:path>
              <a:path w="625475" h="702944">
                <a:moveTo>
                  <a:pt x="47205" y="627316"/>
                </a:moveTo>
                <a:lnTo>
                  <a:pt x="46151" y="628967"/>
                </a:lnTo>
                <a:lnTo>
                  <a:pt x="46926" y="629119"/>
                </a:lnTo>
                <a:lnTo>
                  <a:pt x="47205" y="627316"/>
                </a:lnTo>
                <a:close/>
              </a:path>
              <a:path w="625475" h="702944">
                <a:moveTo>
                  <a:pt x="50850" y="622769"/>
                </a:moveTo>
                <a:lnTo>
                  <a:pt x="47917" y="622769"/>
                </a:lnTo>
                <a:lnTo>
                  <a:pt x="47205" y="627316"/>
                </a:lnTo>
                <a:lnTo>
                  <a:pt x="47675" y="626579"/>
                </a:lnTo>
                <a:lnTo>
                  <a:pt x="49212" y="624039"/>
                </a:lnTo>
                <a:lnTo>
                  <a:pt x="50850" y="622769"/>
                </a:lnTo>
                <a:close/>
              </a:path>
              <a:path w="625475" h="702944">
                <a:moveTo>
                  <a:pt x="60845" y="626033"/>
                </a:moveTo>
                <a:lnTo>
                  <a:pt x="60337" y="626579"/>
                </a:lnTo>
                <a:lnTo>
                  <a:pt x="60464" y="626706"/>
                </a:lnTo>
                <a:lnTo>
                  <a:pt x="60629" y="626579"/>
                </a:lnTo>
                <a:lnTo>
                  <a:pt x="60845" y="626033"/>
                </a:lnTo>
                <a:close/>
              </a:path>
              <a:path w="625475" h="702944">
                <a:moveTo>
                  <a:pt x="63246" y="622769"/>
                </a:moveTo>
                <a:lnTo>
                  <a:pt x="61607" y="624039"/>
                </a:lnTo>
                <a:lnTo>
                  <a:pt x="60845" y="626033"/>
                </a:lnTo>
                <a:lnTo>
                  <a:pt x="62687" y="624039"/>
                </a:lnTo>
                <a:lnTo>
                  <a:pt x="63246" y="622769"/>
                </a:lnTo>
                <a:close/>
              </a:path>
              <a:path w="625475" h="702944">
                <a:moveTo>
                  <a:pt x="63563" y="649503"/>
                </a:moveTo>
                <a:lnTo>
                  <a:pt x="60629" y="650709"/>
                </a:lnTo>
                <a:lnTo>
                  <a:pt x="60286" y="651459"/>
                </a:lnTo>
                <a:lnTo>
                  <a:pt x="62585" y="650709"/>
                </a:lnTo>
                <a:lnTo>
                  <a:pt x="63563" y="649503"/>
                </a:lnTo>
                <a:close/>
              </a:path>
              <a:path w="625475" h="702944">
                <a:moveTo>
                  <a:pt x="68008" y="132448"/>
                </a:moveTo>
                <a:lnTo>
                  <a:pt x="63296" y="134620"/>
                </a:lnTo>
                <a:lnTo>
                  <a:pt x="65087" y="134620"/>
                </a:lnTo>
                <a:lnTo>
                  <a:pt x="68008" y="132448"/>
                </a:lnTo>
                <a:close/>
              </a:path>
              <a:path w="625475" h="702944">
                <a:moveTo>
                  <a:pt x="68567" y="154940"/>
                </a:moveTo>
                <a:lnTo>
                  <a:pt x="67995" y="154228"/>
                </a:lnTo>
                <a:lnTo>
                  <a:pt x="67703" y="154940"/>
                </a:lnTo>
                <a:lnTo>
                  <a:pt x="68567" y="154940"/>
                </a:lnTo>
                <a:close/>
              </a:path>
              <a:path w="625475" h="702944">
                <a:moveTo>
                  <a:pt x="71374" y="661898"/>
                </a:moveTo>
                <a:lnTo>
                  <a:pt x="60960" y="658329"/>
                </a:lnTo>
                <a:lnTo>
                  <a:pt x="58343" y="655789"/>
                </a:lnTo>
                <a:lnTo>
                  <a:pt x="60286" y="651459"/>
                </a:lnTo>
                <a:lnTo>
                  <a:pt x="58737" y="651979"/>
                </a:lnTo>
                <a:lnTo>
                  <a:pt x="56667" y="654519"/>
                </a:lnTo>
                <a:lnTo>
                  <a:pt x="63233" y="660869"/>
                </a:lnTo>
                <a:lnTo>
                  <a:pt x="71374" y="661898"/>
                </a:lnTo>
                <a:close/>
              </a:path>
              <a:path w="625475" h="702944">
                <a:moveTo>
                  <a:pt x="72136" y="128612"/>
                </a:moveTo>
                <a:lnTo>
                  <a:pt x="71424" y="128320"/>
                </a:lnTo>
                <a:lnTo>
                  <a:pt x="70573" y="129540"/>
                </a:lnTo>
                <a:lnTo>
                  <a:pt x="68516" y="132080"/>
                </a:lnTo>
                <a:lnTo>
                  <a:pt x="68008" y="132448"/>
                </a:lnTo>
                <a:lnTo>
                  <a:pt x="71374" y="130898"/>
                </a:lnTo>
                <a:lnTo>
                  <a:pt x="71920" y="129540"/>
                </a:lnTo>
                <a:lnTo>
                  <a:pt x="72136" y="128612"/>
                </a:lnTo>
                <a:close/>
              </a:path>
              <a:path w="625475" h="702944">
                <a:moveTo>
                  <a:pt x="72390" y="662038"/>
                </a:moveTo>
                <a:lnTo>
                  <a:pt x="71374" y="661898"/>
                </a:lnTo>
                <a:lnTo>
                  <a:pt x="72047" y="662139"/>
                </a:lnTo>
                <a:lnTo>
                  <a:pt x="72390" y="662038"/>
                </a:lnTo>
                <a:close/>
              </a:path>
              <a:path w="625475" h="702944">
                <a:moveTo>
                  <a:pt x="73710" y="129832"/>
                </a:moveTo>
                <a:lnTo>
                  <a:pt x="73355" y="129540"/>
                </a:lnTo>
                <a:lnTo>
                  <a:pt x="73215" y="130060"/>
                </a:lnTo>
                <a:lnTo>
                  <a:pt x="73710" y="129832"/>
                </a:lnTo>
                <a:close/>
              </a:path>
              <a:path w="625475" h="702944">
                <a:moveTo>
                  <a:pt x="90322" y="625309"/>
                </a:moveTo>
                <a:lnTo>
                  <a:pt x="90208" y="625475"/>
                </a:lnTo>
                <a:lnTo>
                  <a:pt x="90322" y="625309"/>
                </a:lnTo>
                <a:close/>
              </a:path>
              <a:path w="625475" h="702944">
                <a:moveTo>
                  <a:pt x="90462" y="101600"/>
                </a:moveTo>
                <a:lnTo>
                  <a:pt x="90347" y="100330"/>
                </a:lnTo>
                <a:lnTo>
                  <a:pt x="89408" y="99060"/>
                </a:lnTo>
                <a:lnTo>
                  <a:pt x="88747" y="97790"/>
                </a:lnTo>
                <a:lnTo>
                  <a:pt x="87858" y="97790"/>
                </a:lnTo>
                <a:lnTo>
                  <a:pt x="87858" y="101600"/>
                </a:lnTo>
                <a:lnTo>
                  <a:pt x="87490" y="101600"/>
                </a:lnTo>
                <a:lnTo>
                  <a:pt x="86982" y="102870"/>
                </a:lnTo>
                <a:lnTo>
                  <a:pt x="86080" y="102870"/>
                </a:lnTo>
                <a:lnTo>
                  <a:pt x="85598" y="101600"/>
                </a:lnTo>
                <a:lnTo>
                  <a:pt x="85369" y="101600"/>
                </a:lnTo>
                <a:lnTo>
                  <a:pt x="85445" y="100330"/>
                </a:lnTo>
                <a:lnTo>
                  <a:pt x="87820" y="100330"/>
                </a:lnTo>
                <a:lnTo>
                  <a:pt x="87858" y="101600"/>
                </a:lnTo>
                <a:lnTo>
                  <a:pt x="87858" y="97790"/>
                </a:lnTo>
                <a:lnTo>
                  <a:pt x="84823" y="97790"/>
                </a:lnTo>
                <a:lnTo>
                  <a:pt x="84162" y="99060"/>
                </a:lnTo>
                <a:lnTo>
                  <a:pt x="83261" y="100330"/>
                </a:lnTo>
                <a:lnTo>
                  <a:pt x="83019" y="100330"/>
                </a:lnTo>
                <a:lnTo>
                  <a:pt x="83172" y="102870"/>
                </a:lnTo>
                <a:lnTo>
                  <a:pt x="83667" y="104140"/>
                </a:lnTo>
                <a:lnTo>
                  <a:pt x="85102" y="105410"/>
                </a:lnTo>
                <a:lnTo>
                  <a:pt x="88138" y="105410"/>
                </a:lnTo>
                <a:lnTo>
                  <a:pt x="89382" y="104140"/>
                </a:lnTo>
                <a:lnTo>
                  <a:pt x="89979" y="102870"/>
                </a:lnTo>
                <a:lnTo>
                  <a:pt x="90462" y="101600"/>
                </a:lnTo>
                <a:close/>
              </a:path>
              <a:path w="625475" h="702944">
                <a:moveTo>
                  <a:pt x="93192" y="623697"/>
                </a:moveTo>
                <a:lnTo>
                  <a:pt x="91948" y="625309"/>
                </a:lnTo>
                <a:lnTo>
                  <a:pt x="92938" y="624509"/>
                </a:lnTo>
                <a:lnTo>
                  <a:pt x="93192" y="623697"/>
                </a:lnTo>
                <a:close/>
              </a:path>
              <a:path w="625475" h="702944">
                <a:moveTo>
                  <a:pt x="94894" y="621499"/>
                </a:moveTo>
                <a:lnTo>
                  <a:pt x="93916" y="621499"/>
                </a:lnTo>
                <a:lnTo>
                  <a:pt x="93192" y="623697"/>
                </a:lnTo>
                <a:lnTo>
                  <a:pt x="94894" y="621499"/>
                </a:lnTo>
                <a:close/>
              </a:path>
              <a:path w="625475" h="702944">
                <a:moveTo>
                  <a:pt x="96354" y="122936"/>
                </a:moveTo>
                <a:lnTo>
                  <a:pt x="95402" y="122631"/>
                </a:lnTo>
                <a:lnTo>
                  <a:pt x="95567" y="123190"/>
                </a:lnTo>
                <a:lnTo>
                  <a:pt x="96354" y="122936"/>
                </a:lnTo>
                <a:close/>
              </a:path>
              <a:path w="625475" h="702944">
                <a:moveTo>
                  <a:pt x="100660" y="617689"/>
                </a:moveTo>
                <a:lnTo>
                  <a:pt x="98437" y="620229"/>
                </a:lnTo>
                <a:lnTo>
                  <a:pt x="100660" y="617689"/>
                </a:lnTo>
                <a:close/>
              </a:path>
              <a:path w="625475" h="702944">
                <a:moveTo>
                  <a:pt x="102997" y="602449"/>
                </a:moveTo>
                <a:lnTo>
                  <a:pt x="100850" y="602449"/>
                </a:lnTo>
                <a:lnTo>
                  <a:pt x="95402" y="606259"/>
                </a:lnTo>
                <a:lnTo>
                  <a:pt x="90881" y="608799"/>
                </a:lnTo>
                <a:lnTo>
                  <a:pt x="89992" y="608799"/>
                </a:lnTo>
                <a:lnTo>
                  <a:pt x="91630" y="604989"/>
                </a:lnTo>
                <a:lnTo>
                  <a:pt x="89230" y="607529"/>
                </a:lnTo>
                <a:lnTo>
                  <a:pt x="86918" y="610069"/>
                </a:lnTo>
                <a:lnTo>
                  <a:pt x="85039" y="612609"/>
                </a:lnTo>
                <a:lnTo>
                  <a:pt x="84442" y="612609"/>
                </a:lnTo>
                <a:lnTo>
                  <a:pt x="84950" y="611339"/>
                </a:lnTo>
                <a:lnTo>
                  <a:pt x="85356" y="610069"/>
                </a:lnTo>
                <a:lnTo>
                  <a:pt x="80467" y="615149"/>
                </a:lnTo>
                <a:lnTo>
                  <a:pt x="76073" y="617689"/>
                </a:lnTo>
                <a:lnTo>
                  <a:pt x="71399" y="621499"/>
                </a:lnTo>
                <a:lnTo>
                  <a:pt x="70967" y="620229"/>
                </a:lnTo>
                <a:lnTo>
                  <a:pt x="71920" y="618959"/>
                </a:lnTo>
                <a:lnTo>
                  <a:pt x="72377" y="617689"/>
                </a:lnTo>
                <a:lnTo>
                  <a:pt x="66509" y="624039"/>
                </a:lnTo>
                <a:lnTo>
                  <a:pt x="66065" y="622769"/>
                </a:lnTo>
                <a:lnTo>
                  <a:pt x="70345" y="617689"/>
                </a:lnTo>
                <a:lnTo>
                  <a:pt x="71729" y="615149"/>
                </a:lnTo>
                <a:lnTo>
                  <a:pt x="61607" y="627849"/>
                </a:lnTo>
                <a:lnTo>
                  <a:pt x="60464" y="626706"/>
                </a:lnTo>
                <a:lnTo>
                  <a:pt x="59004" y="627849"/>
                </a:lnTo>
                <a:lnTo>
                  <a:pt x="57683" y="629119"/>
                </a:lnTo>
                <a:lnTo>
                  <a:pt x="48882" y="629119"/>
                </a:lnTo>
                <a:lnTo>
                  <a:pt x="51828" y="624039"/>
                </a:lnTo>
                <a:lnTo>
                  <a:pt x="50660" y="625309"/>
                </a:lnTo>
                <a:lnTo>
                  <a:pt x="47371" y="630389"/>
                </a:lnTo>
                <a:lnTo>
                  <a:pt x="46050" y="629119"/>
                </a:lnTo>
                <a:lnTo>
                  <a:pt x="46151" y="628967"/>
                </a:lnTo>
                <a:lnTo>
                  <a:pt x="40081" y="627849"/>
                </a:lnTo>
                <a:lnTo>
                  <a:pt x="33235" y="625309"/>
                </a:lnTo>
                <a:lnTo>
                  <a:pt x="31927" y="622769"/>
                </a:lnTo>
                <a:lnTo>
                  <a:pt x="39751" y="612609"/>
                </a:lnTo>
                <a:lnTo>
                  <a:pt x="44500" y="606831"/>
                </a:lnTo>
                <a:lnTo>
                  <a:pt x="42265" y="607529"/>
                </a:lnTo>
                <a:lnTo>
                  <a:pt x="38087" y="612609"/>
                </a:lnTo>
                <a:lnTo>
                  <a:pt x="36461" y="615149"/>
                </a:lnTo>
                <a:lnTo>
                  <a:pt x="29933" y="621499"/>
                </a:lnTo>
                <a:lnTo>
                  <a:pt x="30099" y="622769"/>
                </a:lnTo>
                <a:lnTo>
                  <a:pt x="30137" y="624509"/>
                </a:lnTo>
                <a:lnTo>
                  <a:pt x="29591" y="626579"/>
                </a:lnTo>
                <a:lnTo>
                  <a:pt x="46977" y="630389"/>
                </a:lnTo>
                <a:lnTo>
                  <a:pt x="49491" y="631659"/>
                </a:lnTo>
                <a:lnTo>
                  <a:pt x="47002" y="634199"/>
                </a:lnTo>
                <a:lnTo>
                  <a:pt x="42799" y="635469"/>
                </a:lnTo>
                <a:lnTo>
                  <a:pt x="40297" y="638009"/>
                </a:lnTo>
                <a:lnTo>
                  <a:pt x="44373" y="640549"/>
                </a:lnTo>
                <a:lnTo>
                  <a:pt x="52476" y="644359"/>
                </a:lnTo>
                <a:lnTo>
                  <a:pt x="64643" y="648169"/>
                </a:lnTo>
                <a:lnTo>
                  <a:pt x="63563" y="649503"/>
                </a:lnTo>
                <a:lnTo>
                  <a:pt x="73037" y="645629"/>
                </a:lnTo>
                <a:lnTo>
                  <a:pt x="74333" y="644359"/>
                </a:lnTo>
                <a:lnTo>
                  <a:pt x="76936" y="641819"/>
                </a:lnTo>
                <a:lnTo>
                  <a:pt x="80848" y="638009"/>
                </a:lnTo>
                <a:lnTo>
                  <a:pt x="83451" y="635469"/>
                </a:lnTo>
                <a:lnTo>
                  <a:pt x="88900" y="630389"/>
                </a:lnTo>
                <a:lnTo>
                  <a:pt x="91528" y="627849"/>
                </a:lnTo>
                <a:lnTo>
                  <a:pt x="94157" y="625309"/>
                </a:lnTo>
                <a:lnTo>
                  <a:pt x="96126" y="622769"/>
                </a:lnTo>
                <a:lnTo>
                  <a:pt x="98437" y="620229"/>
                </a:lnTo>
                <a:lnTo>
                  <a:pt x="98158" y="620229"/>
                </a:lnTo>
                <a:lnTo>
                  <a:pt x="92938" y="624509"/>
                </a:lnTo>
                <a:lnTo>
                  <a:pt x="92671" y="625309"/>
                </a:lnTo>
                <a:lnTo>
                  <a:pt x="91948" y="625309"/>
                </a:lnTo>
                <a:lnTo>
                  <a:pt x="91808" y="625309"/>
                </a:lnTo>
                <a:lnTo>
                  <a:pt x="92163" y="622769"/>
                </a:lnTo>
                <a:lnTo>
                  <a:pt x="91948" y="622769"/>
                </a:lnTo>
                <a:lnTo>
                  <a:pt x="91300" y="624039"/>
                </a:lnTo>
                <a:lnTo>
                  <a:pt x="91173" y="626579"/>
                </a:lnTo>
                <a:lnTo>
                  <a:pt x="90030" y="627722"/>
                </a:lnTo>
                <a:lnTo>
                  <a:pt x="90208" y="625475"/>
                </a:lnTo>
                <a:lnTo>
                  <a:pt x="86702" y="630389"/>
                </a:lnTo>
                <a:lnTo>
                  <a:pt x="81216" y="634199"/>
                </a:lnTo>
                <a:lnTo>
                  <a:pt x="77292" y="637806"/>
                </a:lnTo>
                <a:lnTo>
                  <a:pt x="77470" y="636739"/>
                </a:lnTo>
                <a:lnTo>
                  <a:pt x="77406" y="634199"/>
                </a:lnTo>
                <a:lnTo>
                  <a:pt x="76352" y="636739"/>
                </a:lnTo>
                <a:lnTo>
                  <a:pt x="75095" y="639279"/>
                </a:lnTo>
                <a:lnTo>
                  <a:pt x="73190" y="641819"/>
                </a:lnTo>
                <a:lnTo>
                  <a:pt x="72631" y="640549"/>
                </a:lnTo>
                <a:lnTo>
                  <a:pt x="72377" y="640549"/>
                </a:lnTo>
                <a:lnTo>
                  <a:pt x="69113" y="644359"/>
                </a:lnTo>
                <a:lnTo>
                  <a:pt x="62191" y="644359"/>
                </a:lnTo>
                <a:lnTo>
                  <a:pt x="53987" y="643089"/>
                </a:lnTo>
                <a:lnTo>
                  <a:pt x="46570" y="640549"/>
                </a:lnTo>
                <a:lnTo>
                  <a:pt x="43345" y="638009"/>
                </a:lnTo>
                <a:lnTo>
                  <a:pt x="43662" y="636739"/>
                </a:lnTo>
                <a:lnTo>
                  <a:pt x="46926" y="635469"/>
                </a:lnTo>
                <a:lnTo>
                  <a:pt x="48234" y="634199"/>
                </a:lnTo>
                <a:lnTo>
                  <a:pt x="51168" y="631659"/>
                </a:lnTo>
                <a:lnTo>
                  <a:pt x="61290" y="631659"/>
                </a:lnTo>
                <a:lnTo>
                  <a:pt x="62268" y="630389"/>
                </a:lnTo>
                <a:lnTo>
                  <a:pt x="64020" y="629119"/>
                </a:lnTo>
                <a:lnTo>
                  <a:pt x="65773" y="627849"/>
                </a:lnTo>
                <a:lnTo>
                  <a:pt x="71031" y="624039"/>
                </a:lnTo>
                <a:lnTo>
                  <a:pt x="72783" y="622769"/>
                </a:lnTo>
                <a:lnTo>
                  <a:pt x="74625" y="621499"/>
                </a:lnTo>
                <a:lnTo>
                  <a:pt x="87515" y="612609"/>
                </a:lnTo>
                <a:lnTo>
                  <a:pt x="89344" y="611339"/>
                </a:lnTo>
                <a:lnTo>
                  <a:pt x="93700" y="608799"/>
                </a:lnTo>
                <a:lnTo>
                  <a:pt x="98437" y="606259"/>
                </a:lnTo>
                <a:lnTo>
                  <a:pt x="102997" y="602449"/>
                </a:lnTo>
                <a:close/>
              </a:path>
              <a:path w="625475" h="702944">
                <a:moveTo>
                  <a:pt x="108038" y="604989"/>
                </a:moveTo>
                <a:lnTo>
                  <a:pt x="106781" y="604989"/>
                </a:lnTo>
                <a:lnTo>
                  <a:pt x="103136" y="607529"/>
                </a:lnTo>
                <a:lnTo>
                  <a:pt x="99047" y="611339"/>
                </a:lnTo>
                <a:lnTo>
                  <a:pt x="95211" y="613879"/>
                </a:lnTo>
                <a:lnTo>
                  <a:pt x="93027" y="616419"/>
                </a:lnTo>
                <a:lnTo>
                  <a:pt x="82854" y="622769"/>
                </a:lnTo>
                <a:lnTo>
                  <a:pt x="71310" y="631659"/>
                </a:lnTo>
                <a:lnTo>
                  <a:pt x="53517" y="636739"/>
                </a:lnTo>
                <a:lnTo>
                  <a:pt x="54533" y="636739"/>
                </a:lnTo>
                <a:lnTo>
                  <a:pt x="58127" y="638009"/>
                </a:lnTo>
                <a:lnTo>
                  <a:pt x="72478" y="632929"/>
                </a:lnTo>
                <a:lnTo>
                  <a:pt x="83616" y="624039"/>
                </a:lnTo>
                <a:lnTo>
                  <a:pt x="94551" y="616419"/>
                </a:lnTo>
                <a:lnTo>
                  <a:pt x="96520" y="615149"/>
                </a:lnTo>
                <a:lnTo>
                  <a:pt x="98107" y="613879"/>
                </a:lnTo>
                <a:lnTo>
                  <a:pt x="102641" y="610069"/>
                </a:lnTo>
                <a:lnTo>
                  <a:pt x="108038" y="604989"/>
                </a:lnTo>
                <a:close/>
              </a:path>
              <a:path w="625475" h="702944">
                <a:moveTo>
                  <a:pt x="114427" y="117779"/>
                </a:moveTo>
                <a:lnTo>
                  <a:pt x="113919" y="116840"/>
                </a:lnTo>
                <a:lnTo>
                  <a:pt x="113398" y="118008"/>
                </a:lnTo>
                <a:lnTo>
                  <a:pt x="114427" y="117779"/>
                </a:lnTo>
                <a:close/>
              </a:path>
              <a:path w="625475" h="702944">
                <a:moveTo>
                  <a:pt x="116281" y="613879"/>
                </a:moveTo>
                <a:lnTo>
                  <a:pt x="115900" y="613879"/>
                </a:lnTo>
                <a:lnTo>
                  <a:pt x="115620" y="612609"/>
                </a:lnTo>
                <a:lnTo>
                  <a:pt x="114439" y="613879"/>
                </a:lnTo>
                <a:lnTo>
                  <a:pt x="113550" y="615149"/>
                </a:lnTo>
                <a:lnTo>
                  <a:pt x="113157" y="615149"/>
                </a:lnTo>
                <a:lnTo>
                  <a:pt x="111963" y="617689"/>
                </a:lnTo>
                <a:lnTo>
                  <a:pt x="107569" y="622769"/>
                </a:lnTo>
                <a:lnTo>
                  <a:pt x="102222" y="627849"/>
                </a:lnTo>
                <a:lnTo>
                  <a:pt x="102412" y="629119"/>
                </a:lnTo>
                <a:lnTo>
                  <a:pt x="101180" y="630389"/>
                </a:lnTo>
                <a:lnTo>
                  <a:pt x="98971" y="630389"/>
                </a:lnTo>
                <a:lnTo>
                  <a:pt x="91186" y="639279"/>
                </a:lnTo>
                <a:lnTo>
                  <a:pt x="84035" y="645629"/>
                </a:lnTo>
                <a:lnTo>
                  <a:pt x="78752" y="650709"/>
                </a:lnTo>
                <a:lnTo>
                  <a:pt x="76619" y="653249"/>
                </a:lnTo>
                <a:lnTo>
                  <a:pt x="76619" y="654519"/>
                </a:lnTo>
                <a:lnTo>
                  <a:pt x="81508" y="649439"/>
                </a:lnTo>
                <a:lnTo>
                  <a:pt x="82892" y="648081"/>
                </a:lnTo>
                <a:lnTo>
                  <a:pt x="85102" y="645629"/>
                </a:lnTo>
                <a:lnTo>
                  <a:pt x="87058" y="644359"/>
                </a:lnTo>
                <a:lnTo>
                  <a:pt x="89344" y="643089"/>
                </a:lnTo>
                <a:lnTo>
                  <a:pt x="93306" y="638009"/>
                </a:lnTo>
                <a:lnTo>
                  <a:pt x="99860" y="631659"/>
                </a:lnTo>
                <a:lnTo>
                  <a:pt x="101193" y="630389"/>
                </a:lnTo>
                <a:lnTo>
                  <a:pt x="107899" y="624039"/>
                </a:lnTo>
                <a:lnTo>
                  <a:pt x="116281" y="613879"/>
                </a:lnTo>
                <a:close/>
              </a:path>
              <a:path w="625475" h="702944">
                <a:moveTo>
                  <a:pt x="117043" y="646899"/>
                </a:moveTo>
                <a:lnTo>
                  <a:pt x="116751" y="644359"/>
                </a:lnTo>
                <a:lnTo>
                  <a:pt x="116243" y="646899"/>
                </a:lnTo>
                <a:lnTo>
                  <a:pt x="116281" y="648169"/>
                </a:lnTo>
                <a:lnTo>
                  <a:pt x="116967" y="648169"/>
                </a:lnTo>
                <a:lnTo>
                  <a:pt x="117043" y="646899"/>
                </a:lnTo>
                <a:close/>
              </a:path>
              <a:path w="625475" h="702944">
                <a:moveTo>
                  <a:pt x="119126" y="116789"/>
                </a:moveTo>
                <a:lnTo>
                  <a:pt x="116255" y="115570"/>
                </a:lnTo>
                <a:lnTo>
                  <a:pt x="114642" y="114909"/>
                </a:lnTo>
                <a:lnTo>
                  <a:pt x="114147" y="115811"/>
                </a:lnTo>
                <a:lnTo>
                  <a:pt x="114833" y="116840"/>
                </a:lnTo>
                <a:lnTo>
                  <a:pt x="115684" y="116840"/>
                </a:lnTo>
                <a:lnTo>
                  <a:pt x="116713" y="117297"/>
                </a:lnTo>
                <a:lnTo>
                  <a:pt x="119126" y="116789"/>
                </a:lnTo>
                <a:close/>
              </a:path>
              <a:path w="625475" h="702944">
                <a:moveTo>
                  <a:pt x="121551" y="591019"/>
                </a:moveTo>
                <a:lnTo>
                  <a:pt x="117640" y="594829"/>
                </a:lnTo>
                <a:lnTo>
                  <a:pt x="118021" y="594829"/>
                </a:lnTo>
                <a:lnTo>
                  <a:pt x="118668" y="596099"/>
                </a:lnTo>
                <a:lnTo>
                  <a:pt x="121221" y="593559"/>
                </a:lnTo>
                <a:lnTo>
                  <a:pt x="121373" y="593559"/>
                </a:lnTo>
                <a:lnTo>
                  <a:pt x="121551" y="591019"/>
                </a:lnTo>
                <a:close/>
              </a:path>
              <a:path w="625475" h="702944">
                <a:moveTo>
                  <a:pt x="122237" y="625309"/>
                </a:moveTo>
                <a:lnTo>
                  <a:pt x="120967" y="625309"/>
                </a:lnTo>
                <a:lnTo>
                  <a:pt x="106527" y="645629"/>
                </a:lnTo>
                <a:lnTo>
                  <a:pt x="99682" y="654519"/>
                </a:lnTo>
                <a:lnTo>
                  <a:pt x="93586" y="663409"/>
                </a:lnTo>
                <a:lnTo>
                  <a:pt x="97002" y="659599"/>
                </a:lnTo>
                <a:lnTo>
                  <a:pt x="105905" y="648081"/>
                </a:lnTo>
                <a:lnTo>
                  <a:pt x="112750" y="639279"/>
                </a:lnTo>
                <a:lnTo>
                  <a:pt x="122237" y="625309"/>
                </a:lnTo>
                <a:close/>
              </a:path>
              <a:path w="625475" h="702944">
                <a:moveTo>
                  <a:pt x="122682" y="584669"/>
                </a:moveTo>
                <a:lnTo>
                  <a:pt x="117119" y="588479"/>
                </a:lnTo>
                <a:lnTo>
                  <a:pt x="112826" y="592289"/>
                </a:lnTo>
                <a:lnTo>
                  <a:pt x="113652" y="592289"/>
                </a:lnTo>
                <a:lnTo>
                  <a:pt x="114490" y="593559"/>
                </a:lnTo>
                <a:lnTo>
                  <a:pt x="115277" y="593559"/>
                </a:lnTo>
                <a:lnTo>
                  <a:pt x="117665" y="591019"/>
                </a:lnTo>
                <a:lnTo>
                  <a:pt x="119824" y="589749"/>
                </a:lnTo>
                <a:lnTo>
                  <a:pt x="121920" y="587209"/>
                </a:lnTo>
                <a:lnTo>
                  <a:pt x="122072" y="587209"/>
                </a:lnTo>
                <a:lnTo>
                  <a:pt x="122301" y="585939"/>
                </a:lnTo>
                <a:lnTo>
                  <a:pt x="122682" y="584669"/>
                </a:lnTo>
                <a:close/>
              </a:path>
              <a:path w="625475" h="702944">
                <a:moveTo>
                  <a:pt x="123875" y="127000"/>
                </a:moveTo>
                <a:lnTo>
                  <a:pt x="123698" y="125730"/>
                </a:lnTo>
                <a:lnTo>
                  <a:pt x="123266" y="124460"/>
                </a:lnTo>
                <a:lnTo>
                  <a:pt x="121310" y="123583"/>
                </a:lnTo>
                <a:lnTo>
                  <a:pt x="121310" y="124460"/>
                </a:lnTo>
                <a:lnTo>
                  <a:pt x="118135" y="127000"/>
                </a:lnTo>
                <a:lnTo>
                  <a:pt x="114592" y="125730"/>
                </a:lnTo>
                <a:lnTo>
                  <a:pt x="117678" y="123190"/>
                </a:lnTo>
                <a:lnTo>
                  <a:pt x="121310" y="124460"/>
                </a:lnTo>
                <a:lnTo>
                  <a:pt x="121310" y="123583"/>
                </a:lnTo>
                <a:lnTo>
                  <a:pt x="120434" y="123190"/>
                </a:lnTo>
                <a:lnTo>
                  <a:pt x="117614" y="121920"/>
                </a:lnTo>
                <a:lnTo>
                  <a:pt x="117106" y="121920"/>
                </a:lnTo>
                <a:lnTo>
                  <a:pt x="113131" y="125730"/>
                </a:lnTo>
                <a:lnTo>
                  <a:pt x="112268" y="127000"/>
                </a:lnTo>
                <a:lnTo>
                  <a:pt x="111836" y="125730"/>
                </a:lnTo>
                <a:lnTo>
                  <a:pt x="111099" y="124460"/>
                </a:lnTo>
                <a:lnTo>
                  <a:pt x="110540" y="124460"/>
                </a:lnTo>
                <a:lnTo>
                  <a:pt x="110540" y="129540"/>
                </a:lnTo>
                <a:lnTo>
                  <a:pt x="108864" y="130810"/>
                </a:lnTo>
                <a:lnTo>
                  <a:pt x="106095" y="129540"/>
                </a:lnTo>
                <a:lnTo>
                  <a:pt x="106045" y="127000"/>
                </a:lnTo>
                <a:lnTo>
                  <a:pt x="107264" y="127000"/>
                </a:lnTo>
                <a:lnTo>
                  <a:pt x="106972" y="128270"/>
                </a:lnTo>
                <a:lnTo>
                  <a:pt x="109181" y="129540"/>
                </a:lnTo>
                <a:lnTo>
                  <a:pt x="110083" y="128270"/>
                </a:lnTo>
                <a:lnTo>
                  <a:pt x="110540" y="129540"/>
                </a:lnTo>
                <a:lnTo>
                  <a:pt x="110540" y="124460"/>
                </a:lnTo>
                <a:lnTo>
                  <a:pt x="107721" y="124460"/>
                </a:lnTo>
                <a:lnTo>
                  <a:pt x="110070" y="123190"/>
                </a:lnTo>
                <a:lnTo>
                  <a:pt x="112191" y="120650"/>
                </a:lnTo>
                <a:lnTo>
                  <a:pt x="113347" y="118110"/>
                </a:lnTo>
                <a:lnTo>
                  <a:pt x="112890" y="118110"/>
                </a:lnTo>
                <a:lnTo>
                  <a:pt x="114147" y="115811"/>
                </a:lnTo>
                <a:lnTo>
                  <a:pt x="113982" y="115570"/>
                </a:lnTo>
                <a:lnTo>
                  <a:pt x="113144" y="115570"/>
                </a:lnTo>
                <a:lnTo>
                  <a:pt x="110883" y="120650"/>
                </a:lnTo>
                <a:lnTo>
                  <a:pt x="108216" y="121920"/>
                </a:lnTo>
                <a:lnTo>
                  <a:pt x="101765" y="124460"/>
                </a:lnTo>
                <a:lnTo>
                  <a:pt x="97802" y="124460"/>
                </a:lnTo>
                <a:lnTo>
                  <a:pt x="93687" y="123190"/>
                </a:lnTo>
                <a:lnTo>
                  <a:pt x="93129" y="123190"/>
                </a:lnTo>
                <a:lnTo>
                  <a:pt x="90551" y="127000"/>
                </a:lnTo>
                <a:lnTo>
                  <a:pt x="87528" y="129540"/>
                </a:lnTo>
                <a:lnTo>
                  <a:pt x="80873" y="130810"/>
                </a:lnTo>
                <a:lnTo>
                  <a:pt x="77355" y="130810"/>
                </a:lnTo>
                <a:lnTo>
                  <a:pt x="72948" y="128270"/>
                </a:lnTo>
                <a:lnTo>
                  <a:pt x="72212" y="128270"/>
                </a:lnTo>
                <a:lnTo>
                  <a:pt x="72136" y="128612"/>
                </a:lnTo>
                <a:lnTo>
                  <a:pt x="74333" y="129540"/>
                </a:lnTo>
                <a:lnTo>
                  <a:pt x="73710" y="129832"/>
                </a:lnTo>
                <a:lnTo>
                  <a:pt x="76568" y="132080"/>
                </a:lnTo>
                <a:lnTo>
                  <a:pt x="81445" y="132080"/>
                </a:lnTo>
                <a:lnTo>
                  <a:pt x="80822" y="133350"/>
                </a:lnTo>
                <a:lnTo>
                  <a:pt x="79959" y="134620"/>
                </a:lnTo>
                <a:lnTo>
                  <a:pt x="79832" y="135890"/>
                </a:lnTo>
                <a:lnTo>
                  <a:pt x="80251" y="137160"/>
                </a:lnTo>
                <a:lnTo>
                  <a:pt x="78740" y="135890"/>
                </a:lnTo>
                <a:lnTo>
                  <a:pt x="77609" y="135890"/>
                </a:lnTo>
                <a:lnTo>
                  <a:pt x="77609" y="137160"/>
                </a:lnTo>
                <a:lnTo>
                  <a:pt x="75552" y="140970"/>
                </a:lnTo>
                <a:lnTo>
                  <a:pt x="71488" y="140970"/>
                </a:lnTo>
                <a:lnTo>
                  <a:pt x="73698" y="137160"/>
                </a:lnTo>
                <a:lnTo>
                  <a:pt x="77609" y="137160"/>
                </a:lnTo>
                <a:lnTo>
                  <a:pt x="77609" y="135890"/>
                </a:lnTo>
                <a:lnTo>
                  <a:pt x="72961" y="135890"/>
                </a:lnTo>
                <a:lnTo>
                  <a:pt x="69507" y="140970"/>
                </a:lnTo>
                <a:lnTo>
                  <a:pt x="70231" y="143510"/>
                </a:lnTo>
                <a:lnTo>
                  <a:pt x="77241" y="143510"/>
                </a:lnTo>
                <a:lnTo>
                  <a:pt x="78981" y="140970"/>
                </a:lnTo>
                <a:lnTo>
                  <a:pt x="80708" y="138430"/>
                </a:lnTo>
                <a:lnTo>
                  <a:pt x="81635" y="138430"/>
                </a:lnTo>
                <a:lnTo>
                  <a:pt x="83515" y="140271"/>
                </a:lnTo>
                <a:lnTo>
                  <a:pt x="87185" y="138912"/>
                </a:lnTo>
                <a:lnTo>
                  <a:pt x="88239" y="137160"/>
                </a:lnTo>
                <a:lnTo>
                  <a:pt x="88379" y="135890"/>
                </a:lnTo>
                <a:lnTo>
                  <a:pt x="87680" y="133350"/>
                </a:lnTo>
                <a:lnTo>
                  <a:pt x="86931" y="132080"/>
                </a:lnTo>
                <a:lnTo>
                  <a:pt x="86448" y="132080"/>
                </a:lnTo>
                <a:lnTo>
                  <a:pt x="86448" y="135890"/>
                </a:lnTo>
                <a:lnTo>
                  <a:pt x="85013" y="138430"/>
                </a:lnTo>
                <a:lnTo>
                  <a:pt x="82854" y="138430"/>
                </a:lnTo>
                <a:lnTo>
                  <a:pt x="82321" y="135890"/>
                </a:lnTo>
                <a:lnTo>
                  <a:pt x="83858" y="137160"/>
                </a:lnTo>
                <a:lnTo>
                  <a:pt x="84518" y="135890"/>
                </a:lnTo>
                <a:lnTo>
                  <a:pt x="85191" y="134620"/>
                </a:lnTo>
                <a:lnTo>
                  <a:pt x="84010" y="133350"/>
                </a:lnTo>
                <a:lnTo>
                  <a:pt x="85445" y="133350"/>
                </a:lnTo>
                <a:lnTo>
                  <a:pt x="86448" y="135890"/>
                </a:lnTo>
                <a:lnTo>
                  <a:pt x="86448" y="132080"/>
                </a:lnTo>
                <a:lnTo>
                  <a:pt x="84556" y="132080"/>
                </a:lnTo>
                <a:lnTo>
                  <a:pt x="88239" y="130810"/>
                </a:lnTo>
                <a:lnTo>
                  <a:pt x="91351" y="128270"/>
                </a:lnTo>
                <a:lnTo>
                  <a:pt x="93916" y="124460"/>
                </a:lnTo>
                <a:lnTo>
                  <a:pt x="97929" y="125730"/>
                </a:lnTo>
                <a:lnTo>
                  <a:pt x="101942" y="125730"/>
                </a:lnTo>
                <a:lnTo>
                  <a:pt x="105562" y="124460"/>
                </a:lnTo>
                <a:lnTo>
                  <a:pt x="105168" y="125730"/>
                </a:lnTo>
                <a:lnTo>
                  <a:pt x="104851" y="125730"/>
                </a:lnTo>
                <a:lnTo>
                  <a:pt x="104127" y="127000"/>
                </a:lnTo>
                <a:lnTo>
                  <a:pt x="104089" y="128612"/>
                </a:lnTo>
                <a:lnTo>
                  <a:pt x="104660" y="130810"/>
                </a:lnTo>
                <a:lnTo>
                  <a:pt x="105410" y="130810"/>
                </a:lnTo>
                <a:lnTo>
                  <a:pt x="108000" y="133045"/>
                </a:lnTo>
                <a:lnTo>
                  <a:pt x="109423" y="132803"/>
                </a:lnTo>
                <a:lnTo>
                  <a:pt x="110845" y="132080"/>
                </a:lnTo>
                <a:lnTo>
                  <a:pt x="112217" y="129540"/>
                </a:lnTo>
                <a:lnTo>
                  <a:pt x="112382" y="129540"/>
                </a:lnTo>
                <a:lnTo>
                  <a:pt x="112382" y="128270"/>
                </a:lnTo>
                <a:lnTo>
                  <a:pt x="112661" y="128270"/>
                </a:lnTo>
                <a:lnTo>
                  <a:pt x="118237" y="130810"/>
                </a:lnTo>
                <a:lnTo>
                  <a:pt x="118732" y="130810"/>
                </a:lnTo>
                <a:lnTo>
                  <a:pt x="122072" y="128270"/>
                </a:lnTo>
                <a:lnTo>
                  <a:pt x="123748" y="127000"/>
                </a:lnTo>
                <a:lnTo>
                  <a:pt x="123875" y="127000"/>
                </a:lnTo>
                <a:close/>
              </a:path>
              <a:path w="625475" h="702944">
                <a:moveTo>
                  <a:pt x="124561" y="674839"/>
                </a:moveTo>
                <a:lnTo>
                  <a:pt x="123926" y="674839"/>
                </a:lnTo>
                <a:lnTo>
                  <a:pt x="121970" y="676109"/>
                </a:lnTo>
                <a:lnTo>
                  <a:pt x="123875" y="679818"/>
                </a:lnTo>
                <a:lnTo>
                  <a:pt x="124561" y="674839"/>
                </a:lnTo>
                <a:close/>
              </a:path>
              <a:path w="625475" h="702944">
                <a:moveTo>
                  <a:pt x="125234" y="682459"/>
                </a:moveTo>
                <a:lnTo>
                  <a:pt x="123875" y="679818"/>
                </a:lnTo>
                <a:lnTo>
                  <a:pt x="123685" y="681189"/>
                </a:lnTo>
                <a:lnTo>
                  <a:pt x="123609" y="682459"/>
                </a:lnTo>
                <a:lnTo>
                  <a:pt x="125234" y="682459"/>
                </a:lnTo>
                <a:close/>
              </a:path>
              <a:path w="625475" h="702944">
                <a:moveTo>
                  <a:pt x="127800" y="573239"/>
                </a:moveTo>
                <a:lnTo>
                  <a:pt x="116560" y="580859"/>
                </a:lnTo>
                <a:lnTo>
                  <a:pt x="108292" y="587209"/>
                </a:lnTo>
                <a:lnTo>
                  <a:pt x="103378" y="589749"/>
                </a:lnTo>
                <a:lnTo>
                  <a:pt x="97828" y="593559"/>
                </a:lnTo>
                <a:lnTo>
                  <a:pt x="90652" y="597369"/>
                </a:lnTo>
                <a:lnTo>
                  <a:pt x="84785" y="599909"/>
                </a:lnTo>
                <a:lnTo>
                  <a:pt x="78257" y="602449"/>
                </a:lnTo>
                <a:lnTo>
                  <a:pt x="71729" y="606259"/>
                </a:lnTo>
                <a:lnTo>
                  <a:pt x="65201" y="608799"/>
                </a:lnTo>
                <a:lnTo>
                  <a:pt x="58102" y="611339"/>
                </a:lnTo>
                <a:lnTo>
                  <a:pt x="46888" y="615149"/>
                </a:lnTo>
                <a:lnTo>
                  <a:pt x="39611" y="618959"/>
                </a:lnTo>
                <a:lnTo>
                  <a:pt x="44386" y="618959"/>
                </a:lnTo>
                <a:lnTo>
                  <a:pt x="51041" y="616419"/>
                </a:lnTo>
                <a:lnTo>
                  <a:pt x="64096" y="610069"/>
                </a:lnTo>
                <a:lnTo>
                  <a:pt x="77635" y="604989"/>
                </a:lnTo>
                <a:lnTo>
                  <a:pt x="85750" y="601179"/>
                </a:lnTo>
                <a:lnTo>
                  <a:pt x="92278" y="597369"/>
                </a:lnTo>
                <a:lnTo>
                  <a:pt x="104686" y="591019"/>
                </a:lnTo>
                <a:lnTo>
                  <a:pt x="108572" y="588479"/>
                </a:lnTo>
                <a:lnTo>
                  <a:pt x="115023" y="584669"/>
                </a:lnTo>
                <a:lnTo>
                  <a:pt x="127800" y="573239"/>
                </a:lnTo>
                <a:close/>
              </a:path>
              <a:path w="625475" h="702944">
                <a:moveTo>
                  <a:pt x="129590" y="569429"/>
                </a:moveTo>
                <a:lnTo>
                  <a:pt x="128562" y="568159"/>
                </a:lnTo>
                <a:lnTo>
                  <a:pt x="127685" y="564349"/>
                </a:lnTo>
                <a:lnTo>
                  <a:pt x="127520" y="563079"/>
                </a:lnTo>
                <a:lnTo>
                  <a:pt x="123545" y="570699"/>
                </a:lnTo>
                <a:lnTo>
                  <a:pt x="113245" y="573239"/>
                </a:lnTo>
                <a:lnTo>
                  <a:pt x="101307" y="580859"/>
                </a:lnTo>
                <a:lnTo>
                  <a:pt x="94195" y="584669"/>
                </a:lnTo>
                <a:lnTo>
                  <a:pt x="86779" y="588479"/>
                </a:lnTo>
                <a:lnTo>
                  <a:pt x="72428" y="594829"/>
                </a:lnTo>
                <a:lnTo>
                  <a:pt x="65151" y="598639"/>
                </a:lnTo>
                <a:lnTo>
                  <a:pt x="57873" y="601179"/>
                </a:lnTo>
                <a:lnTo>
                  <a:pt x="50419" y="604989"/>
                </a:lnTo>
                <a:lnTo>
                  <a:pt x="44627" y="606793"/>
                </a:lnTo>
                <a:lnTo>
                  <a:pt x="43345" y="608799"/>
                </a:lnTo>
                <a:lnTo>
                  <a:pt x="50520" y="606259"/>
                </a:lnTo>
                <a:lnTo>
                  <a:pt x="69608" y="598639"/>
                </a:lnTo>
                <a:lnTo>
                  <a:pt x="88163" y="589749"/>
                </a:lnTo>
                <a:lnTo>
                  <a:pt x="94272" y="587209"/>
                </a:lnTo>
                <a:lnTo>
                  <a:pt x="100101" y="583399"/>
                </a:lnTo>
                <a:lnTo>
                  <a:pt x="101854" y="583399"/>
                </a:lnTo>
                <a:lnTo>
                  <a:pt x="111480" y="578319"/>
                </a:lnTo>
                <a:lnTo>
                  <a:pt x="127647" y="569429"/>
                </a:lnTo>
                <a:lnTo>
                  <a:pt x="129590" y="569429"/>
                </a:lnTo>
                <a:close/>
              </a:path>
              <a:path w="625475" h="702944">
                <a:moveTo>
                  <a:pt x="130810" y="603719"/>
                </a:moveTo>
                <a:lnTo>
                  <a:pt x="128765" y="603719"/>
                </a:lnTo>
                <a:lnTo>
                  <a:pt x="127114" y="606259"/>
                </a:lnTo>
                <a:lnTo>
                  <a:pt x="127901" y="607529"/>
                </a:lnTo>
                <a:lnTo>
                  <a:pt x="128231" y="607529"/>
                </a:lnTo>
                <a:lnTo>
                  <a:pt x="129857" y="604989"/>
                </a:lnTo>
                <a:lnTo>
                  <a:pt x="130810" y="603719"/>
                </a:lnTo>
                <a:close/>
              </a:path>
              <a:path w="625475" h="702944">
                <a:moveTo>
                  <a:pt x="132372" y="133350"/>
                </a:moveTo>
                <a:lnTo>
                  <a:pt x="131356" y="132080"/>
                </a:lnTo>
                <a:lnTo>
                  <a:pt x="129463" y="132080"/>
                </a:lnTo>
                <a:lnTo>
                  <a:pt x="127990" y="116789"/>
                </a:lnTo>
                <a:lnTo>
                  <a:pt x="127889" y="115570"/>
                </a:lnTo>
                <a:lnTo>
                  <a:pt x="127787" y="114300"/>
                </a:lnTo>
                <a:lnTo>
                  <a:pt x="129171" y="110490"/>
                </a:lnTo>
                <a:lnTo>
                  <a:pt x="130060" y="107950"/>
                </a:lnTo>
                <a:lnTo>
                  <a:pt x="130390" y="104140"/>
                </a:lnTo>
                <a:lnTo>
                  <a:pt x="130517" y="101600"/>
                </a:lnTo>
                <a:lnTo>
                  <a:pt x="130403" y="99060"/>
                </a:lnTo>
                <a:lnTo>
                  <a:pt x="131356" y="99060"/>
                </a:lnTo>
                <a:lnTo>
                  <a:pt x="131584" y="97790"/>
                </a:lnTo>
                <a:lnTo>
                  <a:pt x="131597" y="96520"/>
                </a:lnTo>
                <a:lnTo>
                  <a:pt x="131330" y="96520"/>
                </a:lnTo>
                <a:lnTo>
                  <a:pt x="130771" y="95250"/>
                </a:lnTo>
                <a:lnTo>
                  <a:pt x="129641" y="95250"/>
                </a:lnTo>
                <a:lnTo>
                  <a:pt x="128752" y="91440"/>
                </a:lnTo>
                <a:lnTo>
                  <a:pt x="128739" y="102870"/>
                </a:lnTo>
                <a:lnTo>
                  <a:pt x="128066" y="107950"/>
                </a:lnTo>
                <a:lnTo>
                  <a:pt x="126276" y="113030"/>
                </a:lnTo>
                <a:lnTo>
                  <a:pt x="124904" y="115570"/>
                </a:lnTo>
                <a:lnTo>
                  <a:pt x="119126" y="116789"/>
                </a:lnTo>
                <a:lnTo>
                  <a:pt x="123405" y="116840"/>
                </a:lnTo>
                <a:lnTo>
                  <a:pt x="125133" y="115570"/>
                </a:lnTo>
                <a:lnTo>
                  <a:pt x="126352" y="116840"/>
                </a:lnTo>
                <a:lnTo>
                  <a:pt x="125437" y="118110"/>
                </a:lnTo>
                <a:lnTo>
                  <a:pt x="118554" y="118110"/>
                </a:lnTo>
                <a:lnTo>
                  <a:pt x="116713" y="117297"/>
                </a:lnTo>
                <a:lnTo>
                  <a:pt x="114427" y="117779"/>
                </a:lnTo>
                <a:lnTo>
                  <a:pt x="114592" y="118110"/>
                </a:lnTo>
                <a:lnTo>
                  <a:pt x="115328" y="118110"/>
                </a:lnTo>
                <a:lnTo>
                  <a:pt x="118262" y="119380"/>
                </a:lnTo>
                <a:lnTo>
                  <a:pt x="125653" y="119380"/>
                </a:lnTo>
                <a:lnTo>
                  <a:pt x="126593" y="118110"/>
                </a:lnTo>
                <a:lnTo>
                  <a:pt x="127038" y="122631"/>
                </a:lnTo>
                <a:lnTo>
                  <a:pt x="127127" y="127000"/>
                </a:lnTo>
                <a:lnTo>
                  <a:pt x="127000" y="130810"/>
                </a:lnTo>
                <a:lnTo>
                  <a:pt x="120510" y="130810"/>
                </a:lnTo>
                <a:lnTo>
                  <a:pt x="109423" y="132803"/>
                </a:lnTo>
                <a:lnTo>
                  <a:pt x="108356" y="133350"/>
                </a:lnTo>
                <a:lnTo>
                  <a:pt x="108000" y="133045"/>
                </a:lnTo>
                <a:lnTo>
                  <a:pt x="99021" y="134620"/>
                </a:lnTo>
                <a:lnTo>
                  <a:pt x="100418" y="133350"/>
                </a:lnTo>
                <a:lnTo>
                  <a:pt x="103200" y="130810"/>
                </a:lnTo>
                <a:lnTo>
                  <a:pt x="102666" y="128270"/>
                </a:lnTo>
                <a:lnTo>
                  <a:pt x="102387" y="128270"/>
                </a:lnTo>
                <a:lnTo>
                  <a:pt x="101320" y="127927"/>
                </a:lnTo>
                <a:lnTo>
                  <a:pt x="101320" y="129540"/>
                </a:lnTo>
                <a:lnTo>
                  <a:pt x="96634" y="133350"/>
                </a:lnTo>
                <a:lnTo>
                  <a:pt x="90271" y="132080"/>
                </a:lnTo>
                <a:lnTo>
                  <a:pt x="94742" y="127000"/>
                </a:lnTo>
                <a:lnTo>
                  <a:pt x="101320" y="129540"/>
                </a:lnTo>
                <a:lnTo>
                  <a:pt x="101320" y="127927"/>
                </a:lnTo>
                <a:lnTo>
                  <a:pt x="98526" y="127000"/>
                </a:lnTo>
                <a:lnTo>
                  <a:pt x="94665" y="125730"/>
                </a:lnTo>
                <a:lnTo>
                  <a:pt x="94094" y="125730"/>
                </a:lnTo>
                <a:lnTo>
                  <a:pt x="88760" y="132080"/>
                </a:lnTo>
                <a:lnTo>
                  <a:pt x="88773" y="132448"/>
                </a:lnTo>
                <a:lnTo>
                  <a:pt x="88861" y="133350"/>
                </a:lnTo>
                <a:lnTo>
                  <a:pt x="89496" y="134620"/>
                </a:lnTo>
                <a:lnTo>
                  <a:pt x="89725" y="134620"/>
                </a:lnTo>
                <a:lnTo>
                  <a:pt x="95694" y="135890"/>
                </a:lnTo>
                <a:lnTo>
                  <a:pt x="88506" y="138430"/>
                </a:lnTo>
                <a:lnTo>
                  <a:pt x="87185" y="138912"/>
                </a:lnTo>
                <a:lnTo>
                  <a:pt x="86715" y="139700"/>
                </a:lnTo>
                <a:lnTo>
                  <a:pt x="84226" y="140970"/>
                </a:lnTo>
                <a:lnTo>
                  <a:pt x="83515" y="140271"/>
                </a:lnTo>
                <a:lnTo>
                  <a:pt x="81610" y="140970"/>
                </a:lnTo>
                <a:lnTo>
                  <a:pt x="75552" y="144780"/>
                </a:lnTo>
                <a:lnTo>
                  <a:pt x="74676" y="146050"/>
                </a:lnTo>
                <a:lnTo>
                  <a:pt x="70040" y="148590"/>
                </a:lnTo>
                <a:lnTo>
                  <a:pt x="66548" y="143510"/>
                </a:lnTo>
                <a:lnTo>
                  <a:pt x="63423" y="138430"/>
                </a:lnTo>
                <a:lnTo>
                  <a:pt x="64490" y="138430"/>
                </a:lnTo>
                <a:lnTo>
                  <a:pt x="65760" y="137160"/>
                </a:lnTo>
                <a:lnTo>
                  <a:pt x="68859" y="135890"/>
                </a:lnTo>
                <a:lnTo>
                  <a:pt x="70739" y="133350"/>
                </a:lnTo>
                <a:lnTo>
                  <a:pt x="72593" y="132080"/>
                </a:lnTo>
                <a:lnTo>
                  <a:pt x="73012" y="130810"/>
                </a:lnTo>
                <a:lnTo>
                  <a:pt x="73215" y="130060"/>
                </a:lnTo>
                <a:lnTo>
                  <a:pt x="71374" y="130898"/>
                </a:lnTo>
                <a:lnTo>
                  <a:pt x="69634" y="133350"/>
                </a:lnTo>
                <a:lnTo>
                  <a:pt x="67462" y="134962"/>
                </a:lnTo>
                <a:lnTo>
                  <a:pt x="66255" y="135890"/>
                </a:lnTo>
                <a:lnTo>
                  <a:pt x="63881" y="137160"/>
                </a:lnTo>
                <a:lnTo>
                  <a:pt x="62572" y="135890"/>
                </a:lnTo>
                <a:lnTo>
                  <a:pt x="62903" y="134620"/>
                </a:lnTo>
                <a:lnTo>
                  <a:pt x="63296" y="134620"/>
                </a:lnTo>
                <a:lnTo>
                  <a:pt x="60807" y="133350"/>
                </a:lnTo>
                <a:lnTo>
                  <a:pt x="56057" y="129540"/>
                </a:lnTo>
                <a:lnTo>
                  <a:pt x="52578" y="125730"/>
                </a:lnTo>
                <a:lnTo>
                  <a:pt x="50507" y="120650"/>
                </a:lnTo>
                <a:lnTo>
                  <a:pt x="48958" y="113030"/>
                </a:lnTo>
                <a:lnTo>
                  <a:pt x="49517" y="110490"/>
                </a:lnTo>
                <a:lnTo>
                  <a:pt x="50063" y="107950"/>
                </a:lnTo>
                <a:lnTo>
                  <a:pt x="50609" y="105410"/>
                </a:lnTo>
                <a:lnTo>
                  <a:pt x="55003" y="99060"/>
                </a:lnTo>
                <a:lnTo>
                  <a:pt x="61683" y="93980"/>
                </a:lnTo>
                <a:lnTo>
                  <a:pt x="55486" y="101600"/>
                </a:lnTo>
                <a:lnTo>
                  <a:pt x="54432" y="110490"/>
                </a:lnTo>
                <a:lnTo>
                  <a:pt x="57899" y="119380"/>
                </a:lnTo>
                <a:lnTo>
                  <a:pt x="65265" y="125730"/>
                </a:lnTo>
                <a:lnTo>
                  <a:pt x="71424" y="128320"/>
                </a:lnTo>
                <a:lnTo>
                  <a:pt x="72351" y="127000"/>
                </a:lnTo>
                <a:lnTo>
                  <a:pt x="76542" y="129540"/>
                </a:lnTo>
                <a:lnTo>
                  <a:pt x="80340" y="129540"/>
                </a:lnTo>
                <a:lnTo>
                  <a:pt x="87452" y="128270"/>
                </a:lnTo>
                <a:lnTo>
                  <a:pt x="90639" y="125730"/>
                </a:lnTo>
                <a:lnTo>
                  <a:pt x="91465" y="124498"/>
                </a:lnTo>
                <a:lnTo>
                  <a:pt x="84035" y="127000"/>
                </a:lnTo>
                <a:lnTo>
                  <a:pt x="78155" y="128270"/>
                </a:lnTo>
                <a:lnTo>
                  <a:pt x="75349" y="127000"/>
                </a:lnTo>
                <a:lnTo>
                  <a:pt x="72542" y="125730"/>
                </a:lnTo>
                <a:lnTo>
                  <a:pt x="71386" y="124460"/>
                </a:lnTo>
                <a:lnTo>
                  <a:pt x="69265" y="122148"/>
                </a:lnTo>
                <a:lnTo>
                  <a:pt x="69265" y="124460"/>
                </a:lnTo>
                <a:lnTo>
                  <a:pt x="67360" y="124460"/>
                </a:lnTo>
                <a:lnTo>
                  <a:pt x="65620" y="123190"/>
                </a:lnTo>
                <a:lnTo>
                  <a:pt x="64084" y="121920"/>
                </a:lnTo>
                <a:lnTo>
                  <a:pt x="65697" y="121920"/>
                </a:lnTo>
                <a:lnTo>
                  <a:pt x="65963" y="120650"/>
                </a:lnTo>
                <a:lnTo>
                  <a:pt x="66878" y="121920"/>
                </a:lnTo>
                <a:lnTo>
                  <a:pt x="67983" y="123190"/>
                </a:lnTo>
                <a:lnTo>
                  <a:pt x="69265" y="124460"/>
                </a:lnTo>
                <a:lnTo>
                  <a:pt x="69265" y="122148"/>
                </a:lnTo>
                <a:lnTo>
                  <a:pt x="67894" y="120650"/>
                </a:lnTo>
                <a:lnTo>
                  <a:pt x="64897" y="114300"/>
                </a:lnTo>
                <a:lnTo>
                  <a:pt x="64452" y="107950"/>
                </a:lnTo>
                <a:lnTo>
                  <a:pt x="66497" y="101600"/>
                </a:lnTo>
                <a:lnTo>
                  <a:pt x="69634" y="97790"/>
                </a:lnTo>
                <a:lnTo>
                  <a:pt x="70675" y="96520"/>
                </a:lnTo>
                <a:lnTo>
                  <a:pt x="76581" y="92710"/>
                </a:lnTo>
                <a:lnTo>
                  <a:pt x="76555" y="97790"/>
                </a:lnTo>
                <a:lnTo>
                  <a:pt x="78676" y="104140"/>
                </a:lnTo>
                <a:lnTo>
                  <a:pt x="82181" y="110490"/>
                </a:lnTo>
                <a:lnTo>
                  <a:pt x="90474" y="120650"/>
                </a:lnTo>
                <a:lnTo>
                  <a:pt x="91554" y="124371"/>
                </a:lnTo>
                <a:lnTo>
                  <a:pt x="93192" y="121920"/>
                </a:lnTo>
                <a:lnTo>
                  <a:pt x="95402" y="122631"/>
                </a:lnTo>
                <a:lnTo>
                  <a:pt x="95186" y="121920"/>
                </a:lnTo>
                <a:lnTo>
                  <a:pt x="94424" y="119380"/>
                </a:lnTo>
                <a:lnTo>
                  <a:pt x="95084" y="111760"/>
                </a:lnTo>
                <a:lnTo>
                  <a:pt x="95631" y="105410"/>
                </a:lnTo>
                <a:lnTo>
                  <a:pt x="95516" y="100228"/>
                </a:lnTo>
                <a:lnTo>
                  <a:pt x="95097" y="92710"/>
                </a:lnTo>
                <a:lnTo>
                  <a:pt x="92976" y="91122"/>
                </a:lnTo>
                <a:lnTo>
                  <a:pt x="92976" y="111760"/>
                </a:lnTo>
                <a:lnTo>
                  <a:pt x="92976" y="113030"/>
                </a:lnTo>
                <a:lnTo>
                  <a:pt x="92875" y="116789"/>
                </a:lnTo>
                <a:lnTo>
                  <a:pt x="92786" y="118110"/>
                </a:lnTo>
                <a:lnTo>
                  <a:pt x="92405" y="119380"/>
                </a:lnTo>
                <a:lnTo>
                  <a:pt x="89598" y="116840"/>
                </a:lnTo>
                <a:lnTo>
                  <a:pt x="88925" y="115570"/>
                </a:lnTo>
                <a:lnTo>
                  <a:pt x="88671" y="115570"/>
                </a:lnTo>
                <a:lnTo>
                  <a:pt x="88239" y="114300"/>
                </a:lnTo>
                <a:lnTo>
                  <a:pt x="88925" y="115570"/>
                </a:lnTo>
                <a:lnTo>
                  <a:pt x="91808" y="115570"/>
                </a:lnTo>
                <a:lnTo>
                  <a:pt x="92049" y="114300"/>
                </a:lnTo>
                <a:lnTo>
                  <a:pt x="92849" y="114300"/>
                </a:lnTo>
                <a:lnTo>
                  <a:pt x="92976" y="113030"/>
                </a:lnTo>
                <a:lnTo>
                  <a:pt x="92976" y="111760"/>
                </a:lnTo>
                <a:lnTo>
                  <a:pt x="92811" y="111760"/>
                </a:lnTo>
                <a:lnTo>
                  <a:pt x="92316" y="110490"/>
                </a:lnTo>
                <a:lnTo>
                  <a:pt x="91782" y="110490"/>
                </a:lnTo>
                <a:lnTo>
                  <a:pt x="91097" y="109778"/>
                </a:lnTo>
                <a:lnTo>
                  <a:pt x="91097" y="111760"/>
                </a:lnTo>
                <a:lnTo>
                  <a:pt x="91097" y="113030"/>
                </a:lnTo>
                <a:lnTo>
                  <a:pt x="88646" y="113030"/>
                </a:lnTo>
                <a:lnTo>
                  <a:pt x="88646" y="111760"/>
                </a:lnTo>
                <a:lnTo>
                  <a:pt x="89192" y="110490"/>
                </a:lnTo>
                <a:lnTo>
                  <a:pt x="90551" y="110490"/>
                </a:lnTo>
                <a:lnTo>
                  <a:pt x="91097" y="111760"/>
                </a:lnTo>
                <a:lnTo>
                  <a:pt x="91097" y="109778"/>
                </a:lnTo>
                <a:lnTo>
                  <a:pt x="90576" y="109220"/>
                </a:lnTo>
                <a:lnTo>
                  <a:pt x="89268" y="109220"/>
                </a:lnTo>
                <a:lnTo>
                  <a:pt x="88646" y="110490"/>
                </a:lnTo>
                <a:lnTo>
                  <a:pt x="88112" y="110490"/>
                </a:lnTo>
                <a:lnTo>
                  <a:pt x="87388" y="111760"/>
                </a:lnTo>
                <a:lnTo>
                  <a:pt x="87274" y="112826"/>
                </a:lnTo>
                <a:lnTo>
                  <a:pt x="87426" y="113030"/>
                </a:lnTo>
                <a:lnTo>
                  <a:pt x="87287" y="113030"/>
                </a:lnTo>
                <a:lnTo>
                  <a:pt x="87261" y="112826"/>
                </a:lnTo>
                <a:lnTo>
                  <a:pt x="84328" y="109220"/>
                </a:lnTo>
                <a:lnTo>
                  <a:pt x="77165" y="99060"/>
                </a:lnTo>
                <a:lnTo>
                  <a:pt x="78587" y="92710"/>
                </a:lnTo>
                <a:lnTo>
                  <a:pt x="78867" y="91440"/>
                </a:lnTo>
                <a:lnTo>
                  <a:pt x="81064" y="91440"/>
                </a:lnTo>
                <a:lnTo>
                  <a:pt x="81000" y="92710"/>
                </a:lnTo>
                <a:lnTo>
                  <a:pt x="81343" y="93980"/>
                </a:lnTo>
                <a:lnTo>
                  <a:pt x="81648" y="93980"/>
                </a:lnTo>
                <a:lnTo>
                  <a:pt x="82194" y="95250"/>
                </a:lnTo>
                <a:lnTo>
                  <a:pt x="85966" y="95250"/>
                </a:lnTo>
                <a:lnTo>
                  <a:pt x="86728" y="93980"/>
                </a:lnTo>
                <a:lnTo>
                  <a:pt x="86817" y="92710"/>
                </a:lnTo>
                <a:lnTo>
                  <a:pt x="86677" y="91440"/>
                </a:lnTo>
                <a:lnTo>
                  <a:pt x="85801" y="90170"/>
                </a:lnTo>
                <a:lnTo>
                  <a:pt x="85674" y="90170"/>
                </a:lnTo>
                <a:lnTo>
                  <a:pt x="85674" y="91440"/>
                </a:lnTo>
                <a:lnTo>
                  <a:pt x="85051" y="92710"/>
                </a:lnTo>
                <a:lnTo>
                  <a:pt x="84226" y="93980"/>
                </a:lnTo>
                <a:lnTo>
                  <a:pt x="83388" y="93980"/>
                </a:lnTo>
                <a:lnTo>
                  <a:pt x="82080" y="92710"/>
                </a:lnTo>
                <a:lnTo>
                  <a:pt x="82664" y="91440"/>
                </a:lnTo>
                <a:lnTo>
                  <a:pt x="85674" y="91440"/>
                </a:lnTo>
                <a:lnTo>
                  <a:pt x="85674" y="90170"/>
                </a:lnTo>
                <a:lnTo>
                  <a:pt x="85051" y="90170"/>
                </a:lnTo>
                <a:lnTo>
                  <a:pt x="86753" y="88900"/>
                </a:lnTo>
                <a:lnTo>
                  <a:pt x="87591" y="88900"/>
                </a:lnTo>
                <a:lnTo>
                  <a:pt x="92862" y="93980"/>
                </a:lnTo>
                <a:lnTo>
                  <a:pt x="92976" y="111760"/>
                </a:lnTo>
                <a:lnTo>
                  <a:pt x="92976" y="91122"/>
                </a:lnTo>
                <a:lnTo>
                  <a:pt x="90017" y="88900"/>
                </a:lnTo>
                <a:lnTo>
                  <a:pt x="97091" y="88900"/>
                </a:lnTo>
                <a:lnTo>
                  <a:pt x="113372" y="106680"/>
                </a:lnTo>
                <a:lnTo>
                  <a:pt x="112115" y="113030"/>
                </a:lnTo>
                <a:lnTo>
                  <a:pt x="108686" y="118110"/>
                </a:lnTo>
                <a:lnTo>
                  <a:pt x="103454" y="120650"/>
                </a:lnTo>
                <a:lnTo>
                  <a:pt x="96354" y="122936"/>
                </a:lnTo>
                <a:lnTo>
                  <a:pt x="97142" y="123190"/>
                </a:lnTo>
                <a:lnTo>
                  <a:pt x="101104" y="123190"/>
                </a:lnTo>
                <a:lnTo>
                  <a:pt x="107911" y="120650"/>
                </a:lnTo>
                <a:lnTo>
                  <a:pt x="110820" y="118110"/>
                </a:lnTo>
                <a:lnTo>
                  <a:pt x="113157" y="114300"/>
                </a:lnTo>
                <a:lnTo>
                  <a:pt x="114642" y="114909"/>
                </a:lnTo>
                <a:lnTo>
                  <a:pt x="114973" y="114300"/>
                </a:lnTo>
                <a:lnTo>
                  <a:pt x="117068" y="110490"/>
                </a:lnTo>
                <a:lnTo>
                  <a:pt x="117767" y="109220"/>
                </a:lnTo>
                <a:lnTo>
                  <a:pt x="118694" y="105410"/>
                </a:lnTo>
                <a:lnTo>
                  <a:pt x="118999" y="104140"/>
                </a:lnTo>
                <a:lnTo>
                  <a:pt x="119303" y="102870"/>
                </a:lnTo>
                <a:lnTo>
                  <a:pt x="119608" y="101600"/>
                </a:lnTo>
                <a:lnTo>
                  <a:pt x="120230" y="99060"/>
                </a:lnTo>
                <a:lnTo>
                  <a:pt x="118237" y="90170"/>
                </a:lnTo>
                <a:lnTo>
                  <a:pt x="117068" y="88912"/>
                </a:lnTo>
                <a:lnTo>
                  <a:pt x="118427" y="97790"/>
                </a:lnTo>
                <a:lnTo>
                  <a:pt x="118440" y="100380"/>
                </a:lnTo>
                <a:lnTo>
                  <a:pt x="118249" y="101600"/>
                </a:lnTo>
                <a:lnTo>
                  <a:pt x="117652" y="100330"/>
                </a:lnTo>
                <a:lnTo>
                  <a:pt x="117602" y="102870"/>
                </a:lnTo>
                <a:lnTo>
                  <a:pt x="117424" y="104140"/>
                </a:lnTo>
                <a:lnTo>
                  <a:pt x="117195" y="104140"/>
                </a:lnTo>
                <a:lnTo>
                  <a:pt x="117195" y="105410"/>
                </a:lnTo>
                <a:lnTo>
                  <a:pt x="116535" y="107950"/>
                </a:lnTo>
                <a:lnTo>
                  <a:pt x="115595" y="109220"/>
                </a:lnTo>
                <a:lnTo>
                  <a:pt x="114350" y="110490"/>
                </a:lnTo>
                <a:lnTo>
                  <a:pt x="114719" y="109220"/>
                </a:lnTo>
                <a:lnTo>
                  <a:pt x="114795" y="105410"/>
                </a:lnTo>
                <a:lnTo>
                  <a:pt x="115493" y="106680"/>
                </a:lnTo>
                <a:lnTo>
                  <a:pt x="116433" y="106680"/>
                </a:lnTo>
                <a:lnTo>
                  <a:pt x="117195" y="105410"/>
                </a:lnTo>
                <a:lnTo>
                  <a:pt x="117195" y="104140"/>
                </a:lnTo>
                <a:lnTo>
                  <a:pt x="115798" y="104140"/>
                </a:lnTo>
                <a:lnTo>
                  <a:pt x="115811" y="102870"/>
                </a:lnTo>
                <a:lnTo>
                  <a:pt x="117602" y="102870"/>
                </a:lnTo>
                <a:lnTo>
                  <a:pt x="117602" y="100330"/>
                </a:lnTo>
                <a:lnTo>
                  <a:pt x="114630" y="100330"/>
                </a:lnTo>
                <a:lnTo>
                  <a:pt x="114198" y="101600"/>
                </a:lnTo>
                <a:lnTo>
                  <a:pt x="113563" y="99060"/>
                </a:lnTo>
                <a:lnTo>
                  <a:pt x="112445" y="96520"/>
                </a:lnTo>
                <a:lnTo>
                  <a:pt x="110972" y="93980"/>
                </a:lnTo>
                <a:lnTo>
                  <a:pt x="113309" y="96520"/>
                </a:lnTo>
                <a:lnTo>
                  <a:pt x="116001" y="93980"/>
                </a:lnTo>
                <a:lnTo>
                  <a:pt x="115900" y="92710"/>
                </a:lnTo>
                <a:lnTo>
                  <a:pt x="115785" y="91440"/>
                </a:lnTo>
                <a:lnTo>
                  <a:pt x="115341" y="90170"/>
                </a:lnTo>
                <a:lnTo>
                  <a:pt x="114668" y="88900"/>
                </a:lnTo>
                <a:lnTo>
                  <a:pt x="113969" y="88455"/>
                </a:lnTo>
                <a:lnTo>
                  <a:pt x="113969" y="92710"/>
                </a:lnTo>
                <a:lnTo>
                  <a:pt x="112915" y="92710"/>
                </a:lnTo>
                <a:lnTo>
                  <a:pt x="111658" y="91440"/>
                </a:lnTo>
                <a:lnTo>
                  <a:pt x="111442" y="91440"/>
                </a:lnTo>
                <a:lnTo>
                  <a:pt x="111328" y="90170"/>
                </a:lnTo>
                <a:lnTo>
                  <a:pt x="112674" y="88900"/>
                </a:lnTo>
                <a:lnTo>
                  <a:pt x="113830" y="91440"/>
                </a:lnTo>
                <a:lnTo>
                  <a:pt x="113957" y="91440"/>
                </a:lnTo>
                <a:lnTo>
                  <a:pt x="113969" y="92710"/>
                </a:lnTo>
                <a:lnTo>
                  <a:pt x="113969" y="88455"/>
                </a:lnTo>
                <a:lnTo>
                  <a:pt x="112699" y="87630"/>
                </a:lnTo>
                <a:lnTo>
                  <a:pt x="109334" y="87630"/>
                </a:lnTo>
                <a:lnTo>
                  <a:pt x="109334" y="92710"/>
                </a:lnTo>
                <a:lnTo>
                  <a:pt x="109194" y="92710"/>
                </a:lnTo>
                <a:lnTo>
                  <a:pt x="109181" y="92506"/>
                </a:lnTo>
                <a:lnTo>
                  <a:pt x="109334" y="92710"/>
                </a:lnTo>
                <a:lnTo>
                  <a:pt x="109334" y="87630"/>
                </a:lnTo>
                <a:lnTo>
                  <a:pt x="108813" y="87630"/>
                </a:lnTo>
                <a:lnTo>
                  <a:pt x="109169" y="92481"/>
                </a:lnTo>
                <a:lnTo>
                  <a:pt x="107594" y="90170"/>
                </a:lnTo>
                <a:lnTo>
                  <a:pt x="105511" y="88900"/>
                </a:lnTo>
                <a:lnTo>
                  <a:pt x="103225" y="87630"/>
                </a:lnTo>
                <a:lnTo>
                  <a:pt x="104482" y="87630"/>
                </a:lnTo>
                <a:lnTo>
                  <a:pt x="104622" y="86360"/>
                </a:lnTo>
                <a:lnTo>
                  <a:pt x="104762" y="85090"/>
                </a:lnTo>
                <a:lnTo>
                  <a:pt x="104254" y="85090"/>
                </a:lnTo>
                <a:lnTo>
                  <a:pt x="103860" y="83820"/>
                </a:lnTo>
                <a:lnTo>
                  <a:pt x="111556" y="83820"/>
                </a:lnTo>
                <a:lnTo>
                  <a:pt x="117043" y="88887"/>
                </a:lnTo>
                <a:lnTo>
                  <a:pt x="112382" y="83820"/>
                </a:lnTo>
                <a:lnTo>
                  <a:pt x="103441" y="81343"/>
                </a:lnTo>
                <a:lnTo>
                  <a:pt x="103441" y="86360"/>
                </a:lnTo>
                <a:lnTo>
                  <a:pt x="101828" y="86360"/>
                </a:lnTo>
                <a:lnTo>
                  <a:pt x="100698" y="85090"/>
                </a:lnTo>
                <a:lnTo>
                  <a:pt x="102120" y="83820"/>
                </a:lnTo>
                <a:lnTo>
                  <a:pt x="102704" y="85090"/>
                </a:lnTo>
                <a:lnTo>
                  <a:pt x="103441" y="86360"/>
                </a:lnTo>
                <a:lnTo>
                  <a:pt x="103441" y="81343"/>
                </a:lnTo>
                <a:lnTo>
                  <a:pt x="103212" y="81280"/>
                </a:lnTo>
                <a:lnTo>
                  <a:pt x="111467" y="81280"/>
                </a:lnTo>
                <a:lnTo>
                  <a:pt x="118694" y="83820"/>
                </a:lnTo>
                <a:lnTo>
                  <a:pt x="124256" y="88900"/>
                </a:lnTo>
                <a:lnTo>
                  <a:pt x="127533" y="96520"/>
                </a:lnTo>
                <a:lnTo>
                  <a:pt x="128739" y="102870"/>
                </a:lnTo>
                <a:lnTo>
                  <a:pt x="128739" y="91414"/>
                </a:lnTo>
                <a:lnTo>
                  <a:pt x="127698" y="88900"/>
                </a:lnTo>
                <a:lnTo>
                  <a:pt x="126403" y="87630"/>
                </a:lnTo>
                <a:lnTo>
                  <a:pt x="126974" y="86360"/>
                </a:lnTo>
                <a:lnTo>
                  <a:pt x="126568" y="85090"/>
                </a:lnTo>
                <a:lnTo>
                  <a:pt x="126339" y="83820"/>
                </a:lnTo>
                <a:lnTo>
                  <a:pt x="125349" y="83820"/>
                </a:lnTo>
                <a:lnTo>
                  <a:pt x="125349" y="86360"/>
                </a:lnTo>
                <a:lnTo>
                  <a:pt x="123939" y="83820"/>
                </a:lnTo>
                <a:lnTo>
                  <a:pt x="124561" y="83820"/>
                </a:lnTo>
                <a:lnTo>
                  <a:pt x="125069" y="85090"/>
                </a:lnTo>
                <a:lnTo>
                  <a:pt x="125310" y="85090"/>
                </a:lnTo>
                <a:lnTo>
                  <a:pt x="125349" y="86360"/>
                </a:lnTo>
                <a:lnTo>
                  <a:pt x="125349" y="83820"/>
                </a:lnTo>
                <a:lnTo>
                  <a:pt x="124180" y="82550"/>
                </a:lnTo>
                <a:lnTo>
                  <a:pt x="123355" y="82550"/>
                </a:lnTo>
                <a:lnTo>
                  <a:pt x="122516" y="83820"/>
                </a:lnTo>
                <a:lnTo>
                  <a:pt x="120980" y="82537"/>
                </a:lnTo>
                <a:lnTo>
                  <a:pt x="119316" y="81280"/>
                </a:lnTo>
                <a:lnTo>
                  <a:pt x="115062" y="78740"/>
                </a:lnTo>
                <a:lnTo>
                  <a:pt x="110350" y="78740"/>
                </a:lnTo>
                <a:lnTo>
                  <a:pt x="110147" y="77470"/>
                </a:lnTo>
                <a:lnTo>
                  <a:pt x="105994" y="77470"/>
                </a:lnTo>
                <a:lnTo>
                  <a:pt x="105765" y="78740"/>
                </a:lnTo>
                <a:lnTo>
                  <a:pt x="101244" y="78740"/>
                </a:lnTo>
                <a:lnTo>
                  <a:pt x="99390" y="79413"/>
                </a:lnTo>
                <a:lnTo>
                  <a:pt x="99390" y="83820"/>
                </a:lnTo>
                <a:lnTo>
                  <a:pt x="98793" y="85090"/>
                </a:lnTo>
                <a:lnTo>
                  <a:pt x="98742" y="86360"/>
                </a:lnTo>
                <a:lnTo>
                  <a:pt x="90474" y="86360"/>
                </a:lnTo>
                <a:lnTo>
                  <a:pt x="96545" y="83820"/>
                </a:lnTo>
                <a:lnTo>
                  <a:pt x="99390" y="83820"/>
                </a:lnTo>
                <a:lnTo>
                  <a:pt x="99390" y="79413"/>
                </a:lnTo>
                <a:lnTo>
                  <a:pt x="94234" y="81280"/>
                </a:lnTo>
                <a:lnTo>
                  <a:pt x="89700" y="83820"/>
                </a:lnTo>
                <a:lnTo>
                  <a:pt x="85382" y="86360"/>
                </a:lnTo>
                <a:lnTo>
                  <a:pt x="85242" y="86360"/>
                </a:lnTo>
                <a:lnTo>
                  <a:pt x="83185" y="82550"/>
                </a:lnTo>
                <a:lnTo>
                  <a:pt x="85445" y="82537"/>
                </a:lnTo>
                <a:lnTo>
                  <a:pt x="86321" y="81280"/>
                </a:lnTo>
                <a:lnTo>
                  <a:pt x="85598" y="78740"/>
                </a:lnTo>
                <a:lnTo>
                  <a:pt x="85229" y="77470"/>
                </a:lnTo>
                <a:lnTo>
                  <a:pt x="84861" y="76200"/>
                </a:lnTo>
                <a:lnTo>
                  <a:pt x="84569" y="76327"/>
                </a:lnTo>
                <a:lnTo>
                  <a:pt x="84569" y="80010"/>
                </a:lnTo>
                <a:lnTo>
                  <a:pt x="84366" y="80010"/>
                </a:lnTo>
                <a:lnTo>
                  <a:pt x="83756" y="81280"/>
                </a:lnTo>
                <a:lnTo>
                  <a:pt x="81419" y="81280"/>
                </a:lnTo>
                <a:lnTo>
                  <a:pt x="81483" y="82550"/>
                </a:lnTo>
                <a:lnTo>
                  <a:pt x="82804" y="85090"/>
                </a:lnTo>
                <a:lnTo>
                  <a:pt x="83642" y="87630"/>
                </a:lnTo>
                <a:lnTo>
                  <a:pt x="81064" y="87630"/>
                </a:lnTo>
                <a:lnTo>
                  <a:pt x="80302" y="83820"/>
                </a:lnTo>
                <a:lnTo>
                  <a:pt x="80048" y="82550"/>
                </a:lnTo>
                <a:lnTo>
                  <a:pt x="76161" y="82537"/>
                </a:lnTo>
                <a:lnTo>
                  <a:pt x="75958" y="81280"/>
                </a:lnTo>
                <a:lnTo>
                  <a:pt x="76708" y="81280"/>
                </a:lnTo>
                <a:lnTo>
                  <a:pt x="78384" y="80010"/>
                </a:lnTo>
                <a:lnTo>
                  <a:pt x="79082" y="80010"/>
                </a:lnTo>
                <a:lnTo>
                  <a:pt x="78295" y="77470"/>
                </a:lnTo>
                <a:lnTo>
                  <a:pt x="78600" y="76200"/>
                </a:lnTo>
                <a:lnTo>
                  <a:pt x="80175" y="76200"/>
                </a:lnTo>
                <a:lnTo>
                  <a:pt x="80238" y="77470"/>
                </a:lnTo>
                <a:lnTo>
                  <a:pt x="80606" y="78740"/>
                </a:lnTo>
                <a:lnTo>
                  <a:pt x="80772" y="80010"/>
                </a:lnTo>
                <a:lnTo>
                  <a:pt x="81419" y="78740"/>
                </a:lnTo>
                <a:lnTo>
                  <a:pt x="84328" y="78740"/>
                </a:lnTo>
                <a:lnTo>
                  <a:pt x="84569" y="80010"/>
                </a:lnTo>
                <a:lnTo>
                  <a:pt x="84569" y="76327"/>
                </a:lnTo>
                <a:lnTo>
                  <a:pt x="81788" y="77470"/>
                </a:lnTo>
                <a:lnTo>
                  <a:pt x="81749" y="76200"/>
                </a:lnTo>
                <a:lnTo>
                  <a:pt x="81724" y="74930"/>
                </a:lnTo>
                <a:lnTo>
                  <a:pt x="77978" y="74930"/>
                </a:lnTo>
                <a:lnTo>
                  <a:pt x="76479" y="76200"/>
                </a:lnTo>
                <a:lnTo>
                  <a:pt x="76022" y="77470"/>
                </a:lnTo>
                <a:lnTo>
                  <a:pt x="77177" y="78740"/>
                </a:lnTo>
                <a:lnTo>
                  <a:pt x="73914" y="80010"/>
                </a:lnTo>
                <a:lnTo>
                  <a:pt x="75590" y="85090"/>
                </a:lnTo>
                <a:lnTo>
                  <a:pt x="76771" y="85090"/>
                </a:lnTo>
                <a:lnTo>
                  <a:pt x="78105" y="83820"/>
                </a:lnTo>
                <a:lnTo>
                  <a:pt x="78740" y="83820"/>
                </a:lnTo>
                <a:lnTo>
                  <a:pt x="79616" y="88900"/>
                </a:lnTo>
                <a:lnTo>
                  <a:pt x="75069" y="88900"/>
                </a:lnTo>
                <a:lnTo>
                  <a:pt x="75069" y="91440"/>
                </a:lnTo>
                <a:lnTo>
                  <a:pt x="72237" y="92710"/>
                </a:lnTo>
                <a:lnTo>
                  <a:pt x="69837" y="93980"/>
                </a:lnTo>
                <a:lnTo>
                  <a:pt x="67919" y="96520"/>
                </a:lnTo>
                <a:lnTo>
                  <a:pt x="67830" y="95250"/>
                </a:lnTo>
                <a:lnTo>
                  <a:pt x="67246" y="93980"/>
                </a:lnTo>
                <a:lnTo>
                  <a:pt x="66357" y="93980"/>
                </a:lnTo>
                <a:lnTo>
                  <a:pt x="68897" y="92710"/>
                </a:lnTo>
                <a:lnTo>
                  <a:pt x="71843" y="91440"/>
                </a:lnTo>
                <a:lnTo>
                  <a:pt x="75069" y="91440"/>
                </a:lnTo>
                <a:lnTo>
                  <a:pt x="75069" y="88900"/>
                </a:lnTo>
                <a:lnTo>
                  <a:pt x="68999" y="88900"/>
                </a:lnTo>
                <a:lnTo>
                  <a:pt x="65684" y="90106"/>
                </a:lnTo>
                <a:lnTo>
                  <a:pt x="65684" y="95250"/>
                </a:lnTo>
                <a:lnTo>
                  <a:pt x="65544" y="97790"/>
                </a:lnTo>
                <a:lnTo>
                  <a:pt x="65405" y="97790"/>
                </a:lnTo>
                <a:lnTo>
                  <a:pt x="65405" y="100330"/>
                </a:lnTo>
                <a:lnTo>
                  <a:pt x="64211" y="101523"/>
                </a:lnTo>
                <a:lnTo>
                  <a:pt x="64211" y="120650"/>
                </a:lnTo>
                <a:lnTo>
                  <a:pt x="63017" y="120650"/>
                </a:lnTo>
                <a:lnTo>
                  <a:pt x="61798" y="119380"/>
                </a:lnTo>
                <a:lnTo>
                  <a:pt x="62649" y="119380"/>
                </a:lnTo>
                <a:lnTo>
                  <a:pt x="63195" y="118110"/>
                </a:lnTo>
                <a:lnTo>
                  <a:pt x="64211" y="120650"/>
                </a:lnTo>
                <a:lnTo>
                  <a:pt x="64211" y="101523"/>
                </a:lnTo>
                <a:lnTo>
                  <a:pt x="63296" y="104140"/>
                </a:lnTo>
                <a:lnTo>
                  <a:pt x="62928" y="106680"/>
                </a:lnTo>
                <a:lnTo>
                  <a:pt x="62699" y="106680"/>
                </a:lnTo>
                <a:lnTo>
                  <a:pt x="60858" y="102870"/>
                </a:lnTo>
                <a:lnTo>
                  <a:pt x="60680" y="102933"/>
                </a:lnTo>
                <a:lnTo>
                  <a:pt x="60680" y="107950"/>
                </a:lnTo>
                <a:lnTo>
                  <a:pt x="60401" y="109220"/>
                </a:lnTo>
                <a:lnTo>
                  <a:pt x="59309" y="109220"/>
                </a:lnTo>
                <a:lnTo>
                  <a:pt x="58432" y="107950"/>
                </a:lnTo>
                <a:lnTo>
                  <a:pt x="58305" y="107950"/>
                </a:lnTo>
                <a:lnTo>
                  <a:pt x="58496" y="106680"/>
                </a:lnTo>
                <a:lnTo>
                  <a:pt x="60604" y="106680"/>
                </a:lnTo>
                <a:lnTo>
                  <a:pt x="60680" y="107950"/>
                </a:lnTo>
                <a:lnTo>
                  <a:pt x="60680" y="102933"/>
                </a:lnTo>
                <a:lnTo>
                  <a:pt x="57150" y="104140"/>
                </a:lnTo>
                <a:lnTo>
                  <a:pt x="56807" y="107950"/>
                </a:lnTo>
                <a:lnTo>
                  <a:pt x="56667" y="107950"/>
                </a:lnTo>
                <a:lnTo>
                  <a:pt x="56857" y="109220"/>
                </a:lnTo>
                <a:lnTo>
                  <a:pt x="57277" y="110490"/>
                </a:lnTo>
                <a:lnTo>
                  <a:pt x="58623" y="111760"/>
                </a:lnTo>
                <a:lnTo>
                  <a:pt x="61671" y="111760"/>
                </a:lnTo>
                <a:lnTo>
                  <a:pt x="62712" y="109220"/>
                </a:lnTo>
                <a:lnTo>
                  <a:pt x="62687" y="111760"/>
                </a:lnTo>
                <a:lnTo>
                  <a:pt x="63119" y="114300"/>
                </a:lnTo>
                <a:lnTo>
                  <a:pt x="64033" y="116840"/>
                </a:lnTo>
                <a:lnTo>
                  <a:pt x="62357" y="116840"/>
                </a:lnTo>
                <a:lnTo>
                  <a:pt x="60909" y="118110"/>
                </a:lnTo>
                <a:lnTo>
                  <a:pt x="60820" y="119380"/>
                </a:lnTo>
                <a:lnTo>
                  <a:pt x="59639" y="118008"/>
                </a:lnTo>
                <a:lnTo>
                  <a:pt x="58788" y="116789"/>
                </a:lnTo>
                <a:lnTo>
                  <a:pt x="54838" y="109220"/>
                </a:lnTo>
                <a:lnTo>
                  <a:pt x="56515" y="101600"/>
                </a:lnTo>
                <a:lnTo>
                  <a:pt x="62572" y="96520"/>
                </a:lnTo>
                <a:lnTo>
                  <a:pt x="62649" y="97790"/>
                </a:lnTo>
                <a:lnTo>
                  <a:pt x="62865" y="99060"/>
                </a:lnTo>
                <a:lnTo>
                  <a:pt x="63881" y="100330"/>
                </a:lnTo>
                <a:lnTo>
                  <a:pt x="65405" y="100330"/>
                </a:lnTo>
                <a:lnTo>
                  <a:pt x="65405" y="97790"/>
                </a:lnTo>
                <a:lnTo>
                  <a:pt x="64135" y="97790"/>
                </a:lnTo>
                <a:lnTo>
                  <a:pt x="64122" y="96520"/>
                </a:lnTo>
                <a:lnTo>
                  <a:pt x="65684" y="95250"/>
                </a:lnTo>
                <a:lnTo>
                  <a:pt x="65684" y="90106"/>
                </a:lnTo>
                <a:lnTo>
                  <a:pt x="61963" y="91440"/>
                </a:lnTo>
                <a:lnTo>
                  <a:pt x="59842" y="92710"/>
                </a:lnTo>
                <a:lnTo>
                  <a:pt x="55397" y="92710"/>
                </a:lnTo>
                <a:lnTo>
                  <a:pt x="54813" y="93980"/>
                </a:lnTo>
                <a:lnTo>
                  <a:pt x="54559" y="93980"/>
                </a:lnTo>
                <a:lnTo>
                  <a:pt x="54089" y="95250"/>
                </a:lnTo>
                <a:lnTo>
                  <a:pt x="54152" y="96520"/>
                </a:lnTo>
                <a:lnTo>
                  <a:pt x="52374" y="97790"/>
                </a:lnTo>
                <a:lnTo>
                  <a:pt x="50749" y="99060"/>
                </a:lnTo>
                <a:lnTo>
                  <a:pt x="48247" y="102870"/>
                </a:lnTo>
                <a:lnTo>
                  <a:pt x="47421" y="105410"/>
                </a:lnTo>
                <a:lnTo>
                  <a:pt x="46875" y="106680"/>
                </a:lnTo>
                <a:lnTo>
                  <a:pt x="46329" y="106680"/>
                </a:lnTo>
                <a:lnTo>
                  <a:pt x="46329" y="107950"/>
                </a:lnTo>
                <a:lnTo>
                  <a:pt x="46024" y="110490"/>
                </a:lnTo>
                <a:lnTo>
                  <a:pt x="45885" y="110490"/>
                </a:lnTo>
                <a:lnTo>
                  <a:pt x="45681" y="109220"/>
                </a:lnTo>
                <a:lnTo>
                  <a:pt x="46329" y="107950"/>
                </a:lnTo>
                <a:lnTo>
                  <a:pt x="46329" y="106680"/>
                </a:lnTo>
                <a:lnTo>
                  <a:pt x="45186" y="106680"/>
                </a:lnTo>
                <a:lnTo>
                  <a:pt x="44475" y="107950"/>
                </a:lnTo>
                <a:lnTo>
                  <a:pt x="44310" y="109220"/>
                </a:lnTo>
                <a:lnTo>
                  <a:pt x="44221" y="110490"/>
                </a:lnTo>
                <a:lnTo>
                  <a:pt x="44589" y="111760"/>
                </a:lnTo>
                <a:lnTo>
                  <a:pt x="45199" y="111760"/>
                </a:lnTo>
                <a:lnTo>
                  <a:pt x="46101" y="113030"/>
                </a:lnTo>
                <a:lnTo>
                  <a:pt x="46126" y="114300"/>
                </a:lnTo>
                <a:lnTo>
                  <a:pt x="46545" y="116840"/>
                </a:lnTo>
                <a:lnTo>
                  <a:pt x="47561" y="120650"/>
                </a:lnTo>
                <a:lnTo>
                  <a:pt x="47078" y="120650"/>
                </a:lnTo>
                <a:lnTo>
                  <a:pt x="46863" y="121920"/>
                </a:lnTo>
                <a:lnTo>
                  <a:pt x="46901" y="123190"/>
                </a:lnTo>
                <a:lnTo>
                  <a:pt x="47447" y="123190"/>
                </a:lnTo>
                <a:lnTo>
                  <a:pt x="48209" y="124460"/>
                </a:lnTo>
                <a:lnTo>
                  <a:pt x="49504" y="124460"/>
                </a:lnTo>
                <a:lnTo>
                  <a:pt x="50304" y="125730"/>
                </a:lnTo>
                <a:lnTo>
                  <a:pt x="51231" y="127000"/>
                </a:lnTo>
                <a:lnTo>
                  <a:pt x="54432" y="130810"/>
                </a:lnTo>
                <a:lnTo>
                  <a:pt x="57061" y="133350"/>
                </a:lnTo>
                <a:lnTo>
                  <a:pt x="59931" y="134620"/>
                </a:lnTo>
                <a:lnTo>
                  <a:pt x="68707" y="151130"/>
                </a:lnTo>
                <a:lnTo>
                  <a:pt x="67602" y="152400"/>
                </a:lnTo>
                <a:lnTo>
                  <a:pt x="67551" y="153670"/>
                </a:lnTo>
                <a:lnTo>
                  <a:pt x="67995" y="154228"/>
                </a:lnTo>
                <a:lnTo>
                  <a:pt x="68745" y="152400"/>
                </a:lnTo>
                <a:lnTo>
                  <a:pt x="72390" y="148590"/>
                </a:lnTo>
                <a:lnTo>
                  <a:pt x="76962" y="146050"/>
                </a:lnTo>
                <a:lnTo>
                  <a:pt x="83019" y="142240"/>
                </a:lnTo>
                <a:lnTo>
                  <a:pt x="86575" y="140970"/>
                </a:lnTo>
                <a:lnTo>
                  <a:pt x="90119" y="139700"/>
                </a:lnTo>
                <a:lnTo>
                  <a:pt x="105638" y="134620"/>
                </a:lnTo>
                <a:lnTo>
                  <a:pt x="113157" y="133350"/>
                </a:lnTo>
                <a:lnTo>
                  <a:pt x="119913" y="132080"/>
                </a:lnTo>
                <a:lnTo>
                  <a:pt x="125450" y="132080"/>
                </a:lnTo>
                <a:lnTo>
                  <a:pt x="130175" y="133350"/>
                </a:lnTo>
                <a:lnTo>
                  <a:pt x="132283" y="134442"/>
                </a:lnTo>
                <a:lnTo>
                  <a:pt x="132372" y="133350"/>
                </a:lnTo>
                <a:close/>
              </a:path>
              <a:path w="625475" h="702944">
                <a:moveTo>
                  <a:pt x="132626" y="134620"/>
                </a:moveTo>
                <a:lnTo>
                  <a:pt x="132283" y="134442"/>
                </a:lnTo>
                <a:lnTo>
                  <a:pt x="132232" y="134962"/>
                </a:lnTo>
                <a:lnTo>
                  <a:pt x="132626" y="134620"/>
                </a:lnTo>
                <a:close/>
              </a:path>
              <a:path w="625475" h="702944">
                <a:moveTo>
                  <a:pt x="133375" y="692048"/>
                </a:moveTo>
                <a:lnTo>
                  <a:pt x="131775" y="692619"/>
                </a:lnTo>
                <a:lnTo>
                  <a:pt x="129146" y="692619"/>
                </a:lnTo>
                <a:lnTo>
                  <a:pt x="130454" y="693889"/>
                </a:lnTo>
                <a:lnTo>
                  <a:pt x="133375" y="692048"/>
                </a:lnTo>
                <a:close/>
              </a:path>
              <a:path w="625475" h="702944">
                <a:moveTo>
                  <a:pt x="135026" y="665949"/>
                </a:moveTo>
                <a:lnTo>
                  <a:pt x="134708" y="662444"/>
                </a:lnTo>
                <a:lnTo>
                  <a:pt x="134264" y="665949"/>
                </a:lnTo>
                <a:lnTo>
                  <a:pt x="135026" y="665949"/>
                </a:lnTo>
                <a:close/>
              </a:path>
              <a:path w="625475" h="702944">
                <a:moveTo>
                  <a:pt x="135686" y="603719"/>
                </a:moveTo>
                <a:lnTo>
                  <a:pt x="134797" y="603719"/>
                </a:lnTo>
                <a:lnTo>
                  <a:pt x="132918" y="606259"/>
                </a:lnTo>
                <a:lnTo>
                  <a:pt x="130822" y="610069"/>
                </a:lnTo>
                <a:lnTo>
                  <a:pt x="128612" y="613879"/>
                </a:lnTo>
                <a:lnTo>
                  <a:pt x="128562" y="615149"/>
                </a:lnTo>
                <a:lnTo>
                  <a:pt x="128117" y="616419"/>
                </a:lnTo>
                <a:lnTo>
                  <a:pt x="131051" y="612609"/>
                </a:lnTo>
                <a:lnTo>
                  <a:pt x="134048" y="606793"/>
                </a:lnTo>
                <a:lnTo>
                  <a:pt x="135686" y="603719"/>
                </a:lnTo>
                <a:close/>
              </a:path>
              <a:path w="625475" h="702944">
                <a:moveTo>
                  <a:pt x="135699" y="654519"/>
                </a:moveTo>
                <a:lnTo>
                  <a:pt x="134658" y="654519"/>
                </a:lnTo>
                <a:lnTo>
                  <a:pt x="134556" y="660869"/>
                </a:lnTo>
                <a:lnTo>
                  <a:pt x="134708" y="662444"/>
                </a:lnTo>
                <a:lnTo>
                  <a:pt x="135699" y="654519"/>
                </a:lnTo>
                <a:close/>
              </a:path>
              <a:path w="625475" h="702944">
                <a:moveTo>
                  <a:pt x="138760" y="552919"/>
                </a:moveTo>
                <a:lnTo>
                  <a:pt x="129933" y="550379"/>
                </a:lnTo>
                <a:lnTo>
                  <a:pt x="125526" y="549109"/>
                </a:lnTo>
                <a:lnTo>
                  <a:pt x="125018" y="551649"/>
                </a:lnTo>
                <a:lnTo>
                  <a:pt x="124599" y="552919"/>
                </a:lnTo>
                <a:lnTo>
                  <a:pt x="124904" y="552919"/>
                </a:lnTo>
                <a:lnTo>
                  <a:pt x="127520" y="550379"/>
                </a:lnTo>
                <a:lnTo>
                  <a:pt x="125234" y="559269"/>
                </a:lnTo>
                <a:lnTo>
                  <a:pt x="127190" y="556729"/>
                </a:lnTo>
                <a:lnTo>
                  <a:pt x="125552" y="564349"/>
                </a:lnTo>
                <a:lnTo>
                  <a:pt x="126530" y="564349"/>
                </a:lnTo>
                <a:lnTo>
                  <a:pt x="127406" y="561809"/>
                </a:lnTo>
                <a:lnTo>
                  <a:pt x="127444" y="560539"/>
                </a:lnTo>
                <a:lnTo>
                  <a:pt x="127558" y="559269"/>
                </a:lnTo>
                <a:lnTo>
                  <a:pt x="127977" y="557999"/>
                </a:lnTo>
                <a:lnTo>
                  <a:pt x="128435" y="557999"/>
                </a:lnTo>
                <a:lnTo>
                  <a:pt x="129108" y="556729"/>
                </a:lnTo>
                <a:lnTo>
                  <a:pt x="130098" y="556729"/>
                </a:lnTo>
                <a:lnTo>
                  <a:pt x="130810" y="555459"/>
                </a:lnTo>
                <a:lnTo>
                  <a:pt x="133515" y="555459"/>
                </a:lnTo>
                <a:lnTo>
                  <a:pt x="135636" y="556729"/>
                </a:lnTo>
                <a:lnTo>
                  <a:pt x="138747" y="555459"/>
                </a:lnTo>
                <a:lnTo>
                  <a:pt x="138760" y="552919"/>
                </a:lnTo>
                <a:close/>
              </a:path>
              <a:path w="625475" h="702944">
                <a:moveTo>
                  <a:pt x="144310" y="639089"/>
                </a:moveTo>
                <a:lnTo>
                  <a:pt x="144272" y="635469"/>
                </a:lnTo>
                <a:lnTo>
                  <a:pt x="143510" y="634199"/>
                </a:lnTo>
                <a:lnTo>
                  <a:pt x="143395" y="638009"/>
                </a:lnTo>
                <a:lnTo>
                  <a:pt x="144310" y="639089"/>
                </a:lnTo>
                <a:close/>
              </a:path>
              <a:path w="625475" h="702944">
                <a:moveTo>
                  <a:pt x="144462" y="639279"/>
                </a:moveTo>
                <a:lnTo>
                  <a:pt x="144310" y="639089"/>
                </a:lnTo>
                <a:lnTo>
                  <a:pt x="144310" y="639279"/>
                </a:lnTo>
                <a:lnTo>
                  <a:pt x="144462" y="639279"/>
                </a:lnTo>
                <a:close/>
              </a:path>
              <a:path w="625475" h="702944">
                <a:moveTo>
                  <a:pt x="148805" y="602449"/>
                </a:moveTo>
                <a:lnTo>
                  <a:pt x="147243" y="602449"/>
                </a:lnTo>
                <a:lnTo>
                  <a:pt x="142303" y="618959"/>
                </a:lnTo>
                <a:lnTo>
                  <a:pt x="140931" y="622769"/>
                </a:lnTo>
                <a:lnTo>
                  <a:pt x="136207" y="632929"/>
                </a:lnTo>
                <a:lnTo>
                  <a:pt x="127546" y="650709"/>
                </a:lnTo>
                <a:lnTo>
                  <a:pt x="124155" y="658329"/>
                </a:lnTo>
                <a:lnTo>
                  <a:pt x="120459" y="665949"/>
                </a:lnTo>
                <a:lnTo>
                  <a:pt x="117246" y="673569"/>
                </a:lnTo>
                <a:lnTo>
                  <a:pt x="118186" y="673569"/>
                </a:lnTo>
                <a:lnTo>
                  <a:pt x="124015" y="661898"/>
                </a:lnTo>
                <a:lnTo>
                  <a:pt x="135674" y="638009"/>
                </a:lnTo>
                <a:lnTo>
                  <a:pt x="140182" y="626579"/>
                </a:lnTo>
                <a:lnTo>
                  <a:pt x="146431" y="608799"/>
                </a:lnTo>
                <a:lnTo>
                  <a:pt x="148805" y="602449"/>
                </a:lnTo>
                <a:close/>
              </a:path>
              <a:path w="625475" h="702944">
                <a:moveTo>
                  <a:pt x="157568" y="597369"/>
                </a:moveTo>
                <a:lnTo>
                  <a:pt x="156667" y="598639"/>
                </a:lnTo>
                <a:lnTo>
                  <a:pt x="154724" y="599909"/>
                </a:lnTo>
                <a:lnTo>
                  <a:pt x="152425" y="608799"/>
                </a:lnTo>
                <a:lnTo>
                  <a:pt x="147662" y="629119"/>
                </a:lnTo>
                <a:lnTo>
                  <a:pt x="145465" y="639279"/>
                </a:lnTo>
                <a:lnTo>
                  <a:pt x="144462" y="639279"/>
                </a:lnTo>
                <a:lnTo>
                  <a:pt x="145529" y="640549"/>
                </a:lnTo>
                <a:lnTo>
                  <a:pt x="144043" y="645629"/>
                </a:lnTo>
                <a:lnTo>
                  <a:pt x="142709" y="645629"/>
                </a:lnTo>
                <a:lnTo>
                  <a:pt x="142468" y="643089"/>
                </a:lnTo>
                <a:lnTo>
                  <a:pt x="142392" y="641819"/>
                </a:lnTo>
                <a:lnTo>
                  <a:pt x="142519" y="651979"/>
                </a:lnTo>
                <a:lnTo>
                  <a:pt x="140246" y="655789"/>
                </a:lnTo>
                <a:lnTo>
                  <a:pt x="138950" y="662139"/>
                </a:lnTo>
                <a:lnTo>
                  <a:pt x="137274" y="662139"/>
                </a:lnTo>
                <a:lnTo>
                  <a:pt x="137045" y="655789"/>
                </a:lnTo>
                <a:lnTo>
                  <a:pt x="135597" y="655789"/>
                </a:lnTo>
                <a:lnTo>
                  <a:pt x="136423" y="663409"/>
                </a:lnTo>
                <a:lnTo>
                  <a:pt x="136512" y="665949"/>
                </a:lnTo>
                <a:lnTo>
                  <a:pt x="135026" y="665949"/>
                </a:lnTo>
                <a:lnTo>
                  <a:pt x="134810" y="672299"/>
                </a:lnTo>
                <a:lnTo>
                  <a:pt x="133921" y="669759"/>
                </a:lnTo>
                <a:lnTo>
                  <a:pt x="133388" y="663409"/>
                </a:lnTo>
                <a:lnTo>
                  <a:pt x="131762" y="663409"/>
                </a:lnTo>
                <a:lnTo>
                  <a:pt x="133057" y="671029"/>
                </a:lnTo>
                <a:lnTo>
                  <a:pt x="133057" y="672299"/>
                </a:lnTo>
                <a:lnTo>
                  <a:pt x="133388" y="674839"/>
                </a:lnTo>
                <a:lnTo>
                  <a:pt x="129806" y="678649"/>
                </a:lnTo>
                <a:lnTo>
                  <a:pt x="128498" y="678649"/>
                </a:lnTo>
                <a:lnTo>
                  <a:pt x="127838" y="673569"/>
                </a:lnTo>
                <a:lnTo>
                  <a:pt x="127609" y="674839"/>
                </a:lnTo>
                <a:lnTo>
                  <a:pt x="127863" y="681189"/>
                </a:lnTo>
                <a:lnTo>
                  <a:pt x="125895" y="681189"/>
                </a:lnTo>
                <a:lnTo>
                  <a:pt x="125971" y="678649"/>
                </a:lnTo>
                <a:lnTo>
                  <a:pt x="126238" y="674839"/>
                </a:lnTo>
                <a:lnTo>
                  <a:pt x="125552" y="674839"/>
                </a:lnTo>
                <a:lnTo>
                  <a:pt x="125437" y="679919"/>
                </a:lnTo>
                <a:lnTo>
                  <a:pt x="125564" y="682459"/>
                </a:lnTo>
                <a:lnTo>
                  <a:pt x="125234" y="682459"/>
                </a:lnTo>
                <a:lnTo>
                  <a:pt x="120345" y="683729"/>
                </a:lnTo>
                <a:lnTo>
                  <a:pt x="118059" y="684999"/>
                </a:lnTo>
                <a:lnTo>
                  <a:pt x="112839" y="687539"/>
                </a:lnTo>
                <a:lnTo>
                  <a:pt x="110223" y="687539"/>
                </a:lnTo>
                <a:lnTo>
                  <a:pt x="109245" y="683729"/>
                </a:lnTo>
                <a:lnTo>
                  <a:pt x="110223" y="674839"/>
                </a:lnTo>
                <a:lnTo>
                  <a:pt x="109677" y="668489"/>
                </a:lnTo>
                <a:lnTo>
                  <a:pt x="109575" y="667219"/>
                </a:lnTo>
                <a:lnTo>
                  <a:pt x="112915" y="662038"/>
                </a:lnTo>
                <a:lnTo>
                  <a:pt x="114795" y="659599"/>
                </a:lnTo>
                <a:lnTo>
                  <a:pt x="117817" y="653249"/>
                </a:lnTo>
                <a:lnTo>
                  <a:pt x="119227" y="650709"/>
                </a:lnTo>
                <a:lnTo>
                  <a:pt x="120662" y="648081"/>
                </a:lnTo>
                <a:lnTo>
                  <a:pt x="121170" y="646899"/>
                </a:lnTo>
                <a:lnTo>
                  <a:pt x="123380" y="641819"/>
                </a:lnTo>
                <a:lnTo>
                  <a:pt x="126212" y="636739"/>
                </a:lnTo>
                <a:lnTo>
                  <a:pt x="128511" y="631659"/>
                </a:lnTo>
                <a:lnTo>
                  <a:pt x="130365" y="627849"/>
                </a:lnTo>
                <a:lnTo>
                  <a:pt x="132219" y="624039"/>
                </a:lnTo>
                <a:lnTo>
                  <a:pt x="140995" y="603719"/>
                </a:lnTo>
                <a:lnTo>
                  <a:pt x="137960" y="603719"/>
                </a:lnTo>
                <a:lnTo>
                  <a:pt x="137629" y="604989"/>
                </a:lnTo>
                <a:lnTo>
                  <a:pt x="135674" y="608799"/>
                </a:lnTo>
                <a:lnTo>
                  <a:pt x="134048" y="613879"/>
                </a:lnTo>
                <a:lnTo>
                  <a:pt x="130759" y="620229"/>
                </a:lnTo>
                <a:lnTo>
                  <a:pt x="128016" y="626579"/>
                </a:lnTo>
                <a:lnTo>
                  <a:pt x="128524" y="626579"/>
                </a:lnTo>
                <a:lnTo>
                  <a:pt x="128866" y="627405"/>
                </a:lnTo>
                <a:lnTo>
                  <a:pt x="127647" y="626579"/>
                </a:lnTo>
                <a:lnTo>
                  <a:pt x="119595" y="646899"/>
                </a:lnTo>
                <a:lnTo>
                  <a:pt x="118706" y="646899"/>
                </a:lnTo>
                <a:lnTo>
                  <a:pt x="118706" y="643089"/>
                </a:lnTo>
                <a:lnTo>
                  <a:pt x="116751" y="650709"/>
                </a:lnTo>
                <a:lnTo>
                  <a:pt x="116090" y="649439"/>
                </a:lnTo>
                <a:lnTo>
                  <a:pt x="112509" y="659599"/>
                </a:lnTo>
                <a:lnTo>
                  <a:pt x="110223" y="658329"/>
                </a:lnTo>
                <a:lnTo>
                  <a:pt x="113131" y="650709"/>
                </a:lnTo>
                <a:lnTo>
                  <a:pt x="114579" y="646899"/>
                </a:lnTo>
                <a:lnTo>
                  <a:pt x="112509" y="645629"/>
                </a:lnTo>
                <a:lnTo>
                  <a:pt x="111861" y="650709"/>
                </a:lnTo>
                <a:lnTo>
                  <a:pt x="111201" y="646899"/>
                </a:lnTo>
                <a:lnTo>
                  <a:pt x="110350" y="657059"/>
                </a:lnTo>
                <a:lnTo>
                  <a:pt x="108038" y="664679"/>
                </a:lnTo>
                <a:lnTo>
                  <a:pt x="102400" y="668489"/>
                </a:lnTo>
                <a:lnTo>
                  <a:pt x="103708" y="663409"/>
                </a:lnTo>
                <a:lnTo>
                  <a:pt x="103022" y="664679"/>
                </a:lnTo>
                <a:lnTo>
                  <a:pt x="100101" y="668489"/>
                </a:lnTo>
                <a:lnTo>
                  <a:pt x="99466" y="668489"/>
                </a:lnTo>
                <a:lnTo>
                  <a:pt x="100215" y="667219"/>
                </a:lnTo>
                <a:lnTo>
                  <a:pt x="104343" y="662139"/>
                </a:lnTo>
                <a:lnTo>
                  <a:pt x="103047" y="660869"/>
                </a:lnTo>
                <a:lnTo>
                  <a:pt x="101993" y="662139"/>
                </a:lnTo>
                <a:lnTo>
                  <a:pt x="97815" y="669759"/>
                </a:lnTo>
                <a:lnTo>
                  <a:pt x="96520" y="668489"/>
                </a:lnTo>
                <a:lnTo>
                  <a:pt x="97218" y="667219"/>
                </a:lnTo>
                <a:lnTo>
                  <a:pt x="101498" y="662139"/>
                </a:lnTo>
                <a:lnTo>
                  <a:pt x="100761" y="662139"/>
                </a:lnTo>
                <a:lnTo>
                  <a:pt x="94894" y="668489"/>
                </a:lnTo>
                <a:lnTo>
                  <a:pt x="84124" y="667219"/>
                </a:lnTo>
                <a:lnTo>
                  <a:pt x="87591" y="660869"/>
                </a:lnTo>
                <a:lnTo>
                  <a:pt x="88544" y="659599"/>
                </a:lnTo>
                <a:lnTo>
                  <a:pt x="92341" y="654519"/>
                </a:lnTo>
                <a:lnTo>
                  <a:pt x="95199" y="650709"/>
                </a:lnTo>
                <a:lnTo>
                  <a:pt x="96151" y="649439"/>
                </a:lnTo>
                <a:lnTo>
                  <a:pt x="98132" y="646899"/>
                </a:lnTo>
                <a:lnTo>
                  <a:pt x="105079" y="638009"/>
                </a:lnTo>
                <a:lnTo>
                  <a:pt x="106070" y="636739"/>
                </a:lnTo>
                <a:lnTo>
                  <a:pt x="107061" y="635469"/>
                </a:lnTo>
                <a:lnTo>
                  <a:pt x="117614" y="621499"/>
                </a:lnTo>
                <a:lnTo>
                  <a:pt x="117398" y="621499"/>
                </a:lnTo>
                <a:lnTo>
                  <a:pt x="117259" y="620229"/>
                </a:lnTo>
                <a:lnTo>
                  <a:pt x="114922" y="622769"/>
                </a:lnTo>
                <a:lnTo>
                  <a:pt x="114147" y="624039"/>
                </a:lnTo>
                <a:lnTo>
                  <a:pt x="111467" y="626579"/>
                </a:lnTo>
                <a:lnTo>
                  <a:pt x="107696" y="632929"/>
                </a:lnTo>
                <a:lnTo>
                  <a:pt x="104330" y="636739"/>
                </a:lnTo>
                <a:lnTo>
                  <a:pt x="104825" y="634199"/>
                </a:lnTo>
                <a:lnTo>
                  <a:pt x="103809" y="634199"/>
                </a:lnTo>
                <a:lnTo>
                  <a:pt x="103593" y="635469"/>
                </a:lnTo>
                <a:lnTo>
                  <a:pt x="102463" y="638009"/>
                </a:lnTo>
                <a:lnTo>
                  <a:pt x="102247" y="638009"/>
                </a:lnTo>
                <a:lnTo>
                  <a:pt x="101917" y="635469"/>
                </a:lnTo>
                <a:lnTo>
                  <a:pt x="100609" y="636739"/>
                </a:lnTo>
                <a:lnTo>
                  <a:pt x="102565" y="639279"/>
                </a:lnTo>
                <a:lnTo>
                  <a:pt x="98971" y="643089"/>
                </a:lnTo>
                <a:lnTo>
                  <a:pt x="98005" y="643089"/>
                </a:lnTo>
                <a:lnTo>
                  <a:pt x="95542" y="646899"/>
                </a:lnTo>
                <a:lnTo>
                  <a:pt x="94246" y="646899"/>
                </a:lnTo>
                <a:lnTo>
                  <a:pt x="94564" y="643089"/>
                </a:lnTo>
                <a:lnTo>
                  <a:pt x="94170" y="644359"/>
                </a:lnTo>
                <a:lnTo>
                  <a:pt x="93179" y="650709"/>
                </a:lnTo>
                <a:lnTo>
                  <a:pt x="91630" y="650709"/>
                </a:lnTo>
                <a:lnTo>
                  <a:pt x="91948" y="645629"/>
                </a:lnTo>
                <a:lnTo>
                  <a:pt x="91503" y="646899"/>
                </a:lnTo>
                <a:lnTo>
                  <a:pt x="90284" y="654519"/>
                </a:lnTo>
                <a:lnTo>
                  <a:pt x="88696" y="654519"/>
                </a:lnTo>
                <a:lnTo>
                  <a:pt x="89662" y="649439"/>
                </a:lnTo>
                <a:lnTo>
                  <a:pt x="88366" y="650709"/>
                </a:lnTo>
                <a:lnTo>
                  <a:pt x="88366" y="655789"/>
                </a:lnTo>
                <a:lnTo>
                  <a:pt x="82499" y="658329"/>
                </a:lnTo>
                <a:lnTo>
                  <a:pt x="79235" y="659599"/>
                </a:lnTo>
                <a:lnTo>
                  <a:pt x="76288" y="660869"/>
                </a:lnTo>
                <a:lnTo>
                  <a:pt x="72390" y="662038"/>
                </a:lnTo>
                <a:lnTo>
                  <a:pt x="73190" y="662139"/>
                </a:lnTo>
                <a:lnTo>
                  <a:pt x="82308" y="660869"/>
                </a:lnTo>
                <a:lnTo>
                  <a:pt x="86385" y="659599"/>
                </a:lnTo>
                <a:lnTo>
                  <a:pt x="85090" y="663409"/>
                </a:lnTo>
                <a:lnTo>
                  <a:pt x="83121" y="664679"/>
                </a:lnTo>
                <a:lnTo>
                  <a:pt x="81813" y="667219"/>
                </a:lnTo>
                <a:lnTo>
                  <a:pt x="83439" y="668489"/>
                </a:lnTo>
                <a:lnTo>
                  <a:pt x="94246" y="669759"/>
                </a:lnTo>
                <a:lnTo>
                  <a:pt x="96342" y="671029"/>
                </a:lnTo>
                <a:lnTo>
                  <a:pt x="106159" y="669759"/>
                </a:lnTo>
                <a:lnTo>
                  <a:pt x="106591" y="671029"/>
                </a:lnTo>
                <a:lnTo>
                  <a:pt x="107670" y="677379"/>
                </a:lnTo>
                <a:lnTo>
                  <a:pt x="107988" y="682459"/>
                </a:lnTo>
                <a:lnTo>
                  <a:pt x="109067" y="688809"/>
                </a:lnTo>
                <a:lnTo>
                  <a:pt x="109728" y="688809"/>
                </a:lnTo>
                <a:lnTo>
                  <a:pt x="115062" y="687539"/>
                </a:lnTo>
                <a:lnTo>
                  <a:pt x="122631" y="684999"/>
                </a:lnTo>
                <a:lnTo>
                  <a:pt x="127965" y="682459"/>
                </a:lnTo>
                <a:lnTo>
                  <a:pt x="128066" y="686269"/>
                </a:lnTo>
                <a:lnTo>
                  <a:pt x="126707" y="690079"/>
                </a:lnTo>
                <a:lnTo>
                  <a:pt x="126809" y="692619"/>
                </a:lnTo>
                <a:lnTo>
                  <a:pt x="129146" y="692619"/>
                </a:lnTo>
                <a:lnTo>
                  <a:pt x="127838" y="691349"/>
                </a:lnTo>
                <a:lnTo>
                  <a:pt x="127520" y="691349"/>
                </a:lnTo>
                <a:lnTo>
                  <a:pt x="130124" y="681189"/>
                </a:lnTo>
                <a:lnTo>
                  <a:pt x="131762" y="679919"/>
                </a:lnTo>
                <a:lnTo>
                  <a:pt x="132803" y="678649"/>
                </a:lnTo>
                <a:lnTo>
                  <a:pt x="136982" y="673569"/>
                </a:lnTo>
                <a:lnTo>
                  <a:pt x="137414" y="672299"/>
                </a:lnTo>
                <a:lnTo>
                  <a:pt x="138277" y="669759"/>
                </a:lnTo>
                <a:lnTo>
                  <a:pt x="140093" y="663409"/>
                </a:lnTo>
                <a:lnTo>
                  <a:pt x="140487" y="662139"/>
                </a:lnTo>
                <a:lnTo>
                  <a:pt x="143967" y="650709"/>
                </a:lnTo>
                <a:lnTo>
                  <a:pt x="145415" y="645629"/>
                </a:lnTo>
                <a:lnTo>
                  <a:pt x="145783" y="644359"/>
                </a:lnTo>
                <a:lnTo>
                  <a:pt x="148767" y="632929"/>
                </a:lnTo>
                <a:lnTo>
                  <a:pt x="151866" y="621499"/>
                </a:lnTo>
                <a:lnTo>
                  <a:pt x="154863" y="610069"/>
                </a:lnTo>
                <a:lnTo>
                  <a:pt x="157568" y="597369"/>
                </a:lnTo>
                <a:close/>
              </a:path>
              <a:path w="625475" h="702944">
                <a:moveTo>
                  <a:pt x="161798" y="596099"/>
                </a:moveTo>
                <a:lnTo>
                  <a:pt x="160705" y="596099"/>
                </a:lnTo>
                <a:lnTo>
                  <a:pt x="157772" y="615149"/>
                </a:lnTo>
                <a:lnTo>
                  <a:pt x="157619" y="615149"/>
                </a:lnTo>
                <a:lnTo>
                  <a:pt x="148602" y="654519"/>
                </a:lnTo>
                <a:lnTo>
                  <a:pt x="147828" y="657059"/>
                </a:lnTo>
                <a:lnTo>
                  <a:pt x="146735" y="662139"/>
                </a:lnTo>
                <a:lnTo>
                  <a:pt x="145351" y="665949"/>
                </a:lnTo>
                <a:lnTo>
                  <a:pt x="144030" y="669759"/>
                </a:lnTo>
                <a:lnTo>
                  <a:pt x="142659" y="673569"/>
                </a:lnTo>
                <a:lnTo>
                  <a:pt x="140855" y="677379"/>
                </a:lnTo>
                <a:lnTo>
                  <a:pt x="138531" y="681189"/>
                </a:lnTo>
                <a:lnTo>
                  <a:pt x="135699" y="684999"/>
                </a:lnTo>
                <a:lnTo>
                  <a:pt x="136791" y="683729"/>
                </a:lnTo>
                <a:lnTo>
                  <a:pt x="137858" y="683729"/>
                </a:lnTo>
                <a:lnTo>
                  <a:pt x="139077" y="681189"/>
                </a:lnTo>
                <a:lnTo>
                  <a:pt x="140030" y="679919"/>
                </a:lnTo>
                <a:lnTo>
                  <a:pt x="141592" y="678649"/>
                </a:lnTo>
                <a:lnTo>
                  <a:pt x="144005" y="673569"/>
                </a:lnTo>
                <a:lnTo>
                  <a:pt x="144767" y="672299"/>
                </a:lnTo>
                <a:lnTo>
                  <a:pt x="144919" y="672299"/>
                </a:lnTo>
                <a:lnTo>
                  <a:pt x="145211" y="671029"/>
                </a:lnTo>
                <a:lnTo>
                  <a:pt x="152514" y="643089"/>
                </a:lnTo>
                <a:lnTo>
                  <a:pt x="153073" y="641819"/>
                </a:lnTo>
                <a:lnTo>
                  <a:pt x="153835" y="639089"/>
                </a:lnTo>
                <a:lnTo>
                  <a:pt x="154203" y="638009"/>
                </a:lnTo>
                <a:lnTo>
                  <a:pt x="158292" y="618959"/>
                </a:lnTo>
                <a:lnTo>
                  <a:pt x="160578" y="604989"/>
                </a:lnTo>
                <a:lnTo>
                  <a:pt x="161798" y="596099"/>
                </a:lnTo>
                <a:close/>
              </a:path>
              <a:path w="625475" h="702944">
                <a:moveTo>
                  <a:pt x="164261" y="504863"/>
                </a:moveTo>
                <a:lnTo>
                  <a:pt x="163957" y="504177"/>
                </a:lnTo>
                <a:lnTo>
                  <a:pt x="163703" y="503466"/>
                </a:lnTo>
                <a:lnTo>
                  <a:pt x="163525" y="502742"/>
                </a:lnTo>
                <a:lnTo>
                  <a:pt x="161861" y="502742"/>
                </a:lnTo>
                <a:lnTo>
                  <a:pt x="161645" y="503605"/>
                </a:lnTo>
                <a:lnTo>
                  <a:pt x="164261" y="504863"/>
                </a:lnTo>
                <a:close/>
              </a:path>
              <a:path w="625475" h="702944">
                <a:moveTo>
                  <a:pt x="166382" y="593559"/>
                </a:moveTo>
                <a:lnTo>
                  <a:pt x="164541" y="594829"/>
                </a:lnTo>
                <a:lnTo>
                  <a:pt x="162356" y="607529"/>
                </a:lnTo>
                <a:lnTo>
                  <a:pt x="160515" y="620229"/>
                </a:lnTo>
                <a:lnTo>
                  <a:pt x="158851" y="634199"/>
                </a:lnTo>
                <a:lnTo>
                  <a:pt x="157200" y="646899"/>
                </a:lnTo>
                <a:lnTo>
                  <a:pt x="156552" y="646899"/>
                </a:lnTo>
                <a:lnTo>
                  <a:pt x="155905" y="645629"/>
                </a:lnTo>
                <a:lnTo>
                  <a:pt x="155575" y="644359"/>
                </a:lnTo>
                <a:lnTo>
                  <a:pt x="155905" y="648169"/>
                </a:lnTo>
                <a:lnTo>
                  <a:pt x="154597" y="648169"/>
                </a:lnTo>
                <a:lnTo>
                  <a:pt x="155575" y="651979"/>
                </a:lnTo>
                <a:lnTo>
                  <a:pt x="155028" y="651979"/>
                </a:lnTo>
                <a:lnTo>
                  <a:pt x="154114" y="650709"/>
                </a:lnTo>
                <a:lnTo>
                  <a:pt x="153581" y="649439"/>
                </a:lnTo>
                <a:lnTo>
                  <a:pt x="153225" y="651979"/>
                </a:lnTo>
                <a:lnTo>
                  <a:pt x="155155" y="654519"/>
                </a:lnTo>
                <a:lnTo>
                  <a:pt x="154266" y="658329"/>
                </a:lnTo>
                <a:lnTo>
                  <a:pt x="153949" y="660869"/>
                </a:lnTo>
                <a:lnTo>
                  <a:pt x="153390" y="667219"/>
                </a:lnTo>
                <a:lnTo>
                  <a:pt x="152742" y="669759"/>
                </a:lnTo>
                <a:lnTo>
                  <a:pt x="152057" y="668489"/>
                </a:lnTo>
                <a:lnTo>
                  <a:pt x="151726" y="667219"/>
                </a:lnTo>
                <a:lnTo>
                  <a:pt x="150685" y="667219"/>
                </a:lnTo>
                <a:lnTo>
                  <a:pt x="150939" y="672299"/>
                </a:lnTo>
                <a:lnTo>
                  <a:pt x="155575" y="672299"/>
                </a:lnTo>
                <a:lnTo>
                  <a:pt x="155790" y="669759"/>
                </a:lnTo>
                <a:lnTo>
                  <a:pt x="156235" y="664679"/>
                </a:lnTo>
                <a:lnTo>
                  <a:pt x="158838" y="654519"/>
                </a:lnTo>
                <a:lnTo>
                  <a:pt x="158965" y="651979"/>
                </a:lnTo>
                <a:lnTo>
                  <a:pt x="159092" y="649503"/>
                </a:lnTo>
                <a:lnTo>
                  <a:pt x="159169" y="646899"/>
                </a:lnTo>
                <a:lnTo>
                  <a:pt x="159169" y="641819"/>
                </a:lnTo>
                <a:lnTo>
                  <a:pt x="161772" y="630389"/>
                </a:lnTo>
                <a:lnTo>
                  <a:pt x="162750" y="622769"/>
                </a:lnTo>
                <a:lnTo>
                  <a:pt x="163728" y="616419"/>
                </a:lnTo>
                <a:lnTo>
                  <a:pt x="164960" y="606259"/>
                </a:lnTo>
                <a:lnTo>
                  <a:pt x="165544" y="601179"/>
                </a:lnTo>
                <a:lnTo>
                  <a:pt x="166382" y="593559"/>
                </a:lnTo>
                <a:close/>
              </a:path>
              <a:path w="625475" h="702944">
                <a:moveTo>
                  <a:pt x="168236" y="504926"/>
                </a:moveTo>
                <a:lnTo>
                  <a:pt x="168135" y="502742"/>
                </a:lnTo>
                <a:lnTo>
                  <a:pt x="167728" y="502742"/>
                </a:lnTo>
                <a:lnTo>
                  <a:pt x="167843" y="503720"/>
                </a:lnTo>
                <a:lnTo>
                  <a:pt x="168008" y="504469"/>
                </a:lnTo>
                <a:lnTo>
                  <a:pt x="168236" y="504926"/>
                </a:lnTo>
                <a:close/>
              </a:path>
              <a:path w="625475" h="702944">
                <a:moveTo>
                  <a:pt x="171475" y="598639"/>
                </a:moveTo>
                <a:lnTo>
                  <a:pt x="171411" y="592289"/>
                </a:lnTo>
                <a:lnTo>
                  <a:pt x="171157" y="591019"/>
                </a:lnTo>
                <a:lnTo>
                  <a:pt x="170700" y="592289"/>
                </a:lnTo>
                <a:lnTo>
                  <a:pt x="170599" y="593559"/>
                </a:lnTo>
                <a:lnTo>
                  <a:pt x="170218" y="610069"/>
                </a:lnTo>
                <a:lnTo>
                  <a:pt x="170116" y="612609"/>
                </a:lnTo>
                <a:lnTo>
                  <a:pt x="169786" y="617689"/>
                </a:lnTo>
                <a:lnTo>
                  <a:pt x="169532" y="620229"/>
                </a:lnTo>
                <a:lnTo>
                  <a:pt x="168440" y="626706"/>
                </a:lnTo>
                <a:lnTo>
                  <a:pt x="167970" y="628904"/>
                </a:lnTo>
                <a:lnTo>
                  <a:pt x="168008" y="630389"/>
                </a:lnTo>
                <a:lnTo>
                  <a:pt x="168275" y="632929"/>
                </a:lnTo>
                <a:lnTo>
                  <a:pt x="166636" y="639279"/>
                </a:lnTo>
                <a:lnTo>
                  <a:pt x="165747" y="646899"/>
                </a:lnTo>
                <a:lnTo>
                  <a:pt x="160553" y="678649"/>
                </a:lnTo>
                <a:lnTo>
                  <a:pt x="159664" y="682459"/>
                </a:lnTo>
                <a:lnTo>
                  <a:pt x="157099" y="687539"/>
                </a:lnTo>
                <a:lnTo>
                  <a:pt x="157759" y="688809"/>
                </a:lnTo>
                <a:lnTo>
                  <a:pt x="159410" y="686269"/>
                </a:lnTo>
                <a:lnTo>
                  <a:pt x="167449" y="648081"/>
                </a:lnTo>
                <a:lnTo>
                  <a:pt x="171234" y="604989"/>
                </a:lnTo>
                <a:lnTo>
                  <a:pt x="171450" y="599909"/>
                </a:lnTo>
                <a:lnTo>
                  <a:pt x="171475" y="598639"/>
                </a:lnTo>
                <a:close/>
              </a:path>
              <a:path w="625475" h="702944">
                <a:moveTo>
                  <a:pt x="172097" y="508546"/>
                </a:moveTo>
                <a:lnTo>
                  <a:pt x="171831" y="507225"/>
                </a:lnTo>
                <a:lnTo>
                  <a:pt x="171665" y="505117"/>
                </a:lnTo>
                <a:lnTo>
                  <a:pt x="171538" y="502742"/>
                </a:lnTo>
                <a:lnTo>
                  <a:pt x="170611" y="502742"/>
                </a:lnTo>
                <a:lnTo>
                  <a:pt x="170802" y="505117"/>
                </a:lnTo>
                <a:lnTo>
                  <a:pt x="170916" y="508000"/>
                </a:lnTo>
                <a:lnTo>
                  <a:pt x="172097" y="508546"/>
                </a:lnTo>
                <a:close/>
              </a:path>
              <a:path w="625475" h="702944">
                <a:moveTo>
                  <a:pt x="178333" y="511416"/>
                </a:moveTo>
                <a:lnTo>
                  <a:pt x="177952" y="508381"/>
                </a:lnTo>
                <a:lnTo>
                  <a:pt x="177634" y="505498"/>
                </a:lnTo>
                <a:lnTo>
                  <a:pt x="177393" y="502767"/>
                </a:lnTo>
                <a:lnTo>
                  <a:pt x="176720" y="502754"/>
                </a:lnTo>
                <a:lnTo>
                  <a:pt x="177025" y="505815"/>
                </a:lnTo>
                <a:lnTo>
                  <a:pt x="177444" y="508698"/>
                </a:lnTo>
                <a:lnTo>
                  <a:pt x="178003" y="511263"/>
                </a:lnTo>
                <a:lnTo>
                  <a:pt x="178333" y="511416"/>
                </a:lnTo>
                <a:close/>
              </a:path>
              <a:path w="625475" h="702944">
                <a:moveTo>
                  <a:pt x="179870" y="700239"/>
                </a:moveTo>
                <a:lnTo>
                  <a:pt x="176390" y="698969"/>
                </a:lnTo>
                <a:lnTo>
                  <a:pt x="175539" y="688809"/>
                </a:lnTo>
                <a:lnTo>
                  <a:pt x="175501" y="682459"/>
                </a:lnTo>
                <a:lnTo>
                  <a:pt x="175628" y="674839"/>
                </a:lnTo>
                <a:lnTo>
                  <a:pt x="175856" y="671029"/>
                </a:lnTo>
                <a:lnTo>
                  <a:pt x="176085" y="667219"/>
                </a:lnTo>
                <a:lnTo>
                  <a:pt x="178790" y="618959"/>
                </a:lnTo>
                <a:lnTo>
                  <a:pt x="179133" y="604989"/>
                </a:lnTo>
                <a:lnTo>
                  <a:pt x="179019" y="588479"/>
                </a:lnTo>
                <a:lnTo>
                  <a:pt x="178904" y="585939"/>
                </a:lnTo>
                <a:lnTo>
                  <a:pt x="177203" y="587209"/>
                </a:lnTo>
                <a:lnTo>
                  <a:pt x="177457" y="588479"/>
                </a:lnTo>
                <a:lnTo>
                  <a:pt x="177482" y="599909"/>
                </a:lnTo>
                <a:lnTo>
                  <a:pt x="177355" y="608799"/>
                </a:lnTo>
                <a:lnTo>
                  <a:pt x="176784" y="627316"/>
                </a:lnTo>
                <a:lnTo>
                  <a:pt x="175793" y="646899"/>
                </a:lnTo>
                <a:lnTo>
                  <a:pt x="174625" y="655789"/>
                </a:lnTo>
                <a:lnTo>
                  <a:pt x="171475" y="650709"/>
                </a:lnTo>
                <a:lnTo>
                  <a:pt x="171653" y="653249"/>
                </a:lnTo>
                <a:lnTo>
                  <a:pt x="173812" y="657059"/>
                </a:lnTo>
                <a:lnTo>
                  <a:pt x="173990" y="659599"/>
                </a:lnTo>
                <a:lnTo>
                  <a:pt x="174078" y="662470"/>
                </a:lnTo>
                <a:lnTo>
                  <a:pt x="173532" y="664679"/>
                </a:lnTo>
                <a:lnTo>
                  <a:pt x="173710" y="667219"/>
                </a:lnTo>
                <a:lnTo>
                  <a:pt x="172631" y="664679"/>
                </a:lnTo>
                <a:lnTo>
                  <a:pt x="170573" y="662139"/>
                </a:lnTo>
                <a:lnTo>
                  <a:pt x="171551" y="664679"/>
                </a:lnTo>
                <a:lnTo>
                  <a:pt x="172326" y="668489"/>
                </a:lnTo>
                <a:lnTo>
                  <a:pt x="173304" y="671029"/>
                </a:lnTo>
                <a:lnTo>
                  <a:pt x="170370" y="667219"/>
                </a:lnTo>
                <a:lnTo>
                  <a:pt x="171132" y="669759"/>
                </a:lnTo>
                <a:lnTo>
                  <a:pt x="171792" y="672299"/>
                </a:lnTo>
                <a:lnTo>
                  <a:pt x="172554" y="674839"/>
                </a:lnTo>
                <a:lnTo>
                  <a:pt x="169608" y="669759"/>
                </a:lnTo>
                <a:lnTo>
                  <a:pt x="169608" y="672299"/>
                </a:lnTo>
                <a:lnTo>
                  <a:pt x="172072" y="676109"/>
                </a:lnTo>
                <a:lnTo>
                  <a:pt x="171094" y="679919"/>
                </a:lnTo>
                <a:lnTo>
                  <a:pt x="170434" y="681189"/>
                </a:lnTo>
                <a:lnTo>
                  <a:pt x="167640" y="684999"/>
                </a:lnTo>
                <a:lnTo>
                  <a:pt x="164058" y="690079"/>
                </a:lnTo>
                <a:lnTo>
                  <a:pt x="163728" y="690079"/>
                </a:lnTo>
                <a:lnTo>
                  <a:pt x="156883" y="692619"/>
                </a:lnTo>
                <a:lnTo>
                  <a:pt x="152311" y="695159"/>
                </a:lnTo>
                <a:lnTo>
                  <a:pt x="149707" y="695159"/>
                </a:lnTo>
                <a:lnTo>
                  <a:pt x="149796" y="692048"/>
                </a:lnTo>
                <a:lnTo>
                  <a:pt x="150787" y="686269"/>
                </a:lnTo>
                <a:lnTo>
                  <a:pt x="151015" y="684999"/>
                </a:lnTo>
                <a:lnTo>
                  <a:pt x="152311" y="683729"/>
                </a:lnTo>
                <a:lnTo>
                  <a:pt x="153949" y="681189"/>
                </a:lnTo>
                <a:lnTo>
                  <a:pt x="155257" y="674839"/>
                </a:lnTo>
                <a:lnTo>
                  <a:pt x="155409" y="673569"/>
                </a:lnTo>
                <a:lnTo>
                  <a:pt x="151015" y="673569"/>
                </a:lnTo>
                <a:lnTo>
                  <a:pt x="149961" y="673569"/>
                </a:lnTo>
                <a:lnTo>
                  <a:pt x="149885" y="674839"/>
                </a:lnTo>
                <a:lnTo>
                  <a:pt x="150799" y="677379"/>
                </a:lnTo>
                <a:lnTo>
                  <a:pt x="149707" y="681189"/>
                </a:lnTo>
                <a:lnTo>
                  <a:pt x="143510" y="686269"/>
                </a:lnTo>
                <a:lnTo>
                  <a:pt x="140576" y="687539"/>
                </a:lnTo>
                <a:lnTo>
                  <a:pt x="133375" y="692048"/>
                </a:lnTo>
                <a:lnTo>
                  <a:pt x="138988" y="690079"/>
                </a:lnTo>
                <a:lnTo>
                  <a:pt x="145783" y="687539"/>
                </a:lnTo>
                <a:lnTo>
                  <a:pt x="149466" y="686269"/>
                </a:lnTo>
                <a:lnTo>
                  <a:pt x="149250" y="688809"/>
                </a:lnTo>
                <a:lnTo>
                  <a:pt x="148755" y="692619"/>
                </a:lnTo>
                <a:lnTo>
                  <a:pt x="148539" y="696429"/>
                </a:lnTo>
                <a:lnTo>
                  <a:pt x="151930" y="696429"/>
                </a:lnTo>
                <a:lnTo>
                  <a:pt x="157238" y="695159"/>
                </a:lnTo>
                <a:lnTo>
                  <a:pt x="162547" y="693889"/>
                </a:lnTo>
                <a:lnTo>
                  <a:pt x="165912" y="691349"/>
                </a:lnTo>
                <a:lnTo>
                  <a:pt x="172935" y="682459"/>
                </a:lnTo>
                <a:lnTo>
                  <a:pt x="173596" y="682459"/>
                </a:lnTo>
                <a:lnTo>
                  <a:pt x="174129" y="688809"/>
                </a:lnTo>
                <a:lnTo>
                  <a:pt x="174713" y="693889"/>
                </a:lnTo>
                <a:lnTo>
                  <a:pt x="175260" y="700239"/>
                </a:lnTo>
                <a:lnTo>
                  <a:pt x="179870" y="700239"/>
                </a:lnTo>
                <a:close/>
              </a:path>
              <a:path w="625475" h="702944">
                <a:moveTo>
                  <a:pt x="184886" y="514362"/>
                </a:moveTo>
                <a:lnTo>
                  <a:pt x="184721" y="513511"/>
                </a:lnTo>
                <a:lnTo>
                  <a:pt x="184569" y="512622"/>
                </a:lnTo>
                <a:lnTo>
                  <a:pt x="184302" y="511721"/>
                </a:lnTo>
                <a:lnTo>
                  <a:pt x="183629" y="508914"/>
                </a:lnTo>
                <a:lnTo>
                  <a:pt x="182575" y="503301"/>
                </a:lnTo>
                <a:lnTo>
                  <a:pt x="181419" y="503123"/>
                </a:lnTo>
                <a:lnTo>
                  <a:pt x="182257" y="507225"/>
                </a:lnTo>
                <a:lnTo>
                  <a:pt x="183134" y="511086"/>
                </a:lnTo>
                <a:lnTo>
                  <a:pt x="183845" y="513892"/>
                </a:lnTo>
                <a:lnTo>
                  <a:pt x="184886" y="514362"/>
                </a:lnTo>
                <a:close/>
              </a:path>
              <a:path w="625475" h="702944">
                <a:moveTo>
                  <a:pt x="185940" y="613879"/>
                </a:moveTo>
                <a:lnTo>
                  <a:pt x="185851" y="596099"/>
                </a:lnTo>
                <a:lnTo>
                  <a:pt x="185572" y="592289"/>
                </a:lnTo>
                <a:lnTo>
                  <a:pt x="185420" y="592289"/>
                </a:lnTo>
                <a:lnTo>
                  <a:pt x="185153" y="591019"/>
                </a:lnTo>
                <a:lnTo>
                  <a:pt x="184937" y="589749"/>
                </a:lnTo>
                <a:lnTo>
                  <a:pt x="184658" y="589749"/>
                </a:lnTo>
                <a:lnTo>
                  <a:pt x="184353" y="598639"/>
                </a:lnTo>
                <a:lnTo>
                  <a:pt x="183070" y="653249"/>
                </a:lnTo>
                <a:lnTo>
                  <a:pt x="181775" y="667219"/>
                </a:lnTo>
                <a:lnTo>
                  <a:pt x="181559" y="672299"/>
                </a:lnTo>
                <a:lnTo>
                  <a:pt x="181013" y="678649"/>
                </a:lnTo>
                <a:lnTo>
                  <a:pt x="180949" y="679818"/>
                </a:lnTo>
                <a:lnTo>
                  <a:pt x="180848" y="686269"/>
                </a:lnTo>
                <a:lnTo>
                  <a:pt x="181165" y="687539"/>
                </a:lnTo>
                <a:lnTo>
                  <a:pt x="181724" y="687539"/>
                </a:lnTo>
                <a:lnTo>
                  <a:pt x="184785" y="643089"/>
                </a:lnTo>
                <a:lnTo>
                  <a:pt x="185813" y="618959"/>
                </a:lnTo>
                <a:lnTo>
                  <a:pt x="185940" y="613879"/>
                </a:lnTo>
                <a:close/>
              </a:path>
              <a:path w="625475" h="702944">
                <a:moveTo>
                  <a:pt x="190919" y="517004"/>
                </a:moveTo>
                <a:lnTo>
                  <a:pt x="189712" y="513041"/>
                </a:lnTo>
                <a:lnTo>
                  <a:pt x="188722" y="508889"/>
                </a:lnTo>
                <a:lnTo>
                  <a:pt x="187934" y="504672"/>
                </a:lnTo>
                <a:lnTo>
                  <a:pt x="187274" y="504444"/>
                </a:lnTo>
                <a:lnTo>
                  <a:pt x="188188" y="509028"/>
                </a:lnTo>
                <a:lnTo>
                  <a:pt x="189318" y="513295"/>
                </a:lnTo>
                <a:lnTo>
                  <a:pt x="190690" y="516902"/>
                </a:lnTo>
                <a:lnTo>
                  <a:pt x="190919" y="517004"/>
                </a:lnTo>
                <a:close/>
              </a:path>
              <a:path w="625475" h="702944">
                <a:moveTo>
                  <a:pt x="196418" y="575779"/>
                </a:moveTo>
                <a:lnTo>
                  <a:pt x="194729" y="575779"/>
                </a:lnTo>
                <a:lnTo>
                  <a:pt x="194703" y="577049"/>
                </a:lnTo>
                <a:lnTo>
                  <a:pt x="195935" y="577049"/>
                </a:lnTo>
                <a:lnTo>
                  <a:pt x="196380" y="578319"/>
                </a:lnTo>
                <a:lnTo>
                  <a:pt x="196418" y="575779"/>
                </a:lnTo>
                <a:close/>
              </a:path>
              <a:path w="625475" h="702944">
                <a:moveTo>
                  <a:pt x="197065" y="517791"/>
                </a:moveTo>
                <a:lnTo>
                  <a:pt x="196697" y="517283"/>
                </a:lnTo>
                <a:lnTo>
                  <a:pt x="196430" y="516724"/>
                </a:lnTo>
                <a:lnTo>
                  <a:pt x="195668" y="513321"/>
                </a:lnTo>
                <a:lnTo>
                  <a:pt x="194652" y="510349"/>
                </a:lnTo>
                <a:lnTo>
                  <a:pt x="194017" y="507517"/>
                </a:lnTo>
                <a:lnTo>
                  <a:pt x="193598" y="507263"/>
                </a:lnTo>
                <a:lnTo>
                  <a:pt x="192747" y="506780"/>
                </a:lnTo>
                <a:lnTo>
                  <a:pt x="193332" y="509371"/>
                </a:lnTo>
                <a:lnTo>
                  <a:pt x="194094" y="512114"/>
                </a:lnTo>
                <a:lnTo>
                  <a:pt x="194856" y="514464"/>
                </a:lnTo>
                <a:lnTo>
                  <a:pt x="195148" y="515683"/>
                </a:lnTo>
                <a:lnTo>
                  <a:pt x="195732" y="517283"/>
                </a:lnTo>
                <a:lnTo>
                  <a:pt x="195910" y="518680"/>
                </a:lnTo>
                <a:lnTo>
                  <a:pt x="197065" y="517791"/>
                </a:lnTo>
                <a:close/>
              </a:path>
              <a:path w="625475" h="702944">
                <a:moveTo>
                  <a:pt x="197853" y="510247"/>
                </a:moveTo>
                <a:lnTo>
                  <a:pt x="197472" y="509930"/>
                </a:lnTo>
                <a:lnTo>
                  <a:pt x="197472" y="511530"/>
                </a:lnTo>
                <a:lnTo>
                  <a:pt x="197764" y="514070"/>
                </a:lnTo>
                <a:lnTo>
                  <a:pt x="197853" y="510247"/>
                </a:lnTo>
                <a:close/>
              </a:path>
              <a:path w="625475" h="702944">
                <a:moveTo>
                  <a:pt x="201828" y="514705"/>
                </a:moveTo>
                <a:lnTo>
                  <a:pt x="201536" y="513778"/>
                </a:lnTo>
                <a:lnTo>
                  <a:pt x="200837" y="513016"/>
                </a:lnTo>
                <a:lnTo>
                  <a:pt x="200469" y="512648"/>
                </a:lnTo>
                <a:lnTo>
                  <a:pt x="201282" y="515023"/>
                </a:lnTo>
                <a:lnTo>
                  <a:pt x="201828" y="514705"/>
                </a:lnTo>
                <a:close/>
              </a:path>
              <a:path w="625475" h="702944">
                <a:moveTo>
                  <a:pt x="207289" y="672299"/>
                </a:moveTo>
                <a:lnTo>
                  <a:pt x="207162" y="597369"/>
                </a:lnTo>
                <a:lnTo>
                  <a:pt x="207200" y="578319"/>
                </a:lnTo>
                <a:lnTo>
                  <a:pt x="204419" y="578319"/>
                </a:lnTo>
                <a:lnTo>
                  <a:pt x="204482" y="594829"/>
                </a:lnTo>
                <a:lnTo>
                  <a:pt x="204355" y="672299"/>
                </a:lnTo>
                <a:lnTo>
                  <a:pt x="204470" y="684999"/>
                </a:lnTo>
                <a:lnTo>
                  <a:pt x="205816" y="695159"/>
                </a:lnTo>
                <a:lnTo>
                  <a:pt x="206311" y="691349"/>
                </a:lnTo>
                <a:lnTo>
                  <a:pt x="207073" y="684999"/>
                </a:lnTo>
                <a:lnTo>
                  <a:pt x="207289" y="672299"/>
                </a:lnTo>
                <a:close/>
              </a:path>
              <a:path w="625475" h="702944">
                <a:moveTo>
                  <a:pt x="211048" y="38100"/>
                </a:moveTo>
                <a:lnTo>
                  <a:pt x="210477" y="35560"/>
                </a:lnTo>
                <a:lnTo>
                  <a:pt x="209816" y="34290"/>
                </a:lnTo>
                <a:lnTo>
                  <a:pt x="208076" y="33020"/>
                </a:lnTo>
                <a:lnTo>
                  <a:pt x="207479" y="33020"/>
                </a:lnTo>
                <a:lnTo>
                  <a:pt x="207479" y="38100"/>
                </a:lnTo>
                <a:lnTo>
                  <a:pt x="206984" y="38100"/>
                </a:lnTo>
                <a:lnTo>
                  <a:pt x="206603" y="39370"/>
                </a:lnTo>
                <a:lnTo>
                  <a:pt x="205041" y="39370"/>
                </a:lnTo>
                <a:lnTo>
                  <a:pt x="204660" y="38100"/>
                </a:lnTo>
                <a:lnTo>
                  <a:pt x="204165" y="38100"/>
                </a:lnTo>
                <a:lnTo>
                  <a:pt x="204063" y="36830"/>
                </a:lnTo>
                <a:lnTo>
                  <a:pt x="204266" y="36830"/>
                </a:lnTo>
                <a:lnTo>
                  <a:pt x="204495" y="35560"/>
                </a:lnTo>
                <a:lnTo>
                  <a:pt x="207149" y="35560"/>
                </a:lnTo>
                <a:lnTo>
                  <a:pt x="207378" y="36830"/>
                </a:lnTo>
                <a:lnTo>
                  <a:pt x="207479" y="38100"/>
                </a:lnTo>
                <a:lnTo>
                  <a:pt x="207479" y="33020"/>
                </a:lnTo>
                <a:lnTo>
                  <a:pt x="203568" y="33020"/>
                </a:lnTo>
                <a:lnTo>
                  <a:pt x="201815" y="34290"/>
                </a:lnTo>
                <a:lnTo>
                  <a:pt x="201168" y="35560"/>
                </a:lnTo>
                <a:lnTo>
                  <a:pt x="200596" y="38100"/>
                </a:lnTo>
                <a:lnTo>
                  <a:pt x="200875" y="39370"/>
                </a:lnTo>
                <a:lnTo>
                  <a:pt x="202272" y="41910"/>
                </a:lnTo>
                <a:lnTo>
                  <a:pt x="203390" y="41910"/>
                </a:lnTo>
                <a:lnTo>
                  <a:pt x="205155" y="43180"/>
                </a:lnTo>
                <a:lnTo>
                  <a:pt x="206489" y="43180"/>
                </a:lnTo>
                <a:lnTo>
                  <a:pt x="208254" y="41910"/>
                </a:lnTo>
                <a:lnTo>
                  <a:pt x="209372" y="41910"/>
                </a:lnTo>
                <a:lnTo>
                  <a:pt x="210769" y="39370"/>
                </a:lnTo>
                <a:lnTo>
                  <a:pt x="211048" y="38100"/>
                </a:lnTo>
                <a:close/>
              </a:path>
              <a:path w="625475" h="702944">
                <a:moveTo>
                  <a:pt x="214172" y="509930"/>
                </a:moveTo>
                <a:lnTo>
                  <a:pt x="213791" y="510273"/>
                </a:lnTo>
                <a:lnTo>
                  <a:pt x="214172" y="510146"/>
                </a:lnTo>
                <a:lnTo>
                  <a:pt x="214172" y="509930"/>
                </a:lnTo>
                <a:close/>
              </a:path>
              <a:path w="625475" h="702944">
                <a:moveTo>
                  <a:pt x="218897" y="506780"/>
                </a:moveTo>
                <a:lnTo>
                  <a:pt x="217614" y="507517"/>
                </a:lnTo>
                <a:lnTo>
                  <a:pt x="217220" y="509130"/>
                </a:lnTo>
                <a:lnTo>
                  <a:pt x="218440" y="508698"/>
                </a:lnTo>
                <a:lnTo>
                  <a:pt x="218897" y="506780"/>
                </a:lnTo>
                <a:close/>
              </a:path>
              <a:path w="625475" h="702944">
                <a:moveTo>
                  <a:pt x="224370" y="504444"/>
                </a:moveTo>
                <a:lnTo>
                  <a:pt x="223710" y="504672"/>
                </a:lnTo>
                <a:lnTo>
                  <a:pt x="223278" y="506806"/>
                </a:lnTo>
                <a:lnTo>
                  <a:pt x="223926" y="506539"/>
                </a:lnTo>
                <a:lnTo>
                  <a:pt x="224370" y="504444"/>
                </a:lnTo>
                <a:close/>
              </a:path>
              <a:path w="625475" h="702944">
                <a:moveTo>
                  <a:pt x="230212" y="503123"/>
                </a:moveTo>
                <a:lnTo>
                  <a:pt x="229057" y="503301"/>
                </a:lnTo>
                <a:lnTo>
                  <a:pt x="228841" y="504469"/>
                </a:lnTo>
                <a:lnTo>
                  <a:pt x="230047" y="503961"/>
                </a:lnTo>
                <a:lnTo>
                  <a:pt x="230212" y="503123"/>
                </a:lnTo>
                <a:close/>
              </a:path>
              <a:path w="625475" h="702944">
                <a:moveTo>
                  <a:pt x="231762" y="700239"/>
                </a:moveTo>
                <a:lnTo>
                  <a:pt x="222808" y="693889"/>
                </a:lnTo>
                <a:lnTo>
                  <a:pt x="222465" y="692619"/>
                </a:lnTo>
                <a:lnTo>
                  <a:pt x="222135" y="691349"/>
                </a:lnTo>
                <a:lnTo>
                  <a:pt x="222135" y="684999"/>
                </a:lnTo>
                <a:lnTo>
                  <a:pt x="224688" y="687539"/>
                </a:lnTo>
                <a:lnTo>
                  <a:pt x="224142" y="684999"/>
                </a:lnTo>
                <a:lnTo>
                  <a:pt x="222783" y="678649"/>
                </a:lnTo>
                <a:lnTo>
                  <a:pt x="221551" y="667219"/>
                </a:lnTo>
                <a:lnTo>
                  <a:pt x="220992" y="662139"/>
                </a:lnTo>
                <a:lnTo>
                  <a:pt x="220713" y="659599"/>
                </a:lnTo>
                <a:lnTo>
                  <a:pt x="219075" y="634199"/>
                </a:lnTo>
                <a:lnTo>
                  <a:pt x="217868" y="606259"/>
                </a:lnTo>
                <a:lnTo>
                  <a:pt x="217093" y="583399"/>
                </a:lnTo>
                <a:lnTo>
                  <a:pt x="215353" y="582129"/>
                </a:lnTo>
                <a:lnTo>
                  <a:pt x="217195" y="646899"/>
                </a:lnTo>
                <a:lnTo>
                  <a:pt x="217322" y="653249"/>
                </a:lnTo>
                <a:lnTo>
                  <a:pt x="216230" y="653249"/>
                </a:lnTo>
                <a:lnTo>
                  <a:pt x="219494" y="658329"/>
                </a:lnTo>
                <a:lnTo>
                  <a:pt x="219329" y="662139"/>
                </a:lnTo>
                <a:lnTo>
                  <a:pt x="218440" y="660869"/>
                </a:lnTo>
                <a:lnTo>
                  <a:pt x="215925" y="659599"/>
                </a:lnTo>
                <a:lnTo>
                  <a:pt x="215303" y="659599"/>
                </a:lnTo>
                <a:lnTo>
                  <a:pt x="215633" y="660869"/>
                </a:lnTo>
                <a:lnTo>
                  <a:pt x="218719" y="663409"/>
                </a:lnTo>
                <a:lnTo>
                  <a:pt x="219252" y="667219"/>
                </a:lnTo>
                <a:lnTo>
                  <a:pt x="217639" y="665949"/>
                </a:lnTo>
                <a:lnTo>
                  <a:pt x="215061" y="663409"/>
                </a:lnTo>
                <a:lnTo>
                  <a:pt x="211023" y="664679"/>
                </a:lnTo>
                <a:lnTo>
                  <a:pt x="212051" y="665949"/>
                </a:lnTo>
                <a:lnTo>
                  <a:pt x="218871" y="668489"/>
                </a:lnTo>
                <a:lnTo>
                  <a:pt x="220586" y="677379"/>
                </a:lnTo>
                <a:lnTo>
                  <a:pt x="220548" y="683729"/>
                </a:lnTo>
                <a:lnTo>
                  <a:pt x="220306" y="688809"/>
                </a:lnTo>
                <a:lnTo>
                  <a:pt x="219989" y="688809"/>
                </a:lnTo>
                <a:lnTo>
                  <a:pt x="209740" y="697699"/>
                </a:lnTo>
                <a:lnTo>
                  <a:pt x="206146" y="698969"/>
                </a:lnTo>
                <a:lnTo>
                  <a:pt x="205498" y="698969"/>
                </a:lnTo>
                <a:lnTo>
                  <a:pt x="201904" y="697699"/>
                </a:lnTo>
                <a:lnTo>
                  <a:pt x="196049" y="692619"/>
                </a:lnTo>
                <a:lnTo>
                  <a:pt x="191655" y="688809"/>
                </a:lnTo>
                <a:lnTo>
                  <a:pt x="191338" y="688809"/>
                </a:lnTo>
                <a:lnTo>
                  <a:pt x="191147" y="684999"/>
                </a:lnTo>
                <a:lnTo>
                  <a:pt x="191058" y="677379"/>
                </a:lnTo>
                <a:lnTo>
                  <a:pt x="192760" y="668489"/>
                </a:lnTo>
                <a:lnTo>
                  <a:pt x="196176" y="667219"/>
                </a:lnTo>
                <a:lnTo>
                  <a:pt x="199593" y="665949"/>
                </a:lnTo>
                <a:lnTo>
                  <a:pt x="200621" y="664679"/>
                </a:lnTo>
                <a:lnTo>
                  <a:pt x="196583" y="663409"/>
                </a:lnTo>
                <a:lnTo>
                  <a:pt x="194005" y="665949"/>
                </a:lnTo>
                <a:lnTo>
                  <a:pt x="192392" y="667219"/>
                </a:lnTo>
                <a:lnTo>
                  <a:pt x="192913" y="663409"/>
                </a:lnTo>
                <a:lnTo>
                  <a:pt x="194462" y="662139"/>
                </a:lnTo>
                <a:lnTo>
                  <a:pt x="196011" y="660869"/>
                </a:lnTo>
                <a:lnTo>
                  <a:pt x="196342" y="659599"/>
                </a:lnTo>
                <a:lnTo>
                  <a:pt x="195719" y="659599"/>
                </a:lnTo>
                <a:lnTo>
                  <a:pt x="193192" y="660869"/>
                </a:lnTo>
                <a:lnTo>
                  <a:pt x="192303" y="662139"/>
                </a:lnTo>
                <a:lnTo>
                  <a:pt x="192151" y="658329"/>
                </a:lnTo>
                <a:lnTo>
                  <a:pt x="195402" y="653249"/>
                </a:lnTo>
                <a:lnTo>
                  <a:pt x="194322" y="653249"/>
                </a:lnTo>
                <a:lnTo>
                  <a:pt x="194437" y="646899"/>
                </a:lnTo>
                <a:lnTo>
                  <a:pt x="196380" y="578319"/>
                </a:lnTo>
                <a:lnTo>
                  <a:pt x="194678" y="578319"/>
                </a:lnTo>
                <a:lnTo>
                  <a:pt x="193941" y="601179"/>
                </a:lnTo>
                <a:lnTo>
                  <a:pt x="192735" y="630389"/>
                </a:lnTo>
                <a:lnTo>
                  <a:pt x="191033" y="658329"/>
                </a:lnTo>
                <a:lnTo>
                  <a:pt x="188849" y="678649"/>
                </a:lnTo>
                <a:lnTo>
                  <a:pt x="186956" y="687539"/>
                </a:lnTo>
                <a:lnTo>
                  <a:pt x="189509" y="684999"/>
                </a:lnTo>
                <a:lnTo>
                  <a:pt x="189509" y="691349"/>
                </a:lnTo>
                <a:lnTo>
                  <a:pt x="188823" y="693889"/>
                </a:lnTo>
                <a:lnTo>
                  <a:pt x="179870" y="700239"/>
                </a:lnTo>
                <a:lnTo>
                  <a:pt x="182041" y="700239"/>
                </a:lnTo>
                <a:lnTo>
                  <a:pt x="187159" y="698969"/>
                </a:lnTo>
                <a:lnTo>
                  <a:pt x="191503" y="692619"/>
                </a:lnTo>
                <a:lnTo>
                  <a:pt x="202158" y="698969"/>
                </a:lnTo>
                <a:lnTo>
                  <a:pt x="203504" y="702779"/>
                </a:lnTo>
                <a:lnTo>
                  <a:pt x="208127" y="702779"/>
                </a:lnTo>
                <a:lnTo>
                  <a:pt x="209486" y="698969"/>
                </a:lnTo>
                <a:lnTo>
                  <a:pt x="220141" y="692619"/>
                </a:lnTo>
                <a:lnTo>
                  <a:pt x="224485" y="698969"/>
                </a:lnTo>
                <a:lnTo>
                  <a:pt x="229590" y="700239"/>
                </a:lnTo>
                <a:lnTo>
                  <a:pt x="231762" y="700239"/>
                </a:lnTo>
                <a:close/>
              </a:path>
              <a:path w="625475" h="702944">
                <a:moveTo>
                  <a:pt x="231927" y="688809"/>
                </a:moveTo>
                <a:lnTo>
                  <a:pt x="229997" y="673569"/>
                </a:lnTo>
                <a:lnTo>
                  <a:pt x="229997" y="664679"/>
                </a:lnTo>
                <a:lnTo>
                  <a:pt x="228473" y="657059"/>
                </a:lnTo>
                <a:lnTo>
                  <a:pt x="228346" y="643089"/>
                </a:lnTo>
                <a:lnTo>
                  <a:pt x="227787" y="617689"/>
                </a:lnTo>
                <a:lnTo>
                  <a:pt x="227253" y="599909"/>
                </a:lnTo>
                <a:lnTo>
                  <a:pt x="226707" y="589749"/>
                </a:lnTo>
                <a:lnTo>
                  <a:pt x="225755" y="604989"/>
                </a:lnTo>
                <a:lnTo>
                  <a:pt x="225691" y="610069"/>
                </a:lnTo>
                <a:lnTo>
                  <a:pt x="226695" y="640549"/>
                </a:lnTo>
                <a:lnTo>
                  <a:pt x="228676" y="673569"/>
                </a:lnTo>
                <a:lnTo>
                  <a:pt x="229958" y="687539"/>
                </a:lnTo>
                <a:lnTo>
                  <a:pt x="231927" y="688809"/>
                </a:lnTo>
                <a:close/>
              </a:path>
              <a:path w="625475" h="702944">
                <a:moveTo>
                  <a:pt x="254533" y="687539"/>
                </a:moveTo>
                <a:lnTo>
                  <a:pt x="246049" y="649439"/>
                </a:lnTo>
                <a:lnTo>
                  <a:pt x="245948" y="643089"/>
                </a:lnTo>
                <a:lnTo>
                  <a:pt x="243293" y="634199"/>
                </a:lnTo>
                <a:lnTo>
                  <a:pt x="243624" y="630389"/>
                </a:lnTo>
                <a:lnTo>
                  <a:pt x="243713" y="628904"/>
                </a:lnTo>
                <a:lnTo>
                  <a:pt x="242277" y="622769"/>
                </a:lnTo>
                <a:lnTo>
                  <a:pt x="241312" y="611339"/>
                </a:lnTo>
                <a:lnTo>
                  <a:pt x="241198" y="597369"/>
                </a:lnTo>
                <a:lnTo>
                  <a:pt x="240995" y="592289"/>
                </a:lnTo>
                <a:lnTo>
                  <a:pt x="240296" y="592289"/>
                </a:lnTo>
                <a:lnTo>
                  <a:pt x="243281" y="639279"/>
                </a:lnTo>
                <a:lnTo>
                  <a:pt x="247916" y="674839"/>
                </a:lnTo>
                <a:lnTo>
                  <a:pt x="247916" y="676109"/>
                </a:lnTo>
                <a:lnTo>
                  <a:pt x="253225" y="688809"/>
                </a:lnTo>
                <a:lnTo>
                  <a:pt x="254533" y="687539"/>
                </a:lnTo>
                <a:close/>
              </a:path>
              <a:path w="625475" h="702944">
                <a:moveTo>
                  <a:pt x="267322" y="639102"/>
                </a:moveTo>
                <a:lnTo>
                  <a:pt x="267182" y="639279"/>
                </a:lnTo>
                <a:lnTo>
                  <a:pt x="267322" y="639279"/>
                </a:lnTo>
                <a:lnTo>
                  <a:pt x="267322" y="639102"/>
                </a:lnTo>
                <a:close/>
              </a:path>
              <a:path w="625475" h="702944">
                <a:moveTo>
                  <a:pt x="267373" y="48260"/>
                </a:moveTo>
                <a:lnTo>
                  <a:pt x="266941" y="46990"/>
                </a:lnTo>
                <a:lnTo>
                  <a:pt x="265620" y="46990"/>
                </a:lnTo>
                <a:lnTo>
                  <a:pt x="265709" y="41910"/>
                </a:lnTo>
                <a:lnTo>
                  <a:pt x="265239" y="38100"/>
                </a:lnTo>
                <a:lnTo>
                  <a:pt x="264312" y="35560"/>
                </a:lnTo>
                <a:lnTo>
                  <a:pt x="265341" y="34353"/>
                </a:lnTo>
                <a:lnTo>
                  <a:pt x="265468" y="34074"/>
                </a:lnTo>
                <a:lnTo>
                  <a:pt x="265874" y="33020"/>
                </a:lnTo>
                <a:lnTo>
                  <a:pt x="265811" y="31750"/>
                </a:lnTo>
                <a:lnTo>
                  <a:pt x="265658" y="30480"/>
                </a:lnTo>
                <a:lnTo>
                  <a:pt x="265125" y="30480"/>
                </a:lnTo>
                <a:lnTo>
                  <a:pt x="264731" y="29210"/>
                </a:lnTo>
                <a:lnTo>
                  <a:pt x="263677" y="28232"/>
                </a:lnTo>
                <a:lnTo>
                  <a:pt x="263677" y="33020"/>
                </a:lnTo>
                <a:lnTo>
                  <a:pt x="262356" y="30480"/>
                </a:lnTo>
                <a:lnTo>
                  <a:pt x="263220" y="30480"/>
                </a:lnTo>
                <a:lnTo>
                  <a:pt x="263652" y="31750"/>
                </a:lnTo>
                <a:lnTo>
                  <a:pt x="263677" y="33020"/>
                </a:lnTo>
                <a:lnTo>
                  <a:pt x="263677" y="28232"/>
                </a:lnTo>
                <a:lnTo>
                  <a:pt x="263372" y="27940"/>
                </a:lnTo>
                <a:lnTo>
                  <a:pt x="261823" y="27940"/>
                </a:lnTo>
                <a:lnTo>
                  <a:pt x="261823" y="49530"/>
                </a:lnTo>
                <a:lnTo>
                  <a:pt x="261302" y="55880"/>
                </a:lnTo>
                <a:lnTo>
                  <a:pt x="258267" y="62230"/>
                </a:lnTo>
                <a:lnTo>
                  <a:pt x="253517" y="69850"/>
                </a:lnTo>
                <a:lnTo>
                  <a:pt x="252285" y="70243"/>
                </a:lnTo>
                <a:lnTo>
                  <a:pt x="252285" y="73660"/>
                </a:lnTo>
                <a:lnTo>
                  <a:pt x="251841" y="74015"/>
                </a:lnTo>
                <a:lnTo>
                  <a:pt x="251841" y="76200"/>
                </a:lnTo>
                <a:lnTo>
                  <a:pt x="250024" y="85090"/>
                </a:lnTo>
                <a:lnTo>
                  <a:pt x="247307" y="92710"/>
                </a:lnTo>
                <a:lnTo>
                  <a:pt x="239966" y="91440"/>
                </a:lnTo>
                <a:lnTo>
                  <a:pt x="238569" y="90170"/>
                </a:lnTo>
                <a:lnTo>
                  <a:pt x="237083" y="90170"/>
                </a:lnTo>
                <a:lnTo>
                  <a:pt x="230682" y="88900"/>
                </a:lnTo>
                <a:lnTo>
                  <a:pt x="225209" y="88900"/>
                </a:lnTo>
                <a:lnTo>
                  <a:pt x="228092" y="85090"/>
                </a:lnTo>
                <a:lnTo>
                  <a:pt x="228587" y="85090"/>
                </a:lnTo>
                <a:lnTo>
                  <a:pt x="228866" y="83820"/>
                </a:lnTo>
                <a:lnTo>
                  <a:pt x="229120" y="83820"/>
                </a:lnTo>
                <a:lnTo>
                  <a:pt x="235686" y="88900"/>
                </a:lnTo>
                <a:lnTo>
                  <a:pt x="236435" y="88900"/>
                </a:lnTo>
                <a:lnTo>
                  <a:pt x="244322" y="86360"/>
                </a:lnTo>
                <a:lnTo>
                  <a:pt x="244894" y="86360"/>
                </a:lnTo>
                <a:lnTo>
                  <a:pt x="244919" y="85090"/>
                </a:lnTo>
                <a:lnTo>
                  <a:pt x="244970" y="82537"/>
                </a:lnTo>
                <a:lnTo>
                  <a:pt x="242125" y="80365"/>
                </a:lnTo>
                <a:lnTo>
                  <a:pt x="242125" y="82550"/>
                </a:lnTo>
                <a:lnTo>
                  <a:pt x="236842" y="85090"/>
                </a:lnTo>
                <a:lnTo>
                  <a:pt x="235483" y="83820"/>
                </a:lnTo>
                <a:lnTo>
                  <a:pt x="232765" y="81280"/>
                </a:lnTo>
                <a:lnTo>
                  <a:pt x="237858" y="80010"/>
                </a:lnTo>
                <a:lnTo>
                  <a:pt x="242125" y="82550"/>
                </a:lnTo>
                <a:lnTo>
                  <a:pt x="242125" y="80365"/>
                </a:lnTo>
                <a:lnTo>
                  <a:pt x="241668" y="80010"/>
                </a:lnTo>
                <a:lnTo>
                  <a:pt x="238366" y="77470"/>
                </a:lnTo>
                <a:lnTo>
                  <a:pt x="237566" y="77470"/>
                </a:lnTo>
                <a:lnTo>
                  <a:pt x="230936" y="81280"/>
                </a:lnTo>
                <a:lnTo>
                  <a:pt x="230809" y="81280"/>
                </a:lnTo>
                <a:lnTo>
                  <a:pt x="229158" y="82550"/>
                </a:lnTo>
                <a:lnTo>
                  <a:pt x="229133" y="80010"/>
                </a:lnTo>
                <a:lnTo>
                  <a:pt x="228498" y="78740"/>
                </a:lnTo>
                <a:lnTo>
                  <a:pt x="226682" y="77470"/>
                </a:lnTo>
                <a:lnTo>
                  <a:pt x="226047" y="76733"/>
                </a:lnTo>
                <a:lnTo>
                  <a:pt x="226047" y="82550"/>
                </a:lnTo>
                <a:lnTo>
                  <a:pt x="225996" y="83820"/>
                </a:lnTo>
                <a:lnTo>
                  <a:pt x="223608" y="84912"/>
                </a:lnTo>
                <a:lnTo>
                  <a:pt x="223608" y="88900"/>
                </a:lnTo>
                <a:lnTo>
                  <a:pt x="221589" y="88900"/>
                </a:lnTo>
                <a:lnTo>
                  <a:pt x="221234" y="88506"/>
                </a:lnTo>
                <a:lnTo>
                  <a:pt x="216065" y="87630"/>
                </a:lnTo>
                <a:lnTo>
                  <a:pt x="208241" y="87630"/>
                </a:lnTo>
                <a:lnTo>
                  <a:pt x="215633" y="83820"/>
                </a:lnTo>
                <a:lnTo>
                  <a:pt x="215861" y="82550"/>
                </a:lnTo>
                <a:lnTo>
                  <a:pt x="215938" y="80010"/>
                </a:lnTo>
                <a:lnTo>
                  <a:pt x="215747" y="78740"/>
                </a:lnTo>
                <a:lnTo>
                  <a:pt x="213880" y="77749"/>
                </a:lnTo>
                <a:lnTo>
                  <a:pt x="213880" y="80010"/>
                </a:lnTo>
                <a:lnTo>
                  <a:pt x="205816" y="83820"/>
                </a:lnTo>
                <a:lnTo>
                  <a:pt x="197764" y="80010"/>
                </a:lnTo>
                <a:lnTo>
                  <a:pt x="205816" y="74930"/>
                </a:lnTo>
                <a:lnTo>
                  <a:pt x="213880" y="80010"/>
                </a:lnTo>
                <a:lnTo>
                  <a:pt x="213880" y="77749"/>
                </a:lnTo>
                <a:lnTo>
                  <a:pt x="208622" y="74930"/>
                </a:lnTo>
                <a:lnTo>
                  <a:pt x="206235" y="73660"/>
                </a:lnTo>
                <a:lnTo>
                  <a:pt x="205409" y="73660"/>
                </a:lnTo>
                <a:lnTo>
                  <a:pt x="195884" y="78740"/>
                </a:lnTo>
                <a:lnTo>
                  <a:pt x="195694" y="80010"/>
                </a:lnTo>
                <a:lnTo>
                  <a:pt x="195783" y="82550"/>
                </a:lnTo>
                <a:lnTo>
                  <a:pt x="196011" y="83820"/>
                </a:lnTo>
                <a:lnTo>
                  <a:pt x="203390" y="87630"/>
                </a:lnTo>
                <a:lnTo>
                  <a:pt x="195580" y="87630"/>
                </a:lnTo>
                <a:lnTo>
                  <a:pt x="190398" y="88506"/>
                </a:lnTo>
                <a:lnTo>
                  <a:pt x="190068" y="88900"/>
                </a:lnTo>
                <a:lnTo>
                  <a:pt x="188023" y="88900"/>
                </a:lnTo>
                <a:lnTo>
                  <a:pt x="190398" y="88506"/>
                </a:lnTo>
                <a:lnTo>
                  <a:pt x="193319" y="85090"/>
                </a:lnTo>
                <a:lnTo>
                  <a:pt x="193954" y="83820"/>
                </a:lnTo>
                <a:lnTo>
                  <a:pt x="193941" y="80010"/>
                </a:lnTo>
                <a:lnTo>
                  <a:pt x="193294" y="78740"/>
                </a:lnTo>
                <a:lnTo>
                  <a:pt x="191757" y="77470"/>
                </a:lnTo>
                <a:lnTo>
                  <a:pt x="191516" y="77470"/>
                </a:lnTo>
                <a:lnTo>
                  <a:pt x="191516" y="82550"/>
                </a:lnTo>
                <a:lnTo>
                  <a:pt x="188455" y="85090"/>
                </a:lnTo>
                <a:lnTo>
                  <a:pt x="186423" y="84175"/>
                </a:lnTo>
                <a:lnTo>
                  <a:pt x="186423" y="88900"/>
                </a:lnTo>
                <a:lnTo>
                  <a:pt x="180949" y="88900"/>
                </a:lnTo>
                <a:lnTo>
                  <a:pt x="174561" y="90170"/>
                </a:lnTo>
                <a:lnTo>
                  <a:pt x="173062" y="90170"/>
                </a:lnTo>
                <a:lnTo>
                  <a:pt x="171665" y="91440"/>
                </a:lnTo>
                <a:lnTo>
                  <a:pt x="164325" y="92710"/>
                </a:lnTo>
                <a:lnTo>
                  <a:pt x="161620" y="85090"/>
                </a:lnTo>
                <a:lnTo>
                  <a:pt x="159804" y="76200"/>
                </a:lnTo>
                <a:lnTo>
                  <a:pt x="161264" y="77470"/>
                </a:lnTo>
                <a:lnTo>
                  <a:pt x="163156" y="76200"/>
                </a:lnTo>
                <a:lnTo>
                  <a:pt x="168021" y="76200"/>
                </a:lnTo>
                <a:lnTo>
                  <a:pt x="169608" y="74930"/>
                </a:lnTo>
                <a:lnTo>
                  <a:pt x="171196" y="73660"/>
                </a:lnTo>
                <a:lnTo>
                  <a:pt x="174688" y="71120"/>
                </a:lnTo>
                <a:lnTo>
                  <a:pt x="175526" y="71120"/>
                </a:lnTo>
                <a:lnTo>
                  <a:pt x="176263" y="69850"/>
                </a:lnTo>
                <a:lnTo>
                  <a:pt x="179870" y="73660"/>
                </a:lnTo>
                <a:lnTo>
                  <a:pt x="183565" y="76200"/>
                </a:lnTo>
                <a:lnTo>
                  <a:pt x="186042" y="76200"/>
                </a:lnTo>
                <a:lnTo>
                  <a:pt x="184962" y="77470"/>
                </a:lnTo>
                <a:lnTo>
                  <a:pt x="183134" y="78740"/>
                </a:lnTo>
                <a:lnTo>
                  <a:pt x="182511" y="80010"/>
                </a:lnTo>
                <a:lnTo>
                  <a:pt x="182499" y="82550"/>
                </a:lnTo>
                <a:lnTo>
                  <a:pt x="180822" y="81280"/>
                </a:lnTo>
                <a:lnTo>
                  <a:pt x="178866" y="80225"/>
                </a:lnTo>
                <a:lnTo>
                  <a:pt x="178866" y="81280"/>
                </a:lnTo>
                <a:lnTo>
                  <a:pt x="174790" y="85090"/>
                </a:lnTo>
                <a:lnTo>
                  <a:pt x="169519" y="82550"/>
                </a:lnTo>
                <a:lnTo>
                  <a:pt x="173774" y="80010"/>
                </a:lnTo>
                <a:lnTo>
                  <a:pt x="178866" y="81280"/>
                </a:lnTo>
                <a:lnTo>
                  <a:pt x="178866" y="80225"/>
                </a:lnTo>
                <a:lnTo>
                  <a:pt x="178498" y="80010"/>
                </a:lnTo>
                <a:lnTo>
                  <a:pt x="174078" y="77470"/>
                </a:lnTo>
                <a:lnTo>
                  <a:pt x="173291" y="77470"/>
                </a:lnTo>
                <a:lnTo>
                  <a:pt x="166674" y="82537"/>
                </a:lnTo>
                <a:lnTo>
                  <a:pt x="166738" y="86360"/>
                </a:lnTo>
                <a:lnTo>
                  <a:pt x="167322" y="86360"/>
                </a:lnTo>
                <a:lnTo>
                  <a:pt x="175196" y="88900"/>
                </a:lnTo>
                <a:lnTo>
                  <a:pt x="175958" y="88900"/>
                </a:lnTo>
                <a:lnTo>
                  <a:pt x="180962" y="85090"/>
                </a:lnTo>
                <a:lnTo>
                  <a:pt x="182626" y="83820"/>
                </a:lnTo>
                <a:lnTo>
                  <a:pt x="182765" y="83820"/>
                </a:lnTo>
                <a:lnTo>
                  <a:pt x="183057" y="85090"/>
                </a:lnTo>
                <a:lnTo>
                  <a:pt x="183540" y="85090"/>
                </a:lnTo>
                <a:lnTo>
                  <a:pt x="186423" y="88900"/>
                </a:lnTo>
                <a:lnTo>
                  <a:pt x="186423" y="84175"/>
                </a:lnTo>
                <a:lnTo>
                  <a:pt x="185648" y="83820"/>
                </a:lnTo>
                <a:lnTo>
                  <a:pt x="185585" y="82550"/>
                </a:lnTo>
                <a:lnTo>
                  <a:pt x="187363" y="83820"/>
                </a:lnTo>
                <a:lnTo>
                  <a:pt x="189953" y="81280"/>
                </a:lnTo>
                <a:lnTo>
                  <a:pt x="188874" y="80010"/>
                </a:lnTo>
                <a:lnTo>
                  <a:pt x="190817" y="80010"/>
                </a:lnTo>
                <a:lnTo>
                  <a:pt x="191516" y="82550"/>
                </a:lnTo>
                <a:lnTo>
                  <a:pt x="191516" y="77470"/>
                </a:lnTo>
                <a:lnTo>
                  <a:pt x="191173" y="77470"/>
                </a:lnTo>
                <a:lnTo>
                  <a:pt x="190512" y="76200"/>
                </a:lnTo>
                <a:lnTo>
                  <a:pt x="195846" y="77470"/>
                </a:lnTo>
                <a:lnTo>
                  <a:pt x="201028" y="74930"/>
                </a:lnTo>
                <a:lnTo>
                  <a:pt x="205816" y="71120"/>
                </a:lnTo>
                <a:lnTo>
                  <a:pt x="210604" y="74930"/>
                </a:lnTo>
                <a:lnTo>
                  <a:pt x="215785" y="77470"/>
                </a:lnTo>
                <a:lnTo>
                  <a:pt x="221119" y="76200"/>
                </a:lnTo>
                <a:lnTo>
                  <a:pt x="220472" y="77470"/>
                </a:lnTo>
                <a:lnTo>
                  <a:pt x="219887" y="77470"/>
                </a:lnTo>
                <a:lnTo>
                  <a:pt x="218351" y="78740"/>
                </a:lnTo>
                <a:lnTo>
                  <a:pt x="217703" y="80010"/>
                </a:lnTo>
                <a:lnTo>
                  <a:pt x="217690" y="83820"/>
                </a:lnTo>
                <a:lnTo>
                  <a:pt x="218325" y="85090"/>
                </a:lnTo>
                <a:lnTo>
                  <a:pt x="221234" y="88506"/>
                </a:lnTo>
                <a:lnTo>
                  <a:pt x="223608" y="88900"/>
                </a:lnTo>
                <a:lnTo>
                  <a:pt x="223608" y="84912"/>
                </a:lnTo>
                <a:lnTo>
                  <a:pt x="223189" y="85090"/>
                </a:lnTo>
                <a:lnTo>
                  <a:pt x="220129" y="82537"/>
                </a:lnTo>
                <a:lnTo>
                  <a:pt x="220814" y="80010"/>
                </a:lnTo>
                <a:lnTo>
                  <a:pt x="222758" y="80010"/>
                </a:lnTo>
                <a:lnTo>
                  <a:pt x="221691" y="81280"/>
                </a:lnTo>
                <a:lnTo>
                  <a:pt x="224282" y="83820"/>
                </a:lnTo>
                <a:lnTo>
                  <a:pt x="226047" y="82550"/>
                </a:lnTo>
                <a:lnTo>
                  <a:pt x="226047" y="76733"/>
                </a:lnTo>
                <a:lnTo>
                  <a:pt x="225602" y="76200"/>
                </a:lnTo>
                <a:lnTo>
                  <a:pt x="228079" y="76200"/>
                </a:lnTo>
                <a:lnTo>
                  <a:pt x="229920" y="74930"/>
                </a:lnTo>
                <a:lnTo>
                  <a:pt x="231775" y="73660"/>
                </a:lnTo>
                <a:lnTo>
                  <a:pt x="235381" y="69850"/>
                </a:lnTo>
                <a:lnTo>
                  <a:pt x="236105" y="71120"/>
                </a:lnTo>
                <a:lnTo>
                  <a:pt x="236943" y="71120"/>
                </a:lnTo>
                <a:lnTo>
                  <a:pt x="240436" y="73660"/>
                </a:lnTo>
                <a:lnTo>
                  <a:pt x="243624" y="76200"/>
                </a:lnTo>
                <a:lnTo>
                  <a:pt x="248488" y="76200"/>
                </a:lnTo>
                <a:lnTo>
                  <a:pt x="250380" y="77470"/>
                </a:lnTo>
                <a:lnTo>
                  <a:pt x="251841" y="76200"/>
                </a:lnTo>
                <a:lnTo>
                  <a:pt x="251841" y="74015"/>
                </a:lnTo>
                <a:lnTo>
                  <a:pt x="250659" y="74930"/>
                </a:lnTo>
                <a:lnTo>
                  <a:pt x="246964" y="73660"/>
                </a:lnTo>
                <a:lnTo>
                  <a:pt x="244360" y="73660"/>
                </a:lnTo>
                <a:lnTo>
                  <a:pt x="241465" y="72390"/>
                </a:lnTo>
                <a:lnTo>
                  <a:pt x="238036" y="69850"/>
                </a:lnTo>
                <a:lnTo>
                  <a:pt x="237083" y="68580"/>
                </a:lnTo>
                <a:lnTo>
                  <a:pt x="236258" y="67310"/>
                </a:lnTo>
                <a:lnTo>
                  <a:pt x="235102" y="67310"/>
                </a:lnTo>
                <a:lnTo>
                  <a:pt x="230251" y="72390"/>
                </a:lnTo>
                <a:lnTo>
                  <a:pt x="225742" y="74930"/>
                </a:lnTo>
                <a:lnTo>
                  <a:pt x="216192" y="74930"/>
                </a:lnTo>
                <a:lnTo>
                  <a:pt x="211099" y="72390"/>
                </a:lnTo>
                <a:lnTo>
                  <a:pt x="209473" y="71120"/>
                </a:lnTo>
                <a:lnTo>
                  <a:pt x="207111" y="69278"/>
                </a:lnTo>
                <a:lnTo>
                  <a:pt x="205816" y="68580"/>
                </a:lnTo>
                <a:lnTo>
                  <a:pt x="204558" y="69265"/>
                </a:lnTo>
                <a:lnTo>
                  <a:pt x="205409" y="68580"/>
                </a:lnTo>
                <a:lnTo>
                  <a:pt x="205816" y="68580"/>
                </a:lnTo>
                <a:lnTo>
                  <a:pt x="206222" y="68580"/>
                </a:lnTo>
                <a:lnTo>
                  <a:pt x="207111" y="69278"/>
                </a:lnTo>
                <a:lnTo>
                  <a:pt x="210566" y="71120"/>
                </a:lnTo>
                <a:lnTo>
                  <a:pt x="215760" y="73660"/>
                </a:lnTo>
                <a:lnTo>
                  <a:pt x="225907" y="72390"/>
                </a:lnTo>
                <a:lnTo>
                  <a:pt x="228358" y="71120"/>
                </a:lnTo>
                <a:lnTo>
                  <a:pt x="230797" y="69850"/>
                </a:lnTo>
                <a:lnTo>
                  <a:pt x="235546" y="66040"/>
                </a:lnTo>
                <a:lnTo>
                  <a:pt x="239102" y="68580"/>
                </a:lnTo>
                <a:lnTo>
                  <a:pt x="242773" y="71120"/>
                </a:lnTo>
                <a:lnTo>
                  <a:pt x="248310" y="72390"/>
                </a:lnTo>
                <a:lnTo>
                  <a:pt x="251155" y="72390"/>
                </a:lnTo>
                <a:lnTo>
                  <a:pt x="252285" y="73660"/>
                </a:lnTo>
                <a:lnTo>
                  <a:pt x="252285" y="70243"/>
                </a:lnTo>
                <a:lnTo>
                  <a:pt x="249415" y="71120"/>
                </a:lnTo>
                <a:lnTo>
                  <a:pt x="243928" y="69850"/>
                </a:lnTo>
                <a:lnTo>
                  <a:pt x="240855" y="66040"/>
                </a:lnTo>
                <a:lnTo>
                  <a:pt x="242785" y="62230"/>
                </a:lnTo>
                <a:lnTo>
                  <a:pt x="244068" y="59690"/>
                </a:lnTo>
                <a:lnTo>
                  <a:pt x="251231" y="48260"/>
                </a:lnTo>
                <a:lnTo>
                  <a:pt x="252310" y="35560"/>
                </a:lnTo>
                <a:lnTo>
                  <a:pt x="249580" y="30060"/>
                </a:lnTo>
                <a:lnTo>
                  <a:pt x="249580" y="44450"/>
                </a:lnTo>
                <a:lnTo>
                  <a:pt x="249250" y="46990"/>
                </a:lnTo>
                <a:lnTo>
                  <a:pt x="248602" y="48260"/>
                </a:lnTo>
                <a:lnTo>
                  <a:pt x="247650" y="50800"/>
                </a:lnTo>
                <a:lnTo>
                  <a:pt x="247154" y="49530"/>
                </a:lnTo>
                <a:lnTo>
                  <a:pt x="246888" y="48260"/>
                </a:lnTo>
                <a:lnTo>
                  <a:pt x="246468" y="48260"/>
                </a:lnTo>
                <a:lnTo>
                  <a:pt x="246468" y="52070"/>
                </a:lnTo>
                <a:lnTo>
                  <a:pt x="245465" y="54610"/>
                </a:lnTo>
                <a:lnTo>
                  <a:pt x="244500" y="54025"/>
                </a:lnTo>
                <a:lnTo>
                  <a:pt x="244500" y="55880"/>
                </a:lnTo>
                <a:lnTo>
                  <a:pt x="242912" y="58420"/>
                </a:lnTo>
                <a:lnTo>
                  <a:pt x="240957" y="59690"/>
                </a:lnTo>
                <a:lnTo>
                  <a:pt x="238671" y="62230"/>
                </a:lnTo>
                <a:lnTo>
                  <a:pt x="239864" y="59690"/>
                </a:lnTo>
                <a:lnTo>
                  <a:pt x="240766" y="57150"/>
                </a:lnTo>
                <a:lnTo>
                  <a:pt x="241376" y="54610"/>
                </a:lnTo>
                <a:lnTo>
                  <a:pt x="242100" y="55880"/>
                </a:lnTo>
                <a:lnTo>
                  <a:pt x="244500" y="55880"/>
                </a:lnTo>
                <a:lnTo>
                  <a:pt x="244500" y="54025"/>
                </a:lnTo>
                <a:lnTo>
                  <a:pt x="243408" y="53340"/>
                </a:lnTo>
                <a:lnTo>
                  <a:pt x="244144" y="50800"/>
                </a:lnTo>
                <a:lnTo>
                  <a:pt x="245059" y="50800"/>
                </a:lnTo>
                <a:lnTo>
                  <a:pt x="246468" y="52070"/>
                </a:lnTo>
                <a:lnTo>
                  <a:pt x="246468" y="48260"/>
                </a:lnTo>
                <a:lnTo>
                  <a:pt x="243243" y="48260"/>
                </a:lnTo>
                <a:lnTo>
                  <a:pt x="242366" y="49530"/>
                </a:lnTo>
                <a:lnTo>
                  <a:pt x="242570" y="45720"/>
                </a:lnTo>
                <a:lnTo>
                  <a:pt x="242062" y="41910"/>
                </a:lnTo>
                <a:lnTo>
                  <a:pt x="240969" y="38100"/>
                </a:lnTo>
                <a:lnTo>
                  <a:pt x="243433" y="41910"/>
                </a:lnTo>
                <a:lnTo>
                  <a:pt x="247624" y="40640"/>
                </a:lnTo>
                <a:lnTo>
                  <a:pt x="248691" y="35560"/>
                </a:lnTo>
                <a:lnTo>
                  <a:pt x="248564" y="34353"/>
                </a:lnTo>
                <a:lnTo>
                  <a:pt x="249516" y="36830"/>
                </a:lnTo>
                <a:lnTo>
                  <a:pt x="249580" y="44450"/>
                </a:lnTo>
                <a:lnTo>
                  <a:pt x="249580" y="30060"/>
                </a:lnTo>
                <a:lnTo>
                  <a:pt x="248462" y="27813"/>
                </a:lnTo>
                <a:lnTo>
                  <a:pt x="248462" y="34074"/>
                </a:lnTo>
                <a:lnTo>
                  <a:pt x="247967" y="33020"/>
                </a:lnTo>
                <a:lnTo>
                  <a:pt x="246595" y="29946"/>
                </a:lnTo>
                <a:lnTo>
                  <a:pt x="246265" y="29578"/>
                </a:lnTo>
                <a:lnTo>
                  <a:pt x="246265" y="34290"/>
                </a:lnTo>
                <a:lnTo>
                  <a:pt x="246265" y="35560"/>
                </a:lnTo>
                <a:lnTo>
                  <a:pt x="245630" y="38100"/>
                </a:lnTo>
                <a:lnTo>
                  <a:pt x="244068" y="38100"/>
                </a:lnTo>
                <a:lnTo>
                  <a:pt x="242951" y="35560"/>
                </a:lnTo>
                <a:lnTo>
                  <a:pt x="242874" y="34290"/>
                </a:lnTo>
                <a:lnTo>
                  <a:pt x="243255" y="33020"/>
                </a:lnTo>
                <a:lnTo>
                  <a:pt x="245275" y="33020"/>
                </a:lnTo>
                <a:lnTo>
                  <a:pt x="246024" y="34290"/>
                </a:lnTo>
                <a:lnTo>
                  <a:pt x="246265" y="34290"/>
                </a:lnTo>
                <a:lnTo>
                  <a:pt x="246265" y="29578"/>
                </a:lnTo>
                <a:lnTo>
                  <a:pt x="245935" y="29210"/>
                </a:lnTo>
                <a:lnTo>
                  <a:pt x="240741" y="29210"/>
                </a:lnTo>
                <a:lnTo>
                  <a:pt x="240220" y="31584"/>
                </a:lnTo>
                <a:lnTo>
                  <a:pt x="240220" y="45720"/>
                </a:lnTo>
                <a:lnTo>
                  <a:pt x="238950" y="55880"/>
                </a:lnTo>
                <a:lnTo>
                  <a:pt x="234645" y="63500"/>
                </a:lnTo>
                <a:lnTo>
                  <a:pt x="228053" y="68580"/>
                </a:lnTo>
                <a:lnTo>
                  <a:pt x="219964" y="71120"/>
                </a:lnTo>
                <a:lnTo>
                  <a:pt x="208737" y="69850"/>
                </a:lnTo>
                <a:lnTo>
                  <a:pt x="208724" y="68580"/>
                </a:lnTo>
                <a:lnTo>
                  <a:pt x="208699" y="64770"/>
                </a:lnTo>
                <a:lnTo>
                  <a:pt x="212128" y="55880"/>
                </a:lnTo>
                <a:lnTo>
                  <a:pt x="212585" y="54610"/>
                </a:lnTo>
                <a:lnTo>
                  <a:pt x="215328" y="46990"/>
                </a:lnTo>
                <a:lnTo>
                  <a:pt x="217487" y="38100"/>
                </a:lnTo>
                <a:lnTo>
                  <a:pt x="217830" y="29210"/>
                </a:lnTo>
                <a:lnTo>
                  <a:pt x="215595" y="21590"/>
                </a:lnTo>
                <a:lnTo>
                  <a:pt x="225056" y="24130"/>
                </a:lnTo>
                <a:lnTo>
                  <a:pt x="232740" y="29210"/>
                </a:lnTo>
                <a:lnTo>
                  <a:pt x="238010" y="36830"/>
                </a:lnTo>
                <a:lnTo>
                  <a:pt x="240220" y="45720"/>
                </a:lnTo>
                <a:lnTo>
                  <a:pt x="240220" y="31584"/>
                </a:lnTo>
                <a:lnTo>
                  <a:pt x="239623" y="34290"/>
                </a:lnTo>
                <a:lnTo>
                  <a:pt x="239623" y="35560"/>
                </a:lnTo>
                <a:lnTo>
                  <a:pt x="238086" y="31750"/>
                </a:lnTo>
                <a:lnTo>
                  <a:pt x="235966" y="29210"/>
                </a:lnTo>
                <a:lnTo>
                  <a:pt x="233375" y="26670"/>
                </a:lnTo>
                <a:lnTo>
                  <a:pt x="234480" y="26670"/>
                </a:lnTo>
                <a:lnTo>
                  <a:pt x="236347" y="24130"/>
                </a:lnTo>
                <a:lnTo>
                  <a:pt x="236385" y="22860"/>
                </a:lnTo>
                <a:lnTo>
                  <a:pt x="236131" y="22860"/>
                </a:lnTo>
                <a:lnTo>
                  <a:pt x="235902" y="21590"/>
                </a:lnTo>
                <a:lnTo>
                  <a:pt x="242481" y="25400"/>
                </a:lnTo>
                <a:lnTo>
                  <a:pt x="245935" y="29210"/>
                </a:lnTo>
                <a:lnTo>
                  <a:pt x="246278" y="29210"/>
                </a:lnTo>
                <a:lnTo>
                  <a:pt x="246595" y="29946"/>
                </a:lnTo>
                <a:lnTo>
                  <a:pt x="247091" y="30480"/>
                </a:lnTo>
                <a:lnTo>
                  <a:pt x="248462" y="34074"/>
                </a:lnTo>
                <a:lnTo>
                  <a:pt x="248462" y="27813"/>
                </a:lnTo>
                <a:lnTo>
                  <a:pt x="247269" y="25400"/>
                </a:lnTo>
                <a:lnTo>
                  <a:pt x="241668" y="21590"/>
                </a:lnTo>
                <a:lnTo>
                  <a:pt x="237934" y="19050"/>
                </a:lnTo>
                <a:lnTo>
                  <a:pt x="261823" y="49530"/>
                </a:lnTo>
                <a:lnTo>
                  <a:pt x="261823" y="27940"/>
                </a:lnTo>
                <a:lnTo>
                  <a:pt x="260921" y="27940"/>
                </a:lnTo>
                <a:lnTo>
                  <a:pt x="259422" y="26670"/>
                </a:lnTo>
                <a:lnTo>
                  <a:pt x="257594" y="24130"/>
                </a:lnTo>
                <a:lnTo>
                  <a:pt x="252679" y="20320"/>
                </a:lnTo>
                <a:lnTo>
                  <a:pt x="249745" y="17780"/>
                </a:lnTo>
                <a:lnTo>
                  <a:pt x="246735" y="16510"/>
                </a:lnTo>
                <a:lnTo>
                  <a:pt x="246316" y="15240"/>
                </a:lnTo>
                <a:lnTo>
                  <a:pt x="245338" y="13970"/>
                </a:lnTo>
                <a:lnTo>
                  <a:pt x="241287" y="13970"/>
                </a:lnTo>
                <a:lnTo>
                  <a:pt x="240715" y="15240"/>
                </a:lnTo>
                <a:lnTo>
                  <a:pt x="237604" y="13970"/>
                </a:lnTo>
                <a:lnTo>
                  <a:pt x="234442" y="13970"/>
                </a:lnTo>
                <a:lnTo>
                  <a:pt x="234442" y="24130"/>
                </a:lnTo>
                <a:lnTo>
                  <a:pt x="232257" y="24130"/>
                </a:lnTo>
                <a:lnTo>
                  <a:pt x="231787" y="22860"/>
                </a:lnTo>
                <a:lnTo>
                  <a:pt x="231317" y="21590"/>
                </a:lnTo>
                <a:lnTo>
                  <a:pt x="233514" y="21590"/>
                </a:lnTo>
                <a:lnTo>
                  <a:pt x="233934" y="22860"/>
                </a:lnTo>
                <a:lnTo>
                  <a:pt x="234442" y="24130"/>
                </a:lnTo>
                <a:lnTo>
                  <a:pt x="234442" y="13970"/>
                </a:lnTo>
                <a:lnTo>
                  <a:pt x="229882" y="13970"/>
                </a:lnTo>
                <a:lnTo>
                  <a:pt x="229882" y="20320"/>
                </a:lnTo>
                <a:lnTo>
                  <a:pt x="228790" y="20320"/>
                </a:lnTo>
                <a:lnTo>
                  <a:pt x="228333" y="21590"/>
                </a:lnTo>
                <a:lnTo>
                  <a:pt x="228600" y="22860"/>
                </a:lnTo>
                <a:lnTo>
                  <a:pt x="225196" y="21590"/>
                </a:lnTo>
                <a:lnTo>
                  <a:pt x="221284" y="20320"/>
                </a:lnTo>
                <a:lnTo>
                  <a:pt x="217043" y="19050"/>
                </a:lnTo>
                <a:lnTo>
                  <a:pt x="225958" y="19050"/>
                </a:lnTo>
                <a:lnTo>
                  <a:pt x="229882" y="20320"/>
                </a:lnTo>
                <a:lnTo>
                  <a:pt x="229882" y="13970"/>
                </a:lnTo>
                <a:lnTo>
                  <a:pt x="224205" y="13970"/>
                </a:lnTo>
                <a:lnTo>
                  <a:pt x="217068" y="15240"/>
                </a:lnTo>
                <a:lnTo>
                  <a:pt x="214261" y="16268"/>
                </a:lnTo>
                <a:lnTo>
                  <a:pt x="214261" y="29210"/>
                </a:lnTo>
                <a:lnTo>
                  <a:pt x="213741" y="38100"/>
                </a:lnTo>
                <a:lnTo>
                  <a:pt x="211861" y="46990"/>
                </a:lnTo>
                <a:lnTo>
                  <a:pt x="209854" y="54610"/>
                </a:lnTo>
                <a:lnTo>
                  <a:pt x="209842" y="53340"/>
                </a:lnTo>
                <a:lnTo>
                  <a:pt x="209550" y="52070"/>
                </a:lnTo>
                <a:lnTo>
                  <a:pt x="209270" y="51409"/>
                </a:lnTo>
                <a:lnTo>
                  <a:pt x="209270" y="55880"/>
                </a:lnTo>
                <a:lnTo>
                  <a:pt x="208267" y="59690"/>
                </a:lnTo>
                <a:lnTo>
                  <a:pt x="207124" y="62230"/>
                </a:lnTo>
                <a:lnTo>
                  <a:pt x="205816" y="64770"/>
                </a:lnTo>
                <a:lnTo>
                  <a:pt x="204533" y="62230"/>
                </a:lnTo>
                <a:lnTo>
                  <a:pt x="204482" y="69303"/>
                </a:lnTo>
                <a:lnTo>
                  <a:pt x="200545" y="72390"/>
                </a:lnTo>
                <a:lnTo>
                  <a:pt x="195453" y="74930"/>
                </a:lnTo>
                <a:lnTo>
                  <a:pt x="185889" y="74930"/>
                </a:lnTo>
                <a:lnTo>
                  <a:pt x="181394" y="72390"/>
                </a:lnTo>
                <a:lnTo>
                  <a:pt x="178968" y="69850"/>
                </a:lnTo>
                <a:lnTo>
                  <a:pt x="176542" y="67310"/>
                </a:lnTo>
                <a:lnTo>
                  <a:pt x="175856" y="67310"/>
                </a:lnTo>
                <a:lnTo>
                  <a:pt x="175298" y="68580"/>
                </a:lnTo>
                <a:lnTo>
                  <a:pt x="174548" y="68580"/>
                </a:lnTo>
                <a:lnTo>
                  <a:pt x="173596" y="69850"/>
                </a:lnTo>
                <a:lnTo>
                  <a:pt x="170180" y="72390"/>
                </a:lnTo>
                <a:lnTo>
                  <a:pt x="167271" y="73660"/>
                </a:lnTo>
                <a:lnTo>
                  <a:pt x="164680" y="73660"/>
                </a:lnTo>
                <a:lnTo>
                  <a:pt x="160972" y="74930"/>
                </a:lnTo>
                <a:lnTo>
                  <a:pt x="159359" y="73660"/>
                </a:lnTo>
                <a:lnTo>
                  <a:pt x="160489" y="72390"/>
                </a:lnTo>
                <a:lnTo>
                  <a:pt x="163334" y="72390"/>
                </a:lnTo>
                <a:lnTo>
                  <a:pt x="168871" y="71120"/>
                </a:lnTo>
                <a:lnTo>
                  <a:pt x="172542" y="68580"/>
                </a:lnTo>
                <a:lnTo>
                  <a:pt x="176085" y="66040"/>
                </a:lnTo>
                <a:lnTo>
                  <a:pt x="180848" y="69850"/>
                </a:lnTo>
                <a:lnTo>
                  <a:pt x="185724" y="72390"/>
                </a:lnTo>
                <a:lnTo>
                  <a:pt x="195884" y="73660"/>
                </a:lnTo>
                <a:lnTo>
                  <a:pt x="201079" y="71120"/>
                </a:lnTo>
                <a:lnTo>
                  <a:pt x="204482" y="69303"/>
                </a:lnTo>
                <a:lnTo>
                  <a:pt x="204482" y="62128"/>
                </a:lnTo>
                <a:lnTo>
                  <a:pt x="203377" y="59690"/>
                </a:lnTo>
                <a:lnTo>
                  <a:pt x="202946" y="58077"/>
                </a:lnTo>
                <a:lnTo>
                  <a:pt x="202946" y="64770"/>
                </a:lnTo>
                <a:lnTo>
                  <a:pt x="202907" y="69850"/>
                </a:lnTo>
                <a:lnTo>
                  <a:pt x="191681" y="71120"/>
                </a:lnTo>
                <a:lnTo>
                  <a:pt x="183578" y="68580"/>
                </a:lnTo>
                <a:lnTo>
                  <a:pt x="180289" y="66040"/>
                </a:lnTo>
                <a:lnTo>
                  <a:pt x="176999" y="63500"/>
                </a:lnTo>
                <a:lnTo>
                  <a:pt x="176276" y="62230"/>
                </a:lnTo>
                <a:lnTo>
                  <a:pt x="172961" y="56375"/>
                </a:lnTo>
                <a:lnTo>
                  <a:pt x="172961" y="62230"/>
                </a:lnTo>
                <a:lnTo>
                  <a:pt x="170675" y="59690"/>
                </a:lnTo>
                <a:lnTo>
                  <a:pt x="168732" y="58420"/>
                </a:lnTo>
                <a:lnTo>
                  <a:pt x="167132" y="55880"/>
                </a:lnTo>
                <a:lnTo>
                  <a:pt x="169545" y="55880"/>
                </a:lnTo>
                <a:lnTo>
                  <a:pt x="170256" y="54610"/>
                </a:lnTo>
                <a:lnTo>
                  <a:pt x="170878" y="57150"/>
                </a:lnTo>
                <a:lnTo>
                  <a:pt x="171780" y="59690"/>
                </a:lnTo>
                <a:lnTo>
                  <a:pt x="172961" y="62230"/>
                </a:lnTo>
                <a:lnTo>
                  <a:pt x="172961" y="56375"/>
                </a:lnTo>
                <a:lnTo>
                  <a:pt x="172681" y="55880"/>
                </a:lnTo>
                <a:lnTo>
                  <a:pt x="171894" y="49530"/>
                </a:lnTo>
                <a:lnTo>
                  <a:pt x="191312" y="22860"/>
                </a:lnTo>
                <a:lnTo>
                  <a:pt x="196037" y="21590"/>
                </a:lnTo>
                <a:lnTo>
                  <a:pt x="193814" y="29210"/>
                </a:lnTo>
                <a:lnTo>
                  <a:pt x="194144" y="38100"/>
                </a:lnTo>
                <a:lnTo>
                  <a:pt x="196303" y="46990"/>
                </a:lnTo>
                <a:lnTo>
                  <a:pt x="199504" y="55880"/>
                </a:lnTo>
                <a:lnTo>
                  <a:pt x="202946" y="64770"/>
                </a:lnTo>
                <a:lnTo>
                  <a:pt x="202946" y="58077"/>
                </a:lnTo>
                <a:lnTo>
                  <a:pt x="202361" y="55880"/>
                </a:lnTo>
                <a:lnTo>
                  <a:pt x="202780" y="57150"/>
                </a:lnTo>
                <a:lnTo>
                  <a:pt x="204266" y="57150"/>
                </a:lnTo>
                <a:lnTo>
                  <a:pt x="204698" y="58420"/>
                </a:lnTo>
                <a:lnTo>
                  <a:pt x="206946" y="58420"/>
                </a:lnTo>
                <a:lnTo>
                  <a:pt x="207378" y="57150"/>
                </a:lnTo>
                <a:lnTo>
                  <a:pt x="208864" y="57150"/>
                </a:lnTo>
                <a:lnTo>
                  <a:pt x="209270" y="55880"/>
                </a:lnTo>
                <a:lnTo>
                  <a:pt x="209270" y="51409"/>
                </a:lnTo>
                <a:lnTo>
                  <a:pt x="209016" y="50800"/>
                </a:lnTo>
                <a:lnTo>
                  <a:pt x="207619" y="49530"/>
                </a:lnTo>
                <a:lnTo>
                  <a:pt x="207441" y="49530"/>
                </a:lnTo>
                <a:lnTo>
                  <a:pt x="207441" y="52070"/>
                </a:lnTo>
                <a:lnTo>
                  <a:pt x="207441" y="54610"/>
                </a:lnTo>
                <a:lnTo>
                  <a:pt x="204203" y="54610"/>
                </a:lnTo>
                <a:lnTo>
                  <a:pt x="204203" y="52070"/>
                </a:lnTo>
                <a:lnTo>
                  <a:pt x="207441" y="52070"/>
                </a:lnTo>
                <a:lnTo>
                  <a:pt x="207441" y="49530"/>
                </a:lnTo>
                <a:lnTo>
                  <a:pt x="204012" y="49530"/>
                </a:lnTo>
                <a:lnTo>
                  <a:pt x="202615" y="50800"/>
                </a:lnTo>
                <a:lnTo>
                  <a:pt x="202095" y="52070"/>
                </a:lnTo>
                <a:lnTo>
                  <a:pt x="201790" y="53340"/>
                </a:lnTo>
                <a:lnTo>
                  <a:pt x="201790" y="54610"/>
                </a:lnTo>
                <a:lnTo>
                  <a:pt x="199783" y="46990"/>
                </a:lnTo>
                <a:lnTo>
                  <a:pt x="197904" y="38100"/>
                </a:lnTo>
                <a:lnTo>
                  <a:pt x="197383" y="29210"/>
                </a:lnTo>
                <a:lnTo>
                  <a:pt x="199478" y="21590"/>
                </a:lnTo>
                <a:lnTo>
                  <a:pt x="203161" y="21590"/>
                </a:lnTo>
                <a:lnTo>
                  <a:pt x="202361" y="22860"/>
                </a:lnTo>
                <a:lnTo>
                  <a:pt x="201688" y="24130"/>
                </a:lnTo>
                <a:lnTo>
                  <a:pt x="201980" y="26670"/>
                </a:lnTo>
                <a:lnTo>
                  <a:pt x="202514" y="26670"/>
                </a:lnTo>
                <a:lnTo>
                  <a:pt x="203962" y="27940"/>
                </a:lnTo>
                <a:lnTo>
                  <a:pt x="204863" y="29210"/>
                </a:lnTo>
                <a:lnTo>
                  <a:pt x="206781" y="29210"/>
                </a:lnTo>
                <a:lnTo>
                  <a:pt x="207670" y="27940"/>
                </a:lnTo>
                <a:lnTo>
                  <a:pt x="209130" y="26670"/>
                </a:lnTo>
                <a:lnTo>
                  <a:pt x="209664" y="26670"/>
                </a:lnTo>
                <a:lnTo>
                  <a:pt x="209842" y="25400"/>
                </a:lnTo>
                <a:lnTo>
                  <a:pt x="209956" y="24130"/>
                </a:lnTo>
                <a:lnTo>
                  <a:pt x="209270" y="22860"/>
                </a:lnTo>
                <a:lnTo>
                  <a:pt x="208483" y="21590"/>
                </a:lnTo>
                <a:lnTo>
                  <a:pt x="212166" y="21590"/>
                </a:lnTo>
                <a:lnTo>
                  <a:pt x="214261" y="29210"/>
                </a:lnTo>
                <a:lnTo>
                  <a:pt x="214261" y="16268"/>
                </a:lnTo>
                <a:lnTo>
                  <a:pt x="210096" y="17780"/>
                </a:lnTo>
                <a:lnTo>
                  <a:pt x="209918" y="17780"/>
                </a:lnTo>
                <a:lnTo>
                  <a:pt x="209054" y="11430"/>
                </a:lnTo>
                <a:lnTo>
                  <a:pt x="213639" y="11430"/>
                </a:lnTo>
                <a:lnTo>
                  <a:pt x="213791" y="3810"/>
                </a:lnTo>
                <a:lnTo>
                  <a:pt x="211937" y="3810"/>
                </a:lnTo>
                <a:lnTo>
                  <a:pt x="211937" y="7620"/>
                </a:lnTo>
                <a:lnTo>
                  <a:pt x="211366" y="8890"/>
                </a:lnTo>
                <a:lnTo>
                  <a:pt x="208432" y="8890"/>
                </a:lnTo>
                <a:lnTo>
                  <a:pt x="208432" y="24130"/>
                </a:lnTo>
                <a:lnTo>
                  <a:pt x="207035" y="26670"/>
                </a:lnTo>
                <a:lnTo>
                  <a:pt x="204609" y="26670"/>
                </a:lnTo>
                <a:lnTo>
                  <a:pt x="203200" y="24130"/>
                </a:lnTo>
                <a:lnTo>
                  <a:pt x="204571" y="22860"/>
                </a:lnTo>
                <a:lnTo>
                  <a:pt x="207073" y="22860"/>
                </a:lnTo>
                <a:lnTo>
                  <a:pt x="208432" y="24130"/>
                </a:lnTo>
                <a:lnTo>
                  <a:pt x="208432" y="8890"/>
                </a:lnTo>
                <a:lnTo>
                  <a:pt x="207124" y="8890"/>
                </a:lnTo>
                <a:lnTo>
                  <a:pt x="206870" y="10160"/>
                </a:lnTo>
                <a:lnTo>
                  <a:pt x="207365" y="13970"/>
                </a:lnTo>
                <a:lnTo>
                  <a:pt x="207695" y="17780"/>
                </a:lnTo>
                <a:lnTo>
                  <a:pt x="203936" y="17780"/>
                </a:lnTo>
                <a:lnTo>
                  <a:pt x="204266" y="13970"/>
                </a:lnTo>
                <a:lnTo>
                  <a:pt x="204762" y="10160"/>
                </a:lnTo>
                <a:lnTo>
                  <a:pt x="204508" y="8890"/>
                </a:lnTo>
                <a:lnTo>
                  <a:pt x="200266" y="8890"/>
                </a:lnTo>
                <a:lnTo>
                  <a:pt x="199694" y="7620"/>
                </a:lnTo>
                <a:lnTo>
                  <a:pt x="200291" y="6350"/>
                </a:lnTo>
                <a:lnTo>
                  <a:pt x="204597" y="6350"/>
                </a:lnTo>
                <a:lnTo>
                  <a:pt x="204419" y="2540"/>
                </a:lnTo>
                <a:lnTo>
                  <a:pt x="204660" y="2540"/>
                </a:lnTo>
                <a:lnTo>
                  <a:pt x="205282" y="1270"/>
                </a:lnTo>
                <a:lnTo>
                  <a:pt x="206349" y="1270"/>
                </a:lnTo>
                <a:lnTo>
                  <a:pt x="206971" y="2540"/>
                </a:lnTo>
                <a:lnTo>
                  <a:pt x="207225" y="2540"/>
                </a:lnTo>
                <a:lnTo>
                  <a:pt x="207149" y="3810"/>
                </a:lnTo>
                <a:lnTo>
                  <a:pt x="207048" y="6350"/>
                </a:lnTo>
                <a:lnTo>
                  <a:pt x="211340" y="6350"/>
                </a:lnTo>
                <a:lnTo>
                  <a:pt x="211924" y="7620"/>
                </a:lnTo>
                <a:lnTo>
                  <a:pt x="211937" y="3810"/>
                </a:lnTo>
                <a:lnTo>
                  <a:pt x="209308" y="3810"/>
                </a:lnTo>
                <a:lnTo>
                  <a:pt x="209969" y="1270"/>
                </a:lnTo>
                <a:lnTo>
                  <a:pt x="208940" y="0"/>
                </a:lnTo>
                <a:lnTo>
                  <a:pt x="202704" y="0"/>
                </a:lnTo>
                <a:lnTo>
                  <a:pt x="201663" y="1270"/>
                </a:lnTo>
                <a:lnTo>
                  <a:pt x="202323" y="3810"/>
                </a:lnTo>
                <a:lnTo>
                  <a:pt x="197840" y="3810"/>
                </a:lnTo>
                <a:lnTo>
                  <a:pt x="198005" y="11430"/>
                </a:lnTo>
                <a:lnTo>
                  <a:pt x="202577" y="11430"/>
                </a:lnTo>
                <a:lnTo>
                  <a:pt x="201726" y="17780"/>
                </a:lnTo>
                <a:lnTo>
                  <a:pt x="201549" y="17780"/>
                </a:lnTo>
                <a:lnTo>
                  <a:pt x="194589" y="15252"/>
                </a:lnTo>
                <a:lnTo>
                  <a:pt x="194589" y="19050"/>
                </a:lnTo>
                <a:lnTo>
                  <a:pt x="190347" y="20320"/>
                </a:lnTo>
                <a:lnTo>
                  <a:pt x="186448" y="21590"/>
                </a:lnTo>
                <a:lnTo>
                  <a:pt x="183045" y="22860"/>
                </a:lnTo>
                <a:lnTo>
                  <a:pt x="183299" y="21590"/>
                </a:lnTo>
                <a:lnTo>
                  <a:pt x="182841" y="20320"/>
                </a:lnTo>
                <a:lnTo>
                  <a:pt x="181762" y="20320"/>
                </a:lnTo>
                <a:lnTo>
                  <a:pt x="185674" y="19050"/>
                </a:lnTo>
                <a:lnTo>
                  <a:pt x="194589" y="19050"/>
                </a:lnTo>
                <a:lnTo>
                  <a:pt x="194589" y="15252"/>
                </a:lnTo>
                <a:lnTo>
                  <a:pt x="187426" y="13970"/>
                </a:lnTo>
                <a:lnTo>
                  <a:pt x="180327" y="13970"/>
                </a:lnTo>
                <a:lnTo>
                  <a:pt x="180327" y="21590"/>
                </a:lnTo>
                <a:lnTo>
                  <a:pt x="179387" y="24130"/>
                </a:lnTo>
                <a:lnTo>
                  <a:pt x="178269" y="24130"/>
                </a:lnTo>
                <a:lnTo>
                  <a:pt x="178269" y="26670"/>
                </a:lnTo>
                <a:lnTo>
                  <a:pt x="175679" y="29210"/>
                </a:lnTo>
                <a:lnTo>
                  <a:pt x="173545" y="31750"/>
                </a:lnTo>
                <a:lnTo>
                  <a:pt x="172008" y="35560"/>
                </a:lnTo>
                <a:lnTo>
                  <a:pt x="172046" y="34290"/>
                </a:lnTo>
                <a:lnTo>
                  <a:pt x="171729" y="33020"/>
                </a:lnTo>
                <a:lnTo>
                  <a:pt x="170891" y="29210"/>
                </a:lnTo>
                <a:lnTo>
                  <a:pt x="168757" y="29210"/>
                </a:lnTo>
                <a:lnTo>
                  <a:pt x="168757" y="34290"/>
                </a:lnTo>
                <a:lnTo>
                  <a:pt x="168694" y="35560"/>
                </a:lnTo>
                <a:lnTo>
                  <a:pt x="167563" y="38100"/>
                </a:lnTo>
                <a:lnTo>
                  <a:pt x="166001" y="38100"/>
                </a:lnTo>
                <a:lnTo>
                  <a:pt x="165366" y="35560"/>
                </a:lnTo>
                <a:lnTo>
                  <a:pt x="165366" y="34290"/>
                </a:lnTo>
                <a:lnTo>
                  <a:pt x="165620" y="34290"/>
                </a:lnTo>
                <a:lnTo>
                  <a:pt x="166357" y="33020"/>
                </a:lnTo>
                <a:lnTo>
                  <a:pt x="168376" y="33020"/>
                </a:lnTo>
                <a:lnTo>
                  <a:pt x="168668" y="34290"/>
                </a:lnTo>
                <a:lnTo>
                  <a:pt x="168757" y="29210"/>
                </a:lnTo>
                <a:lnTo>
                  <a:pt x="165696" y="29210"/>
                </a:lnTo>
                <a:lnTo>
                  <a:pt x="165036" y="29946"/>
                </a:lnTo>
                <a:lnTo>
                  <a:pt x="163677" y="33020"/>
                </a:lnTo>
                <a:lnTo>
                  <a:pt x="163182" y="34074"/>
                </a:lnTo>
                <a:lnTo>
                  <a:pt x="163080" y="34353"/>
                </a:lnTo>
                <a:lnTo>
                  <a:pt x="162941" y="35560"/>
                </a:lnTo>
                <a:lnTo>
                  <a:pt x="164020" y="40640"/>
                </a:lnTo>
                <a:lnTo>
                  <a:pt x="168198" y="41910"/>
                </a:lnTo>
                <a:lnTo>
                  <a:pt x="170662" y="38100"/>
                </a:lnTo>
                <a:lnTo>
                  <a:pt x="169570" y="41910"/>
                </a:lnTo>
                <a:lnTo>
                  <a:pt x="169240" y="44450"/>
                </a:lnTo>
                <a:lnTo>
                  <a:pt x="169138" y="46990"/>
                </a:lnTo>
                <a:lnTo>
                  <a:pt x="169278" y="49530"/>
                </a:lnTo>
                <a:lnTo>
                  <a:pt x="168402" y="48260"/>
                </a:lnTo>
                <a:lnTo>
                  <a:pt x="168236" y="48260"/>
                </a:lnTo>
                <a:lnTo>
                  <a:pt x="168236" y="53340"/>
                </a:lnTo>
                <a:lnTo>
                  <a:pt x="166179" y="54610"/>
                </a:lnTo>
                <a:lnTo>
                  <a:pt x="165163" y="52070"/>
                </a:lnTo>
                <a:lnTo>
                  <a:pt x="166585" y="50800"/>
                </a:lnTo>
                <a:lnTo>
                  <a:pt x="167487" y="50800"/>
                </a:lnTo>
                <a:lnTo>
                  <a:pt x="168236" y="53340"/>
                </a:lnTo>
                <a:lnTo>
                  <a:pt x="168236" y="48260"/>
                </a:lnTo>
                <a:lnTo>
                  <a:pt x="164744" y="48260"/>
                </a:lnTo>
                <a:lnTo>
                  <a:pt x="164490" y="49530"/>
                </a:lnTo>
                <a:lnTo>
                  <a:pt x="163995" y="50800"/>
                </a:lnTo>
                <a:lnTo>
                  <a:pt x="163029" y="48260"/>
                </a:lnTo>
                <a:lnTo>
                  <a:pt x="162394" y="46990"/>
                </a:lnTo>
                <a:lnTo>
                  <a:pt x="162052" y="44450"/>
                </a:lnTo>
                <a:lnTo>
                  <a:pt x="162115" y="36830"/>
                </a:lnTo>
                <a:lnTo>
                  <a:pt x="164553" y="30480"/>
                </a:lnTo>
                <a:lnTo>
                  <a:pt x="165036" y="29946"/>
                </a:lnTo>
                <a:lnTo>
                  <a:pt x="165366" y="29210"/>
                </a:lnTo>
                <a:lnTo>
                  <a:pt x="165696" y="29210"/>
                </a:lnTo>
                <a:lnTo>
                  <a:pt x="169151" y="25400"/>
                </a:lnTo>
                <a:lnTo>
                  <a:pt x="175742" y="21590"/>
                </a:lnTo>
                <a:lnTo>
                  <a:pt x="175514" y="22860"/>
                </a:lnTo>
                <a:lnTo>
                  <a:pt x="175260" y="22860"/>
                </a:lnTo>
                <a:lnTo>
                  <a:pt x="175298" y="24130"/>
                </a:lnTo>
                <a:lnTo>
                  <a:pt x="176237" y="25400"/>
                </a:lnTo>
                <a:lnTo>
                  <a:pt x="177165" y="26670"/>
                </a:lnTo>
                <a:lnTo>
                  <a:pt x="178269" y="26670"/>
                </a:lnTo>
                <a:lnTo>
                  <a:pt x="178269" y="24130"/>
                </a:lnTo>
                <a:lnTo>
                  <a:pt x="177190" y="24130"/>
                </a:lnTo>
                <a:lnTo>
                  <a:pt x="177711" y="22860"/>
                </a:lnTo>
                <a:lnTo>
                  <a:pt x="178130" y="21590"/>
                </a:lnTo>
                <a:lnTo>
                  <a:pt x="180327" y="21590"/>
                </a:lnTo>
                <a:lnTo>
                  <a:pt x="180327" y="13970"/>
                </a:lnTo>
                <a:lnTo>
                  <a:pt x="175564" y="13970"/>
                </a:lnTo>
                <a:lnTo>
                  <a:pt x="175564" y="17780"/>
                </a:lnTo>
                <a:lnTo>
                  <a:pt x="164376" y="25400"/>
                </a:lnTo>
                <a:lnTo>
                  <a:pt x="159334" y="35560"/>
                </a:lnTo>
                <a:lnTo>
                  <a:pt x="160413" y="48260"/>
                </a:lnTo>
                <a:lnTo>
                  <a:pt x="167576" y="59690"/>
                </a:lnTo>
                <a:lnTo>
                  <a:pt x="170776" y="66040"/>
                </a:lnTo>
                <a:lnTo>
                  <a:pt x="167716" y="69850"/>
                </a:lnTo>
                <a:lnTo>
                  <a:pt x="162217" y="71120"/>
                </a:lnTo>
                <a:lnTo>
                  <a:pt x="158127" y="69850"/>
                </a:lnTo>
                <a:lnTo>
                  <a:pt x="153365" y="62230"/>
                </a:lnTo>
                <a:lnTo>
                  <a:pt x="150342" y="55880"/>
                </a:lnTo>
                <a:lnTo>
                  <a:pt x="149707" y="48260"/>
                </a:lnTo>
                <a:lnTo>
                  <a:pt x="150964" y="36830"/>
                </a:lnTo>
                <a:lnTo>
                  <a:pt x="153212" y="33020"/>
                </a:lnTo>
                <a:lnTo>
                  <a:pt x="156222" y="27940"/>
                </a:lnTo>
                <a:lnTo>
                  <a:pt x="164680" y="21590"/>
                </a:lnTo>
                <a:lnTo>
                  <a:pt x="175564" y="17780"/>
                </a:lnTo>
                <a:lnTo>
                  <a:pt x="175564" y="13970"/>
                </a:lnTo>
                <a:lnTo>
                  <a:pt x="174040" y="13970"/>
                </a:lnTo>
                <a:lnTo>
                  <a:pt x="170916" y="15240"/>
                </a:lnTo>
                <a:lnTo>
                  <a:pt x="170345" y="13970"/>
                </a:lnTo>
                <a:lnTo>
                  <a:pt x="166306" y="13970"/>
                </a:lnTo>
                <a:lnTo>
                  <a:pt x="165328" y="15240"/>
                </a:lnTo>
                <a:lnTo>
                  <a:pt x="164909" y="16510"/>
                </a:lnTo>
                <a:lnTo>
                  <a:pt x="161899" y="17780"/>
                </a:lnTo>
                <a:lnTo>
                  <a:pt x="158965" y="20320"/>
                </a:lnTo>
                <a:lnTo>
                  <a:pt x="154051" y="24130"/>
                </a:lnTo>
                <a:lnTo>
                  <a:pt x="152222" y="26670"/>
                </a:lnTo>
                <a:lnTo>
                  <a:pt x="150710" y="27940"/>
                </a:lnTo>
                <a:lnTo>
                  <a:pt x="149288" y="27940"/>
                </a:lnTo>
                <a:lnTo>
                  <a:pt x="149288" y="30480"/>
                </a:lnTo>
                <a:lnTo>
                  <a:pt x="148031" y="33020"/>
                </a:lnTo>
                <a:lnTo>
                  <a:pt x="147993" y="31750"/>
                </a:lnTo>
                <a:lnTo>
                  <a:pt x="148424" y="30480"/>
                </a:lnTo>
                <a:lnTo>
                  <a:pt x="149288" y="30480"/>
                </a:lnTo>
                <a:lnTo>
                  <a:pt x="149288" y="27940"/>
                </a:lnTo>
                <a:lnTo>
                  <a:pt x="148272" y="27940"/>
                </a:lnTo>
                <a:lnTo>
                  <a:pt x="146913" y="29210"/>
                </a:lnTo>
                <a:lnTo>
                  <a:pt x="146519" y="30480"/>
                </a:lnTo>
                <a:lnTo>
                  <a:pt x="145986" y="30480"/>
                </a:lnTo>
                <a:lnTo>
                  <a:pt x="145834" y="31750"/>
                </a:lnTo>
                <a:lnTo>
                  <a:pt x="145770" y="33020"/>
                </a:lnTo>
                <a:lnTo>
                  <a:pt x="146202" y="34163"/>
                </a:lnTo>
                <a:lnTo>
                  <a:pt x="146304" y="34353"/>
                </a:lnTo>
                <a:lnTo>
                  <a:pt x="147332" y="35560"/>
                </a:lnTo>
                <a:lnTo>
                  <a:pt x="146392" y="38100"/>
                </a:lnTo>
                <a:lnTo>
                  <a:pt x="146088" y="40640"/>
                </a:lnTo>
                <a:lnTo>
                  <a:pt x="146024" y="46990"/>
                </a:lnTo>
                <a:lnTo>
                  <a:pt x="144691" y="46990"/>
                </a:lnTo>
                <a:lnTo>
                  <a:pt x="144259" y="48260"/>
                </a:lnTo>
                <a:lnTo>
                  <a:pt x="144221" y="49530"/>
                </a:lnTo>
                <a:lnTo>
                  <a:pt x="144348" y="50800"/>
                </a:lnTo>
                <a:lnTo>
                  <a:pt x="144526" y="50800"/>
                </a:lnTo>
                <a:lnTo>
                  <a:pt x="145986" y="53340"/>
                </a:lnTo>
                <a:lnTo>
                  <a:pt x="146875" y="53340"/>
                </a:lnTo>
                <a:lnTo>
                  <a:pt x="147383" y="54610"/>
                </a:lnTo>
                <a:lnTo>
                  <a:pt x="148069" y="57150"/>
                </a:lnTo>
                <a:lnTo>
                  <a:pt x="150736" y="63500"/>
                </a:lnTo>
                <a:lnTo>
                  <a:pt x="153289" y="67310"/>
                </a:lnTo>
                <a:lnTo>
                  <a:pt x="156387" y="71120"/>
                </a:lnTo>
                <a:lnTo>
                  <a:pt x="157226" y="74930"/>
                </a:lnTo>
                <a:lnTo>
                  <a:pt x="161556" y="95250"/>
                </a:lnTo>
                <a:lnTo>
                  <a:pt x="159372" y="97790"/>
                </a:lnTo>
                <a:lnTo>
                  <a:pt x="158635" y="100228"/>
                </a:lnTo>
                <a:lnTo>
                  <a:pt x="194513" y="90170"/>
                </a:lnTo>
                <a:lnTo>
                  <a:pt x="217131" y="90170"/>
                </a:lnTo>
                <a:lnTo>
                  <a:pt x="253009" y="100228"/>
                </a:lnTo>
                <a:lnTo>
                  <a:pt x="252260" y="97790"/>
                </a:lnTo>
                <a:lnTo>
                  <a:pt x="250075" y="95250"/>
                </a:lnTo>
                <a:lnTo>
                  <a:pt x="250609" y="92710"/>
                </a:lnTo>
                <a:lnTo>
                  <a:pt x="254393" y="74930"/>
                </a:lnTo>
                <a:lnTo>
                  <a:pt x="255244" y="71120"/>
                </a:lnTo>
                <a:lnTo>
                  <a:pt x="258343" y="67310"/>
                </a:lnTo>
                <a:lnTo>
                  <a:pt x="260908" y="63500"/>
                </a:lnTo>
                <a:lnTo>
                  <a:pt x="263563" y="57150"/>
                </a:lnTo>
                <a:lnTo>
                  <a:pt x="264261" y="54610"/>
                </a:lnTo>
                <a:lnTo>
                  <a:pt x="264756" y="53340"/>
                </a:lnTo>
                <a:lnTo>
                  <a:pt x="265658" y="53340"/>
                </a:lnTo>
                <a:lnTo>
                  <a:pt x="267119" y="50800"/>
                </a:lnTo>
                <a:lnTo>
                  <a:pt x="267284" y="50800"/>
                </a:lnTo>
                <a:lnTo>
                  <a:pt x="267373" y="48260"/>
                </a:lnTo>
                <a:close/>
              </a:path>
              <a:path w="625475" h="702944">
                <a:moveTo>
                  <a:pt x="268236" y="638009"/>
                </a:moveTo>
                <a:lnTo>
                  <a:pt x="268135" y="634199"/>
                </a:lnTo>
                <a:lnTo>
                  <a:pt x="267360" y="635469"/>
                </a:lnTo>
                <a:lnTo>
                  <a:pt x="267322" y="639102"/>
                </a:lnTo>
                <a:lnTo>
                  <a:pt x="268236" y="638009"/>
                </a:lnTo>
                <a:close/>
              </a:path>
              <a:path w="625475" h="702944">
                <a:moveTo>
                  <a:pt x="275945" y="684999"/>
                </a:moveTo>
                <a:lnTo>
                  <a:pt x="270573" y="676109"/>
                </a:lnTo>
                <a:lnTo>
                  <a:pt x="266814" y="667219"/>
                </a:lnTo>
                <a:lnTo>
                  <a:pt x="264604" y="660869"/>
                </a:lnTo>
                <a:lnTo>
                  <a:pt x="263893" y="657059"/>
                </a:lnTo>
                <a:lnTo>
                  <a:pt x="262267" y="653249"/>
                </a:lnTo>
                <a:lnTo>
                  <a:pt x="261289" y="646899"/>
                </a:lnTo>
                <a:lnTo>
                  <a:pt x="259981" y="641819"/>
                </a:lnTo>
                <a:lnTo>
                  <a:pt x="255320" y="621499"/>
                </a:lnTo>
                <a:lnTo>
                  <a:pt x="254025" y="615149"/>
                </a:lnTo>
                <a:lnTo>
                  <a:pt x="253428" y="612609"/>
                </a:lnTo>
                <a:lnTo>
                  <a:pt x="252234" y="603719"/>
                </a:lnTo>
                <a:lnTo>
                  <a:pt x="251155" y="597369"/>
                </a:lnTo>
                <a:lnTo>
                  <a:pt x="249986" y="597369"/>
                </a:lnTo>
                <a:lnTo>
                  <a:pt x="251104" y="604989"/>
                </a:lnTo>
                <a:lnTo>
                  <a:pt x="252399" y="612609"/>
                </a:lnTo>
                <a:lnTo>
                  <a:pt x="253606" y="620229"/>
                </a:lnTo>
                <a:lnTo>
                  <a:pt x="255739" y="630389"/>
                </a:lnTo>
                <a:lnTo>
                  <a:pt x="256717" y="635469"/>
                </a:lnTo>
                <a:lnTo>
                  <a:pt x="258356" y="640549"/>
                </a:lnTo>
                <a:lnTo>
                  <a:pt x="261213" y="651459"/>
                </a:lnTo>
                <a:lnTo>
                  <a:pt x="262712" y="657059"/>
                </a:lnTo>
                <a:lnTo>
                  <a:pt x="265366" y="667219"/>
                </a:lnTo>
                <a:lnTo>
                  <a:pt x="266827" y="672299"/>
                </a:lnTo>
                <a:lnTo>
                  <a:pt x="267157" y="672299"/>
                </a:lnTo>
                <a:lnTo>
                  <a:pt x="271208" y="682459"/>
                </a:lnTo>
                <a:lnTo>
                  <a:pt x="275945" y="684999"/>
                </a:lnTo>
                <a:close/>
              </a:path>
              <a:path w="625475" h="702944">
                <a:moveTo>
                  <a:pt x="277088" y="660869"/>
                </a:moveTo>
                <a:lnTo>
                  <a:pt x="276987" y="654519"/>
                </a:lnTo>
                <a:lnTo>
                  <a:pt x="275945" y="654519"/>
                </a:lnTo>
                <a:lnTo>
                  <a:pt x="276936" y="662470"/>
                </a:lnTo>
                <a:lnTo>
                  <a:pt x="277088" y="660869"/>
                </a:lnTo>
                <a:close/>
              </a:path>
              <a:path w="625475" h="702944">
                <a:moveTo>
                  <a:pt x="277368" y="665949"/>
                </a:moveTo>
                <a:lnTo>
                  <a:pt x="276936" y="662470"/>
                </a:lnTo>
                <a:lnTo>
                  <a:pt x="276618" y="665949"/>
                </a:lnTo>
                <a:lnTo>
                  <a:pt x="277368" y="665949"/>
                </a:lnTo>
                <a:close/>
              </a:path>
              <a:path w="625475" h="702944">
                <a:moveTo>
                  <a:pt x="278269" y="692061"/>
                </a:moveTo>
                <a:lnTo>
                  <a:pt x="271068" y="687539"/>
                </a:lnTo>
                <a:lnTo>
                  <a:pt x="268135" y="686269"/>
                </a:lnTo>
                <a:lnTo>
                  <a:pt x="261924" y="681189"/>
                </a:lnTo>
                <a:lnTo>
                  <a:pt x="260832" y="677379"/>
                </a:lnTo>
                <a:lnTo>
                  <a:pt x="261759" y="674839"/>
                </a:lnTo>
                <a:lnTo>
                  <a:pt x="261683" y="673569"/>
                </a:lnTo>
                <a:lnTo>
                  <a:pt x="261607" y="672299"/>
                </a:lnTo>
                <a:lnTo>
                  <a:pt x="260629" y="673569"/>
                </a:lnTo>
                <a:lnTo>
                  <a:pt x="260832" y="669759"/>
                </a:lnTo>
                <a:lnTo>
                  <a:pt x="260959" y="667219"/>
                </a:lnTo>
                <a:lnTo>
                  <a:pt x="259918" y="667219"/>
                </a:lnTo>
                <a:lnTo>
                  <a:pt x="259588" y="668489"/>
                </a:lnTo>
                <a:lnTo>
                  <a:pt x="258902" y="669759"/>
                </a:lnTo>
                <a:lnTo>
                  <a:pt x="258241" y="667219"/>
                </a:lnTo>
                <a:lnTo>
                  <a:pt x="257695" y="660869"/>
                </a:lnTo>
                <a:lnTo>
                  <a:pt x="257365" y="658329"/>
                </a:lnTo>
                <a:lnTo>
                  <a:pt x="256489" y="654519"/>
                </a:lnTo>
                <a:lnTo>
                  <a:pt x="258406" y="651979"/>
                </a:lnTo>
                <a:lnTo>
                  <a:pt x="258051" y="649439"/>
                </a:lnTo>
                <a:lnTo>
                  <a:pt x="257517" y="650709"/>
                </a:lnTo>
                <a:lnTo>
                  <a:pt x="256603" y="651979"/>
                </a:lnTo>
                <a:lnTo>
                  <a:pt x="256070" y="651979"/>
                </a:lnTo>
                <a:lnTo>
                  <a:pt x="257048" y="648169"/>
                </a:lnTo>
                <a:lnTo>
                  <a:pt x="255739" y="648169"/>
                </a:lnTo>
                <a:lnTo>
                  <a:pt x="255841" y="646899"/>
                </a:lnTo>
                <a:lnTo>
                  <a:pt x="256070" y="644359"/>
                </a:lnTo>
                <a:lnTo>
                  <a:pt x="255739" y="645629"/>
                </a:lnTo>
                <a:lnTo>
                  <a:pt x="255079" y="646899"/>
                </a:lnTo>
                <a:lnTo>
                  <a:pt x="254431" y="646899"/>
                </a:lnTo>
                <a:lnTo>
                  <a:pt x="251180" y="621499"/>
                </a:lnTo>
                <a:lnTo>
                  <a:pt x="249389" y="608799"/>
                </a:lnTo>
                <a:lnTo>
                  <a:pt x="247269" y="596099"/>
                </a:lnTo>
                <a:lnTo>
                  <a:pt x="245338" y="594829"/>
                </a:lnTo>
                <a:lnTo>
                  <a:pt x="246151" y="602449"/>
                </a:lnTo>
                <a:lnTo>
                  <a:pt x="247027" y="608799"/>
                </a:lnTo>
                <a:lnTo>
                  <a:pt x="247929" y="616419"/>
                </a:lnTo>
                <a:lnTo>
                  <a:pt x="248881" y="622769"/>
                </a:lnTo>
                <a:lnTo>
                  <a:pt x="249859" y="630389"/>
                </a:lnTo>
                <a:lnTo>
                  <a:pt x="252476" y="641819"/>
                </a:lnTo>
                <a:lnTo>
                  <a:pt x="252539" y="649439"/>
                </a:lnTo>
                <a:lnTo>
                  <a:pt x="252806" y="654519"/>
                </a:lnTo>
                <a:lnTo>
                  <a:pt x="255409" y="664679"/>
                </a:lnTo>
                <a:lnTo>
                  <a:pt x="256070" y="672299"/>
                </a:lnTo>
                <a:lnTo>
                  <a:pt x="256387" y="674839"/>
                </a:lnTo>
                <a:lnTo>
                  <a:pt x="257695" y="681189"/>
                </a:lnTo>
                <a:lnTo>
                  <a:pt x="259321" y="683729"/>
                </a:lnTo>
                <a:lnTo>
                  <a:pt x="260629" y="684999"/>
                </a:lnTo>
                <a:lnTo>
                  <a:pt x="261835" y="692048"/>
                </a:lnTo>
                <a:lnTo>
                  <a:pt x="261937" y="695159"/>
                </a:lnTo>
                <a:lnTo>
                  <a:pt x="259321" y="695159"/>
                </a:lnTo>
                <a:lnTo>
                  <a:pt x="254762" y="692619"/>
                </a:lnTo>
                <a:lnTo>
                  <a:pt x="247916" y="690079"/>
                </a:lnTo>
                <a:lnTo>
                  <a:pt x="247586" y="690079"/>
                </a:lnTo>
                <a:lnTo>
                  <a:pt x="244970" y="686269"/>
                </a:lnTo>
                <a:lnTo>
                  <a:pt x="243992" y="684999"/>
                </a:lnTo>
                <a:lnTo>
                  <a:pt x="242138" y="682459"/>
                </a:lnTo>
                <a:lnTo>
                  <a:pt x="241211" y="681189"/>
                </a:lnTo>
                <a:lnTo>
                  <a:pt x="240550" y="679919"/>
                </a:lnTo>
                <a:lnTo>
                  <a:pt x="239572" y="676109"/>
                </a:lnTo>
                <a:lnTo>
                  <a:pt x="240398" y="674839"/>
                </a:lnTo>
                <a:lnTo>
                  <a:pt x="242023" y="672299"/>
                </a:lnTo>
                <a:lnTo>
                  <a:pt x="242036" y="669759"/>
                </a:lnTo>
                <a:lnTo>
                  <a:pt x="239090" y="674839"/>
                </a:lnTo>
                <a:lnTo>
                  <a:pt x="239852" y="672299"/>
                </a:lnTo>
                <a:lnTo>
                  <a:pt x="240182" y="671029"/>
                </a:lnTo>
                <a:lnTo>
                  <a:pt x="240512" y="669759"/>
                </a:lnTo>
                <a:lnTo>
                  <a:pt x="241261" y="667219"/>
                </a:lnTo>
                <a:lnTo>
                  <a:pt x="238328" y="671029"/>
                </a:lnTo>
                <a:lnTo>
                  <a:pt x="239306" y="668489"/>
                </a:lnTo>
                <a:lnTo>
                  <a:pt x="239572" y="667219"/>
                </a:lnTo>
                <a:lnTo>
                  <a:pt x="240080" y="664679"/>
                </a:lnTo>
                <a:lnTo>
                  <a:pt x="241058" y="662139"/>
                </a:lnTo>
                <a:lnTo>
                  <a:pt x="239014" y="664679"/>
                </a:lnTo>
                <a:lnTo>
                  <a:pt x="237921" y="667219"/>
                </a:lnTo>
                <a:lnTo>
                  <a:pt x="238112" y="664679"/>
                </a:lnTo>
                <a:lnTo>
                  <a:pt x="237566" y="662470"/>
                </a:lnTo>
                <a:lnTo>
                  <a:pt x="237655" y="659599"/>
                </a:lnTo>
                <a:lnTo>
                  <a:pt x="237832" y="657059"/>
                </a:lnTo>
                <a:lnTo>
                  <a:pt x="238544" y="655789"/>
                </a:lnTo>
                <a:lnTo>
                  <a:pt x="239991" y="653249"/>
                </a:lnTo>
                <a:lnTo>
                  <a:pt x="240157" y="650709"/>
                </a:lnTo>
                <a:lnTo>
                  <a:pt x="234276" y="608799"/>
                </a:lnTo>
                <a:lnTo>
                  <a:pt x="234061" y="593559"/>
                </a:lnTo>
                <a:lnTo>
                  <a:pt x="234124" y="589749"/>
                </a:lnTo>
                <a:lnTo>
                  <a:pt x="232549" y="589749"/>
                </a:lnTo>
                <a:lnTo>
                  <a:pt x="233311" y="630389"/>
                </a:lnTo>
                <a:lnTo>
                  <a:pt x="236016" y="674839"/>
                </a:lnTo>
                <a:lnTo>
                  <a:pt x="236105" y="688809"/>
                </a:lnTo>
                <a:lnTo>
                  <a:pt x="235242" y="698969"/>
                </a:lnTo>
                <a:lnTo>
                  <a:pt x="231762" y="700239"/>
                </a:lnTo>
                <a:lnTo>
                  <a:pt x="236385" y="700239"/>
                </a:lnTo>
                <a:lnTo>
                  <a:pt x="236931" y="693889"/>
                </a:lnTo>
                <a:lnTo>
                  <a:pt x="237515" y="688809"/>
                </a:lnTo>
                <a:lnTo>
                  <a:pt x="238048" y="682459"/>
                </a:lnTo>
                <a:lnTo>
                  <a:pt x="238709" y="682459"/>
                </a:lnTo>
                <a:lnTo>
                  <a:pt x="245732" y="691349"/>
                </a:lnTo>
                <a:lnTo>
                  <a:pt x="249097" y="693889"/>
                </a:lnTo>
                <a:lnTo>
                  <a:pt x="259702" y="696429"/>
                </a:lnTo>
                <a:lnTo>
                  <a:pt x="263105" y="696429"/>
                </a:lnTo>
                <a:lnTo>
                  <a:pt x="263029" y="695159"/>
                </a:lnTo>
                <a:lnTo>
                  <a:pt x="262877" y="692619"/>
                </a:lnTo>
                <a:lnTo>
                  <a:pt x="262394" y="688809"/>
                </a:lnTo>
                <a:lnTo>
                  <a:pt x="262178" y="686269"/>
                </a:lnTo>
                <a:lnTo>
                  <a:pt x="265849" y="687539"/>
                </a:lnTo>
                <a:lnTo>
                  <a:pt x="272643" y="690079"/>
                </a:lnTo>
                <a:lnTo>
                  <a:pt x="278269" y="692061"/>
                </a:lnTo>
                <a:close/>
              </a:path>
              <a:path w="625475" h="702944">
                <a:moveTo>
                  <a:pt x="279400" y="134962"/>
                </a:moveTo>
                <a:lnTo>
                  <a:pt x="279361" y="134442"/>
                </a:lnTo>
                <a:lnTo>
                  <a:pt x="279019" y="134620"/>
                </a:lnTo>
                <a:lnTo>
                  <a:pt x="279400" y="134962"/>
                </a:lnTo>
                <a:close/>
              </a:path>
              <a:path w="625475" h="702944">
                <a:moveTo>
                  <a:pt x="282486" y="692619"/>
                </a:moveTo>
                <a:lnTo>
                  <a:pt x="279857" y="692619"/>
                </a:lnTo>
                <a:lnTo>
                  <a:pt x="278269" y="692061"/>
                </a:lnTo>
                <a:lnTo>
                  <a:pt x="281190" y="693889"/>
                </a:lnTo>
                <a:lnTo>
                  <a:pt x="282486" y="692619"/>
                </a:lnTo>
                <a:close/>
              </a:path>
              <a:path w="625475" h="702944">
                <a:moveTo>
                  <a:pt x="288036" y="682459"/>
                </a:moveTo>
                <a:lnTo>
                  <a:pt x="287947" y="681189"/>
                </a:lnTo>
                <a:lnTo>
                  <a:pt x="287756" y="679818"/>
                </a:lnTo>
                <a:lnTo>
                  <a:pt x="286410" y="682459"/>
                </a:lnTo>
                <a:lnTo>
                  <a:pt x="288036" y="682459"/>
                </a:lnTo>
                <a:close/>
              </a:path>
              <a:path w="625475" h="702944">
                <a:moveTo>
                  <a:pt x="289674" y="676109"/>
                </a:moveTo>
                <a:lnTo>
                  <a:pt x="287718" y="674839"/>
                </a:lnTo>
                <a:lnTo>
                  <a:pt x="287070" y="674839"/>
                </a:lnTo>
                <a:lnTo>
                  <a:pt x="287756" y="679818"/>
                </a:lnTo>
                <a:lnTo>
                  <a:pt x="289674" y="676109"/>
                </a:lnTo>
                <a:close/>
              </a:path>
              <a:path w="625475" h="702944">
                <a:moveTo>
                  <a:pt x="294246" y="673569"/>
                </a:moveTo>
                <a:lnTo>
                  <a:pt x="292049" y="668489"/>
                </a:lnTo>
                <a:lnTo>
                  <a:pt x="286727" y="655789"/>
                </a:lnTo>
                <a:lnTo>
                  <a:pt x="280936" y="644359"/>
                </a:lnTo>
                <a:lnTo>
                  <a:pt x="277266" y="636739"/>
                </a:lnTo>
                <a:lnTo>
                  <a:pt x="273050" y="627722"/>
                </a:lnTo>
                <a:lnTo>
                  <a:pt x="268554" y="616419"/>
                </a:lnTo>
                <a:lnTo>
                  <a:pt x="265849" y="607529"/>
                </a:lnTo>
                <a:lnTo>
                  <a:pt x="265366" y="606259"/>
                </a:lnTo>
                <a:lnTo>
                  <a:pt x="265061" y="604989"/>
                </a:lnTo>
                <a:lnTo>
                  <a:pt x="264668" y="603719"/>
                </a:lnTo>
                <a:lnTo>
                  <a:pt x="263042" y="602449"/>
                </a:lnTo>
                <a:lnTo>
                  <a:pt x="266877" y="613879"/>
                </a:lnTo>
                <a:lnTo>
                  <a:pt x="270764" y="624039"/>
                </a:lnTo>
                <a:lnTo>
                  <a:pt x="274015" y="632929"/>
                </a:lnTo>
                <a:lnTo>
                  <a:pt x="275971" y="638009"/>
                </a:lnTo>
                <a:lnTo>
                  <a:pt x="285229" y="657059"/>
                </a:lnTo>
                <a:lnTo>
                  <a:pt x="291058" y="668489"/>
                </a:lnTo>
                <a:lnTo>
                  <a:pt x="294246" y="673569"/>
                </a:lnTo>
                <a:close/>
              </a:path>
              <a:path w="625475" h="702944">
                <a:moveTo>
                  <a:pt x="295871" y="648169"/>
                </a:moveTo>
                <a:lnTo>
                  <a:pt x="294894" y="644359"/>
                </a:lnTo>
                <a:lnTo>
                  <a:pt x="294894" y="645629"/>
                </a:lnTo>
                <a:lnTo>
                  <a:pt x="294246" y="648169"/>
                </a:lnTo>
                <a:lnTo>
                  <a:pt x="295871" y="648169"/>
                </a:lnTo>
                <a:close/>
              </a:path>
              <a:path w="625475" h="702944">
                <a:moveTo>
                  <a:pt x="296608" y="444271"/>
                </a:moveTo>
                <a:lnTo>
                  <a:pt x="295808" y="449668"/>
                </a:lnTo>
                <a:lnTo>
                  <a:pt x="296011" y="452234"/>
                </a:lnTo>
                <a:lnTo>
                  <a:pt x="295744" y="455434"/>
                </a:lnTo>
                <a:lnTo>
                  <a:pt x="295630" y="461327"/>
                </a:lnTo>
                <a:lnTo>
                  <a:pt x="296608" y="465074"/>
                </a:lnTo>
                <a:lnTo>
                  <a:pt x="296608" y="444271"/>
                </a:lnTo>
                <a:close/>
              </a:path>
              <a:path w="625475" h="702944">
                <a:moveTo>
                  <a:pt x="297484" y="115811"/>
                </a:moveTo>
                <a:lnTo>
                  <a:pt x="296989" y="114909"/>
                </a:lnTo>
                <a:lnTo>
                  <a:pt x="294805" y="115811"/>
                </a:lnTo>
                <a:lnTo>
                  <a:pt x="292519" y="116789"/>
                </a:lnTo>
                <a:lnTo>
                  <a:pt x="294919" y="117297"/>
                </a:lnTo>
                <a:lnTo>
                  <a:pt x="295960" y="116840"/>
                </a:lnTo>
                <a:lnTo>
                  <a:pt x="296799" y="116840"/>
                </a:lnTo>
                <a:lnTo>
                  <a:pt x="297484" y="115811"/>
                </a:lnTo>
                <a:close/>
              </a:path>
              <a:path w="625475" h="702944">
                <a:moveTo>
                  <a:pt x="298246" y="118008"/>
                </a:moveTo>
                <a:lnTo>
                  <a:pt x="297713" y="116840"/>
                </a:lnTo>
                <a:lnTo>
                  <a:pt x="297218" y="117779"/>
                </a:lnTo>
                <a:lnTo>
                  <a:pt x="298246" y="118008"/>
                </a:lnTo>
                <a:close/>
              </a:path>
              <a:path w="625475" h="702944">
                <a:moveTo>
                  <a:pt x="300012" y="435610"/>
                </a:moveTo>
                <a:lnTo>
                  <a:pt x="299796" y="436892"/>
                </a:lnTo>
                <a:lnTo>
                  <a:pt x="300012" y="436892"/>
                </a:lnTo>
                <a:lnTo>
                  <a:pt x="300012" y="435610"/>
                </a:lnTo>
                <a:close/>
              </a:path>
              <a:path w="625475" h="702944">
                <a:moveTo>
                  <a:pt x="301205" y="459752"/>
                </a:moveTo>
                <a:lnTo>
                  <a:pt x="300964" y="459752"/>
                </a:lnTo>
                <a:lnTo>
                  <a:pt x="300431" y="461022"/>
                </a:lnTo>
                <a:lnTo>
                  <a:pt x="300012" y="462292"/>
                </a:lnTo>
                <a:lnTo>
                  <a:pt x="300558" y="461022"/>
                </a:lnTo>
                <a:lnTo>
                  <a:pt x="301205" y="459752"/>
                </a:lnTo>
                <a:close/>
              </a:path>
              <a:path w="625475" h="702944">
                <a:moveTo>
                  <a:pt x="302755" y="448322"/>
                </a:moveTo>
                <a:lnTo>
                  <a:pt x="302082" y="448322"/>
                </a:lnTo>
                <a:lnTo>
                  <a:pt x="301015" y="449592"/>
                </a:lnTo>
                <a:lnTo>
                  <a:pt x="300012" y="450862"/>
                </a:lnTo>
                <a:lnTo>
                  <a:pt x="300012" y="452132"/>
                </a:lnTo>
                <a:lnTo>
                  <a:pt x="301231" y="450862"/>
                </a:lnTo>
                <a:lnTo>
                  <a:pt x="302755" y="448322"/>
                </a:lnTo>
                <a:close/>
              </a:path>
              <a:path w="625475" h="702944">
                <a:moveTo>
                  <a:pt x="304850" y="435622"/>
                </a:moveTo>
                <a:lnTo>
                  <a:pt x="304711" y="435622"/>
                </a:lnTo>
                <a:lnTo>
                  <a:pt x="300418" y="436892"/>
                </a:lnTo>
                <a:lnTo>
                  <a:pt x="300012" y="436892"/>
                </a:lnTo>
                <a:lnTo>
                  <a:pt x="300012" y="439432"/>
                </a:lnTo>
                <a:lnTo>
                  <a:pt x="301853" y="436892"/>
                </a:lnTo>
                <a:lnTo>
                  <a:pt x="304850" y="435622"/>
                </a:lnTo>
                <a:close/>
              </a:path>
              <a:path w="625475" h="702944">
                <a:moveTo>
                  <a:pt x="305155" y="439432"/>
                </a:moveTo>
                <a:lnTo>
                  <a:pt x="303504" y="440778"/>
                </a:lnTo>
                <a:lnTo>
                  <a:pt x="300012" y="443242"/>
                </a:lnTo>
                <a:lnTo>
                  <a:pt x="300012" y="444512"/>
                </a:lnTo>
                <a:lnTo>
                  <a:pt x="301637" y="443242"/>
                </a:lnTo>
                <a:lnTo>
                  <a:pt x="304800" y="440702"/>
                </a:lnTo>
                <a:lnTo>
                  <a:pt x="305155" y="439432"/>
                </a:lnTo>
                <a:close/>
              </a:path>
              <a:path w="625475" h="702944">
                <a:moveTo>
                  <a:pt x="306476" y="544842"/>
                </a:moveTo>
                <a:lnTo>
                  <a:pt x="305701" y="544842"/>
                </a:lnTo>
                <a:lnTo>
                  <a:pt x="303250" y="553732"/>
                </a:lnTo>
                <a:lnTo>
                  <a:pt x="301828" y="551192"/>
                </a:lnTo>
                <a:lnTo>
                  <a:pt x="302831" y="548652"/>
                </a:lnTo>
                <a:lnTo>
                  <a:pt x="303212" y="547382"/>
                </a:lnTo>
                <a:lnTo>
                  <a:pt x="303961" y="544842"/>
                </a:lnTo>
                <a:lnTo>
                  <a:pt x="302869" y="544842"/>
                </a:lnTo>
                <a:lnTo>
                  <a:pt x="301764" y="547382"/>
                </a:lnTo>
                <a:lnTo>
                  <a:pt x="301104" y="547382"/>
                </a:lnTo>
                <a:lnTo>
                  <a:pt x="300672" y="546112"/>
                </a:lnTo>
                <a:lnTo>
                  <a:pt x="300405" y="544842"/>
                </a:lnTo>
                <a:lnTo>
                  <a:pt x="298450" y="544842"/>
                </a:lnTo>
                <a:lnTo>
                  <a:pt x="299021" y="548652"/>
                </a:lnTo>
                <a:lnTo>
                  <a:pt x="299821" y="551192"/>
                </a:lnTo>
                <a:lnTo>
                  <a:pt x="300761" y="555002"/>
                </a:lnTo>
                <a:lnTo>
                  <a:pt x="304228" y="555002"/>
                </a:lnTo>
                <a:lnTo>
                  <a:pt x="304304" y="553732"/>
                </a:lnTo>
                <a:lnTo>
                  <a:pt x="304393" y="552462"/>
                </a:lnTo>
                <a:lnTo>
                  <a:pt x="304977" y="549922"/>
                </a:lnTo>
                <a:lnTo>
                  <a:pt x="305244" y="548652"/>
                </a:lnTo>
                <a:lnTo>
                  <a:pt x="305892" y="547382"/>
                </a:lnTo>
                <a:lnTo>
                  <a:pt x="306476" y="544842"/>
                </a:lnTo>
                <a:close/>
              </a:path>
              <a:path w="625475" h="702944">
                <a:moveTo>
                  <a:pt x="308952" y="548652"/>
                </a:moveTo>
                <a:lnTo>
                  <a:pt x="307416" y="548652"/>
                </a:lnTo>
                <a:lnTo>
                  <a:pt x="306006" y="556272"/>
                </a:lnTo>
                <a:lnTo>
                  <a:pt x="306705" y="556272"/>
                </a:lnTo>
                <a:lnTo>
                  <a:pt x="307505" y="552462"/>
                </a:lnTo>
                <a:lnTo>
                  <a:pt x="308952" y="548652"/>
                </a:lnTo>
                <a:close/>
              </a:path>
              <a:path w="625475" h="702944">
                <a:moveTo>
                  <a:pt x="314591" y="339102"/>
                </a:moveTo>
                <a:lnTo>
                  <a:pt x="313588" y="344347"/>
                </a:lnTo>
                <a:lnTo>
                  <a:pt x="313296" y="345427"/>
                </a:lnTo>
                <a:lnTo>
                  <a:pt x="313944" y="344182"/>
                </a:lnTo>
                <a:lnTo>
                  <a:pt x="314236" y="341642"/>
                </a:lnTo>
                <a:lnTo>
                  <a:pt x="314591" y="339102"/>
                </a:lnTo>
                <a:close/>
              </a:path>
              <a:path w="625475" h="702944">
                <a:moveTo>
                  <a:pt x="315277" y="543572"/>
                </a:moveTo>
                <a:lnTo>
                  <a:pt x="314020" y="544842"/>
                </a:lnTo>
                <a:lnTo>
                  <a:pt x="313397" y="544842"/>
                </a:lnTo>
                <a:lnTo>
                  <a:pt x="312928" y="557542"/>
                </a:lnTo>
                <a:lnTo>
                  <a:pt x="314413" y="557542"/>
                </a:lnTo>
                <a:lnTo>
                  <a:pt x="314756" y="553732"/>
                </a:lnTo>
                <a:lnTo>
                  <a:pt x="315277" y="543572"/>
                </a:lnTo>
                <a:close/>
              </a:path>
              <a:path w="625475" h="702944">
                <a:moveTo>
                  <a:pt x="315607" y="353110"/>
                </a:moveTo>
                <a:lnTo>
                  <a:pt x="315315" y="353072"/>
                </a:lnTo>
                <a:lnTo>
                  <a:pt x="312470" y="354342"/>
                </a:lnTo>
                <a:lnTo>
                  <a:pt x="315607" y="353110"/>
                </a:lnTo>
                <a:close/>
              </a:path>
              <a:path w="625475" h="702944">
                <a:moveTo>
                  <a:pt x="316230" y="122631"/>
                </a:moveTo>
                <a:lnTo>
                  <a:pt x="315290" y="122936"/>
                </a:lnTo>
                <a:lnTo>
                  <a:pt x="316064" y="123190"/>
                </a:lnTo>
                <a:lnTo>
                  <a:pt x="316230" y="122631"/>
                </a:lnTo>
                <a:close/>
              </a:path>
              <a:path w="625475" h="702944">
                <a:moveTo>
                  <a:pt x="317906" y="382282"/>
                </a:moveTo>
                <a:lnTo>
                  <a:pt x="317131" y="379742"/>
                </a:lnTo>
                <a:lnTo>
                  <a:pt x="317474" y="381012"/>
                </a:lnTo>
                <a:lnTo>
                  <a:pt x="317855" y="382282"/>
                </a:lnTo>
                <a:close/>
              </a:path>
              <a:path w="625475" h="702944">
                <a:moveTo>
                  <a:pt x="318058" y="663409"/>
                </a:moveTo>
                <a:lnTo>
                  <a:pt x="309346" y="651459"/>
                </a:lnTo>
                <a:lnTo>
                  <a:pt x="300164" y="639089"/>
                </a:lnTo>
                <a:lnTo>
                  <a:pt x="290626" y="625309"/>
                </a:lnTo>
                <a:lnTo>
                  <a:pt x="281609" y="611339"/>
                </a:lnTo>
                <a:lnTo>
                  <a:pt x="279692" y="610069"/>
                </a:lnTo>
                <a:lnTo>
                  <a:pt x="290766" y="627849"/>
                </a:lnTo>
                <a:lnTo>
                  <a:pt x="302869" y="644359"/>
                </a:lnTo>
                <a:lnTo>
                  <a:pt x="318058" y="663409"/>
                </a:lnTo>
                <a:close/>
              </a:path>
              <a:path w="625475" h="702944">
                <a:moveTo>
                  <a:pt x="319608" y="558812"/>
                </a:moveTo>
                <a:lnTo>
                  <a:pt x="318389" y="546112"/>
                </a:lnTo>
                <a:lnTo>
                  <a:pt x="318363" y="548652"/>
                </a:lnTo>
                <a:lnTo>
                  <a:pt x="318770" y="553732"/>
                </a:lnTo>
                <a:lnTo>
                  <a:pt x="319100" y="558812"/>
                </a:lnTo>
                <a:lnTo>
                  <a:pt x="319608" y="558812"/>
                </a:lnTo>
                <a:close/>
              </a:path>
              <a:path w="625475" h="702944">
                <a:moveTo>
                  <a:pt x="324065" y="363232"/>
                </a:moveTo>
                <a:lnTo>
                  <a:pt x="323684" y="361962"/>
                </a:lnTo>
                <a:lnTo>
                  <a:pt x="323405" y="361962"/>
                </a:lnTo>
                <a:lnTo>
                  <a:pt x="323964" y="363232"/>
                </a:lnTo>
                <a:lnTo>
                  <a:pt x="324040" y="363601"/>
                </a:lnTo>
                <a:lnTo>
                  <a:pt x="324065" y="363232"/>
                </a:lnTo>
                <a:close/>
              </a:path>
              <a:path w="625475" h="702944">
                <a:moveTo>
                  <a:pt x="324459" y="374662"/>
                </a:moveTo>
                <a:lnTo>
                  <a:pt x="324091" y="370852"/>
                </a:lnTo>
                <a:lnTo>
                  <a:pt x="324002" y="375729"/>
                </a:lnTo>
                <a:lnTo>
                  <a:pt x="324459" y="374662"/>
                </a:lnTo>
                <a:close/>
              </a:path>
              <a:path w="625475" h="702944">
                <a:moveTo>
                  <a:pt x="324472" y="541032"/>
                </a:moveTo>
                <a:lnTo>
                  <a:pt x="322440" y="541032"/>
                </a:lnTo>
                <a:lnTo>
                  <a:pt x="322211" y="543572"/>
                </a:lnTo>
                <a:lnTo>
                  <a:pt x="321945" y="546112"/>
                </a:lnTo>
                <a:lnTo>
                  <a:pt x="321576" y="548652"/>
                </a:lnTo>
                <a:lnTo>
                  <a:pt x="320027" y="542302"/>
                </a:lnTo>
                <a:lnTo>
                  <a:pt x="319252" y="542302"/>
                </a:lnTo>
                <a:lnTo>
                  <a:pt x="319239" y="547382"/>
                </a:lnTo>
                <a:lnTo>
                  <a:pt x="320840" y="552462"/>
                </a:lnTo>
                <a:lnTo>
                  <a:pt x="319887" y="558812"/>
                </a:lnTo>
                <a:lnTo>
                  <a:pt x="321945" y="558812"/>
                </a:lnTo>
                <a:lnTo>
                  <a:pt x="322326" y="557542"/>
                </a:lnTo>
                <a:lnTo>
                  <a:pt x="323545" y="548652"/>
                </a:lnTo>
                <a:lnTo>
                  <a:pt x="324243" y="543572"/>
                </a:lnTo>
                <a:lnTo>
                  <a:pt x="324472" y="541032"/>
                </a:lnTo>
                <a:close/>
              </a:path>
              <a:path w="625475" h="702944">
                <a:moveTo>
                  <a:pt x="325691" y="491502"/>
                </a:moveTo>
                <a:lnTo>
                  <a:pt x="324142" y="492772"/>
                </a:lnTo>
                <a:lnTo>
                  <a:pt x="325691" y="491502"/>
                </a:lnTo>
                <a:close/>
              </a:path>
              <a:path w="625475" h="702944">
                <a:moveTo>
                  <a:pt x="328625" y="100330"/>
                </a:moveTo>
                <a:lnTo>
                  <a:pt x="328383" y="100330"/>
                </a:lnTo>
                <a:lnTo>
                  <a:pt x="327494" y="99060"/>
                </a:lnTo>
                <a:lnTo>
                  <a:pt x="326821" y="97790"/>
                </a:lnTo>
                <a:lnTo>
                  <a:pt x="326275" y="97790"/>
                </a:lnTo>
                <a:lnTo>
                  <a:pt x="326275" y="101600"/>
                </a:lnTo>
                <a:lnTo>
                  <a:pt x="326047" y="101600"/>
                </a:lnTo>
                <a:lnTo>
                  <a:pt x="325551" y="102870"/>
                </a:lnTo>
                <a:lnTo>
                  <a:pt x="324650" y="102870"/>
                </a:lnTo>
                <a:lnTo>
                  <a:pt x="324154" y="101600"/>
                </a:lnTo>
                <a:lnTo>
                  <a:pt x="323773" y="101600"/>
                </a:lnTo>
                <a:lnTo>
                  <a:pt x="323811" y="100330"/>
                </a:lnTo>
                <a:lnTo>
                  <a:pt x="326186" y="100330"/>
                </a:lnTo>
                <a:lnTo>
                  <a:pt x="326275" y="101600"/>
                </a:lnTo>
                <a:lnTo>
                  <a:pt x="326275" y="97790"/>
                </a:lnTo>
                <a:lnTo>
                  <a:pt x="322884" y="97790"/>
                </a:lnTo>
                <a:lnTo>
                  <a:pt x="322224" y="99060"/>
                </a:lnTo>
                <a:lnTo>
                  <a:pt x="321284" y="100330"/>
                </a:lnTo>
                <a:lnTo>
                  <a:pt x="321183" y="101600"/>
                </a:lnTo>
                <a:lnTo>
                  <a:pt x="321665" y="102870"/>
                </a:lnTo>
                <a:lnTo>
                  <a:pt x="322262" y="104140"/>
                </a:lnTo>
                <a:lnTo>
                  <a:pt x="323507" y="105410"/>
                </a:lnTo>
                <a:lnTo>
                  <a:pt x="326542" y="105410"/>
                </a:lnTo>
                <a:lnTo>
                  <a:pt x="327977" y="104140"/>
                </a:lnTo>
                <a:lnTo>
                  <a:pt x="328460" y="102870"/>
                </a:lnTo>
                <a:lnTo>
                  <a:pt x="328625" y="100330"/>
                </a:lnTo>
                <a:close/>
              </a:path>
              <a:path w="625475" h="702944">
                <a:moveTo>
                  <a:pt x="328917" y="500392"/>
                </a:moveTo>
                <a:lnTo>
                  <a:pt x="327240" y="501662"/>
                </a:lnTo>
                <a:lnTo>
                  <a:pt x="325970" y="502932"/>
                </a:lnTo>
                <a:lnTo>
                  <a:pt x="325348" y="504202"/>
                </a:lnTo>
                <a:lnTo>
                  <a:pt x="326440" y="504202"/>
                </a:lnTo>
                <a:lnTo>
                  <a:pt x="327558" y="502932"/>
                </a:lnTo>
                <a:lnTo>
                  <a:pt x="328688" y="502932"/>
                </a:lnTo>
                <a:lnTo>
                  <a:pt x="328917" y="500392"/>
                </a:lnTo>
                <a:close/>
              </a:path>
              <a:path w="625475" h="702944">
                <a:moveTo>
                  <a:pt x="329158" y="489013"/>
                </a:moveTo>
                <a:lnTo>
                  <a:pt x="327329" y="490232"/>
                </a:lnTo>
                <a:lnTo>
                  <a:pt x="325691" y="491502"/>
                </a:lnTo>
                <a:lnTo>
                  <a:pt x="327355" y="491502"/>
                </a:lnTo>
                <a:lnTo>
                  <a:pt x="329095" y="490232"/>
                </a:lnTo>
                <a:lnTo>
                  <a:pt x="329158" y="489013"/>
                </a:lnTo>
                <a:close/>
              </a:path>
              <a:path w="625475" h="702944">
                <a:moveTo>
                  <a:pt x="329234" y="488962"/>
                </a:moveTo>
                <a:close/>
              </a:path>
              <a:path w="625475" h="702944">
                <a:moveTo>
                  <a:pt x="329450" y="529602"/>
                </a:moveTo>
                <a:lnTo>
                  <a:pt x="327977" y="529602"/>
                </a:lnTo>
                <a:lnTo>
                  <a:pt x="327609" y="530288"/>
                </a:lnTo>
                <a:lnTo>
                  <a:pt x="327431" y="530872"/>
                </a:lnTo>
                <a:lnTo>
                  <a:pt x="327291" y="530872"/>
                </a:lnTo>
                <a:lnTo>
                  <a:pt x="327609" y="530288"/>
                </a:lnTo>
                <a:lnTo>
                  <a:pt x="327812" y="529602"/>
                </a:lnTo>
                <a:lnTo>
                  <a:pt x="326339" y="529602"/>
                </a:lnTo>
                <a:lnTo>
                  <a:pt x="325018" y="528332"/>
                </a:lnTo>
                <a:lnTo>
                  <a:pt x="324231" y="528332"/>
                </a:lnTo>
                <a:lnTo>
                  <a:pt x="325653" y="529602"/>
                </a:lnTo>
                <a:lnTo>
                  <a:pt x="326923" y="530872"/>
                </a:lnTo>
                <a:lnTo>
                  <a:pt x="328129" y="532142"/>
                </a:lnTo>
                <a:lnTo>
                  <a:pt x="328282" y="532142"/>
                </a:lnTo>
                <a:lnTo>
                  <a:pt x="328536" y="530872"/>
                </a:lnTo>
                <a:lnTo>
                  <a:pt x="329450" y="529602"/>
                </a:lnTo>
                <a:close/>
              </a:path>
              <a:path w="625475" h="702944">
                <a:moveTo>
                  <a:pt x="334137" y="361962"/>
                </a:moveTo>
                <a:close/>
              </a:path>
              <a:path w="625475" h="702944">
                <a:moveTo>
                  <a:pt x="335026" y="653249"/>
                </a:moveTo>
                <a:lnTo>
                  <a:pt x="331508" y="649439"/>
                </a:lnTo>
                <a:lnTo>
                  <a:pt x="303987" y="622769"/>
                </a:lnTo>
                <a:lnTo>
                  <a:pt x="301244" y="620229"/>
                </a:lnTo>
                <a:lnTo>
                  <a:pt x="308102" y="627849"/>
                </a:lnTo>
                <a:lnTo>
                  <a:pt x="319252" y="639279"/>
                </a:lnTo>
                <a:lnTo>
                  <a:pt x="322300" y="643089"/>
                </a:lnTo>
                <a:lnTo>
                  <a:pt x="324586" y="644359"/>
                </a:lnTo>
                <a:lnTo>
                  <a:pt x="326529" y="645629"/>
                </a:lnTo>
                <a:lnTo>
                  <a:pt x="328828" y="648169"/>
                </a:lnTo>
                <a:lnTo>
                  <a:pt x="330200" y="649503"/>
                </a:lnTo>
                <a:lnTo>
                  <a:pt x="335026" y="654519"/>
                </a:lnTo>
                <a:lnTo>
                  <a:pt x="335026" y="653249"/>
                </a:lnTo>
                <a:close/>
              </a:path>
              <a:path w="625475" h="702944">
                <a:moveTo>
                  <a:pt x="335826" y="561352"/>
                </a:moveTo>
                <a:lnTo>
                  <a:pt x="333463" y="539762"/>
                </a:lnTo>
                <a:lnTo>
                  <a:pt x="335788" y="535952"/>
                </a:lnTo>
                <a:lnTo>
                  <a:pt x="332651" y="541032"/>
                </a:lnTo>
                <a:lnTo>
                  <a:pt x="332422" y="543572"/>
                </a:lnTo>
                <a:lnTo>
                  <a:pt x="332295" y="547382"/>
                </a:lnTo>
                <a:lnTo>
                  <a:pt x="332638" y="551192"/>
                </a:lnTo>
                <a:lnTo>
                  <a:pt x="330377" y="548652"/>
                </a:lnTo>
                <a:lnTo>
                  <a:pt x="328942" y="543572"/>
                </a:lnTo>
                <a:lnTo>
                  <a:pt x="328345" y="538492"/>
                </a:lnTo>
                <a:lnTo>
                  <a:pt x="326047" y="539762"/>
                </a:lnTo>
                <a:lnTo>
                  <a:pt x="327545" y="547382"/>
                </a:lnTo>
                <a:lnTo>
                  <a:pt x="330352" y="555002"/>
                </a:lnTo>
                <a:lnTo>
                  <a:pt x="333095" y="561352"/>
                </a:lnTo>
                <a:lnTo>
                  <a:pt x="335826" y="561352"/>
                </a:lnTo>
                <a:close/>
              </a:path>
              <a:path w="625475" h="702944">
                <a:moveTo>
                  <a:pt x="336702" y="480072"/>
                </a:moveTo>
                <a:lnTo>
                  <a:pt x="335280" y="481342"/>
                </a:lnTo>
                <a:lnTo>
                  <a:pt x="329971" y="483882"/>
                </a:lnTo>
                <a:lnTo>
                  <a:pt x="329882" y="485152"/>
                </a:lnTo>
                <a:lnTo>
                  <a:pt x="331419" y="485152"/>
                </a:lnTo>
                <a:lnTo>
                  <a:pt x="333565" y="482612"/>
                </a:lnTo>
                <a:lnTo>
                  <a:pt x="336613" y="481342"/>
                </a:lnTo>
                <a:lnTo>
                  <a:pt x="336702" y="480072"/>
                </a:lnTo>
                <a:close/>
              </a:path>
              <a:path w="625475" h="702944">
                <a:moveTo>
                  <a:pt x="337718" y="373392"/>
                </a:moveTo>
                <a:lnTo>
                  <a:pt x="337680" y="373151"/>
                </a:lnTo>
                <a:lnTo>
                  <a:pt x="335038" y="370852"/>
                </a:lnTo>
                <a:lnTo>
                  <a:pt x="333159" y="369582"/>
                </a:lnTo>
                <a:lnTo>
                  <a:pt x="337718" y="373392"/>
                </a:lnTo>
                <a:close/>
              </a:path>
              <a:path w="625475" h="702944">
                <a:moveTo>
                  <a:pt x="338429" y="130060"/>
                </a:moveTo>
                <a:lnTo>
                  <a:pt x="338289" y="129540"/>
                </a:lnTo>
                <a:lnTo>
                  <a:pt x="337921" y="129832"/>
                </a:lnTo>
                <a:lnTo>
                  <a:pt x="338429" y="130060"/>
                </a:lnTo>
                <a:close/>
              </a:path>
              <a:path w="625475" h="702944">
                <a:moveTo>
                  <a:pt x="338836" y="386092"/>
                </a:moveTo>
                <a:lnTo>
                  <a:pt x="338747" y="384822"/>
                </a:lnTo>
                <a:lnTo>
                  <a:pt x="337908" y="386092"/>
                </a:lnTo>
                <a:lnTo>
                  <a:pt x="338836" y="386092"/>
                </a:lnTo>
                <a:close/>
              </a:path>
              <a:path w="625475" h="702944">
                <a:moveTo>
                  <a:pt x="339242" y="662038"/>
                </a:moveTo>
                <a:lnTo>
                  <a:pt x="335343" y="660869"/>
                </a:lnTo>
                <a:lnTo>
                  <a:pt x="332409" y="659599"/>
                </a:lnTo>
                <a:lnTo>
                  <a:pt x="329145" y="658329"/>
                </a:lnTo>
                <a:lnTo>
                  <a:pt x="323278" y="655789"/>
                </a:lnTo>
                <a:lnTo>
                  <a:pt x="323278" y="654519"/>
                </a:lnTo>
                <a:lnTo>
                  <a:pt x="323278" y="650709"/>
                </a:lnTo>
                <a:lnTo>
                  <a:pt x="321970" y="649439"/>
                </a:lnTo>
                <a:lnTo>
                  <a:pt x="322948" y="654519"/>
                </a:lnTo>
                <a:lnTo>
                  <a:pt x="321360" y="654519"/>
                </a:lnTo>
                <a:lnTo>
                  <a:pt x="320751" y="650709"/>
                </a:lnTo>
                <a:lnTo>
                  <a:pt x="320128" y="646899"/>
                </a:lnTo>
                <a:lnTo>
                  <a:pt x="319684" y="645629"/>
                </a:lnTo>
                <a:lnTo>
                  <a:pt x="320014" y="650709"/>
                </a:lnTo>
                <a:lnTo>
                  <a:pt x="318465" y="650709"/>
                </a:lnTo>
                <a:lnTo>
                  <a:pt x="317868" y="646899"/>
                </a:lnTo>
                <a:lnTo>
                  <a:pt x="317474" y="644359"/>
                </a:lnTo>
                <a:lnTo>
                  <a:pt x="317068" y="643089"/>
                </a:lnTo>
                <a:lnTo>
                  <a:pt x="317398" y="646899"/>
                </a:lnTo>
                <a:lnTo>
                  <a:pt x="316090" y="646899"/>
                </a:lnTo>
                <a:lnTo>
                  <a:pt x="313639" y="643089"/>
                </a:lnTo>
                <a:lnTo>
                  <a:pt x="312661" y="643089"/>
                </a:lnTo>
                <a:lnTo>
                  <a:pt x="309067" y="639279"/>
                </a:lnTo>
                <a:lnTo>
                  <a:pt x="310057" y="638009"/>
                </a:lnTo>
                <a:lnTo>
                  <a:pt x="311035" y="636739"/>
                </a:lnTo>
                <a:lnTo>
                  <a:pt x="309727" y="635469"/>
                </a:lnTo>
                <a:lnTo>
                  <a:pt x="309397" y="638009"/>
                </a:lnTo>
                <a:lnTo>
                  <a:pt x="309181" y="638009"/>
                </a:lnTo>
                <a:lnTo>
                  <a:pt x="308610" y="636739"/>
                </a:lnTo>
                <a:lnTo>
                  <a:pt x="308038" y="635469"/>
                </a:lnTo>
                <a:lnTo>
                  <a:pt x="307835" y="634199"/>
                </a:lnTo>
                <a:lnTo>
                  <a:pt x="306806" y="634199"/>
                </a:lnTo>
                <a:lnTo>
                  <a:pt x="307314" y="636739"/>
                </a:lnTo>
                <a:lnTo>
                  <a:pt x="303949" y="632929"/>
                </a:lnTo>
                <a:lnTo>
                  <a:pt x="300164" y="626579"/>
                </a:lnTo>
                <a:lnTo>
                  <a:pt x="297497" y="624039"/>
                </a:lnTo>
                <a:lnTo>
                  <a:pt x="296164" y="621499"/>
                </a:lnTo>
                <a:lnTo>
                  <a:pt x="294132" y="618959"/>
                </a:lnTo>
                <a:lnTo>
                  <a:pt x="291706" y="616419"/>
                </a:lnTo>
                <a:lnTo>
                  <a:pt x="288721" y="615149"/>
                </a:lnTo>
                <a:lnTo>
                  <a:pt x="299275" y="627849"/>
                </a:lnTo>
                <a:lnTo>
                  <a:pt x="312115" y="645629"/>
                </a:lnTo>
                <a:lnTo>
                  <a:pt x="322948" y="659599"/>
                </a:lnTo>
                <a:lnTo>
                  <a:pt x="327520" y="667219"/>
                </a:lnTo>
                <a:lnTo>
                  <a:pt x="316750" y="668489"/>
                </a:lnTo>
                <a:lnTo>
                  <a:pt x="310870" y="662139"/>
                </a:lnTo>
                <a:lnTo>
                  <a:pt x="310146" y="662139"/>
                </a:lnTo>
                <a:lnTo>
                  <a:pt x="314413" y="667219"/>
                </a:lnTo>
                <a:lnTo>
                  <a:pt x="315125" y="668489"/>
                </a:lnTo>
                <a:lnTo>
                  <a:pt x="313817" y="669759"/>
                </a:lnTo>
                <a:lnTo>
                  <a:pt x="313118" y="668489"/>
                </a:lnTo>
                <a:lnTo>
                  <a:pt x="309651" y="662139"/>
                </a:lnTo>
                <a:lnTo>
                  <a:pt x="308597" y="660869"/>
                </a:lnTo>
                <a:lnTo>
                  <a:pt x="307289" y="662139"/>
                </a:lnTo>
                <a:lnTo>
                  <a:pt x="311429" y="667219"/>
                </a:lnTo>
                <a:lnTo>
                  <a:pt x="312178" y="668489"/>
                </a:lnTo>
                <a:lnTo>
                  <a:pt x="311543" y="668489"/>
                </a:lnTo>
                <a:lnTo>
                  <a:pt x="308610" y="664679"/>
                </a:lnTo>
                <a:lnTo>
                  <a:pt x="307936" y="663409"/>
                </a:lnTo>
                <a:lnTo>
                  <a:pt x="309245" y="668489"/>
                </a:lnTo>
                <a:lnTo>
                  <a:pt x="300431" y="646899"/>
                </a:lnTo>
                <a:lnTo>
                  <a:pt x="299783" y="650709"/>
                </a:lnTo>
                <a:lnTo>
                  <a:pt x="299135" y="645629"/>
                </a:lnTo>
                <a:lnTo>
                  <a:pt x="297065" y="646899"/>
                </a:lnTo>
                <a:lnTo>
                  <a:pt x="301421" y="658329"/>
                </a:lnTo>
                <a:lnTo>
                  <a:pt x="299135" y="659599"/>
                </a:lnTo>
                <a:lnTo>
                  <a:pt x="295986" y="650709"/>
                </a:lnTo>
                <a:lnTo>
                  <a:pt x="295541" y="649439"/>
                </a:lnTo>
                <a:lnTo>
                  <a:pt x="294894" y="650709"/>
                </a:lnTo>
                <a:lnTo>
                  <a:pt x="293916" y="646899"/>
                </a:lnTo>
                <a:lnTo>
                  <a:pt x="292938" y="643089"/>
                </a:lnTo>
                <a:lnTo>
                  <a:pt x="292938" y="646899"/>
                </a:lnTo>
                <a:lnTo>
                  <a:pt x="290715" y="643089"/>
                </a:lnTo>
                <a:lnTo>
                  <a:pt x="286931" y="634199"/>
                </a:lnTo>
                <a:lnTo>
                  <a:pt x="282968" y="625309"/>
                </a:lnTo>
                <a:lnTo>
                  <a:pt x="280200" y="618959"/>
                </a:lnTo>
                <a:lnTo>
                  <a:pt x="278333" y="615149"/>
                </a:lnTo>
                <a:lnTo>
                  <a:pt x="276961" y="611339"/>
                </a:lnTo>
                <a:lnTo>
                  <a:pt x="275602" y="608799"/>
                </a:lnTo>
                <a:lnTo>
                  <a:pt x="271945" y="606259"/>
                </a:lnTo>
                <a:lnTo>
                  <a:pt x="276047" y="616419"/>
                </a:lnTo>
                <a:lnTo>
                  <a:pt x="280136" y="625475"/>
                </a:lnTo>
                <a:lnTo>
                  <a:pt x="283362" y="631659"/>
                </a:lnTo>
                <a:lnTo>
                  <a:pt x="285419" y="636739"/>
                </a:lnTo>
                <a:lnTo>
                  <a:pt x="288264" y="641819"/>
                </a:lnTo>
                <a:lnTo>
                  <a:pt x="291020" y="648169"/>
                </a:lnTo>
                <a:lnTo>
                  <a:pt x="293827" y="653249"/>
                </a:lnTo>
                <a:lnTo>
                  <a:pt x="296849" y="659599"/>
                </a:lnTo>
                <a:lnTo>
                  <a:pt x="298805" y="662139"/>
                </a:lnTo>
                <a:lnTo>
                  <a:pt x="302069" y="667219"/>
                </a:lnTo>
                <a:lnTo>
                  <a:pt x="301409" y="674839"/>
                </a:lnTo>
                <a:lnTo>
                  <a:pt x="302399" y="683729"/>
                </a:lnTo>
                <a:lnTo>
                  <a:pt x="301409" y="687539"/>
                </a:lnTo>
                <a:lnTo>
                  <a:pt x="298805" y="687539"/>
                </a:lnTo>
                <a:lnTo>
                  <a:pt x="293585" y="684999"/>
                </a:lnTo>
                <a:lnTo>
                  <a:pt x="291299" y="683729"/>
                </a:lnTo>
                <a:lnTo>
                  <a:pt x="286410" y="682459"/>
                </a:lnTo>
                <a:lnTo>
                  <a:pt x="286080" y="682459"/>
                </a:lnTo>
                <a:lnTo>
                  <a:pt x="286207" y="679818"/>
                </a:lnTo>
                <a:lnTo>
                  <a:pt x="286080" y="674839"/>
                </a:lnTo>
                <a:lnTo>
                  <a:pt x="285407" y="674839"/>
                </a:lnTo>
                <a:lnTo>
                  <a:pt x="285661" y="678649"/>
                </a:lnTo>
                <a:lnTo>
                  <a:pt x="285750" y="681189"/>
                </a:lnTo>
                <a:lnTo>
                  <a:pt x="283781" y="681189"/>
                </a:lnTo>
                <a:lnTo>
                  <a:pt x="283883" y="678649"/>
                </a:lnTo>
                <a:lnTo>
                  <a:pt x="284035" y="674839"/>
                </a:lnTo>
                <a:lnTo>
                  <a:pt x="283794" y="673569"/>
                </a:lnTo>
                <a:lnTo>
                  <a:pt x="283146" y="678649"/>
                </a:lnTo>
                <a:lnTo>
                  <a:pt x="281838" y="678649"/>
                </a:lnTo>
                <a:lnTo>
                  <a:pt x="278257" y="674839"/>
                </a:lnTo>
                <a:lnTo>
                  <a:pt x="278409" y="673569"/>
                </a:lnTo>
                <a:lnTo>
                  <a:pt x="278574" y="672299"/>
                </a:lnTo>
                <a:lnTo>
                  <a:pt x="278574" y="671029"/>
                </a:lnTo>
                <a:lnTo>
                  <a:pt x="279882" y="663409"/>
                </a:lnTo>
                <a:lnTo>
                  <a:pt x="278257" y="663409"/>
                </a:lnTo>
                <a:lnTo>
                  <a:pt x="277710" y="669759"/>
                </a:lnTo>
                <a:lnTo>
                  <a:pt x="276834" y="672299"/>
                </a:lnTo>
                <a:lnTo>
                  <a:pt x="276618" y="665949"/>
                </a:lnTo>
                <a:lnTo>
                  <a:pt x="275132" y="665949"/>
                </a:lnTo>
                <a:lnTo>
                  <a:pt x="275082" y="664679"/>
                </a:lnTo>
                <a:lnTo>
                  <a:pt x="275361" y="662139"/>
                </a:lnTo>
                <a:lnTo>
                  <a:pt x="276047" y="655789"/>
                </a:lnTo>
                <a:lnTo>
                  <a:pt x="274599" y="655789"/>
                </a:lnTo>
                <a:lnTo>
                  <a:pt x="274358" y="662139"/>
                </a:lnTo>
                <a:lnTo>
                  <a:pt x="272694" y="662139"/>
                </a:lnTo>
                <a:lnTo>
                  <a:pt x="271386" y="655789"/>
                </a:lnTo>
                <a:lnTo>
                  <a:pt x="269113" y="651979"/>
                </a:lnTo>
                <a:lnTo>
                  <a:pt x="269201" y="645629"/>
                </a:lnTo>
                <a:lnTo>
                  <a:pt x="269252" y="641819"/>
                </a:lnTo>
                <a:lnTo>
                  <a:pt x="269176" y="643089"/>
                </a:lnTo>
                <a:lnTo>
                  <a:pt x="268922" y="645629"/>
                </a:lnTo>
                <a:lnTo>
                  <a:pt x="267601" y="645629"/>
                </a:lnTo>
                <a:lnTo>
                  <a:pt x="266115" y="640549"/>
                </a:lnTo>
                <a:lnTo>
                  <a:pt x="267182" y="639279"/>
                </a:lnTo>
                <a:lnTo>
                  <a:pt x="266179" y="639279"/>
                </a:lnTo>
                <a:lnTo>
                  <a:pt x="263969" y="628904"/>
                </a:lnTo>
                <a:lnTo>
                  <a:pt x="259334" y="610069"/>
                </a:lnTo>
                <a:lnTo>
                  <a:pt x="257073" y="599909"/>
                </a:lnTo>
                <a:lnTo>
                  <a:pt x="254228" y="598639"/>
                </a:lnTo>
                <a:lnTo>
                  <a:pt x="256908" y="610069"/>
                </a:lnTo>
                <a:lnTo>
                  <a:pt x="259867" y="621499"/>
                </a:lnTo>
                <a:lnTo>
                  <a:pt x="262915" y="632929"/>
                </a:lnTo>
                <a:lnTo>
                  <a:pt x="265849" y="644359"/>
                </a:lnTo>
                <a:lnTo>
                  <a:pt x="267893" y="651459"/>
                </a:lnTo>
                <a:lnTo>
                  <a:pt x="271538" y="663409"/>
                </a:lnTo>
                <a:lnTo>
                  <a:pt x="273354" y="669759"/>
                </a:lnTo>
                <a:lnTo>
                  <a:pt x="274662" y="673569"/>
                </a:lnTo>
                <a:lnTo>
                  <a:pt x="279882" y="679919"/>
                </a:lnTo>
                <a:lnTo>
                  <a:pt x="281508" y="681189"/>
                </a:lnTo>
                <a:lnTo>
                  <a:pt x="284124" y="691349"/>
                </a:lnTo>
                <a:lnTo>
                  <a:pt x="283794" y="691349"/>
                </a:lnTo>
                <a:lnTo>
                  <a:pt x="282486" y="692619"/>
                </a:lnTo>
                <a:lnTo>
                  <a:pt x="284822" y="692619"/>
                </a:lnTo>
                <a:lnTo>
                  <a:pt x="284937" y="690079"/>
                </a:lnTo>
                <a:lnTo>
                  <a:pt x="283565" y="686269"/>
                </a:lnTo>
                <a:lnTo>
                  <a:pt x="283679" y="682459"/>
                </a:lnTo>
                <a:lnTo>
                  <a:pt x="289013" y="684999"/>
                </a:lnTo>
                <a:lnTo>
                  <a:pt x="296583" y="687539"/>
                </a:lnTo>
                <a:lnTo>
                  <a:pt x="301917" y="688809"/>
                </a:lnTo>
                <a:lnTo>
                  <a:pt x="302564" y="688809"/>
                </a:lnTo>
                <a:lnTo>
                  <a:pt x="302780" y="687539"/>
                </a:lnTo>
                <a:lnTo>
                  <a:pt x="303657" y="682459"/>
                </a:lnTo>
                <a:lnTo>
                  <a:pt x="303961" y="677379"/>
                </a:lnTo>
                <a:lnTo>
                  <a:pt x="305054" y="671029"/>
                </a:lnTo>
                <a:lnTo>
                  <a:pt x="305473" y="669759"/>
                </a:lnTo>
                <a:lnTo>
                  <a:pt x="315302" y="671029"/>
                </a:lnTo>
                <a:lnTo>
                  <a:pt x="317398" y="669759"/>
                </a:lnTo>
                <a:lnTo>
                  <a:pt x="328193" y="668489"/>
                </a:lnTo>
                <a:lnTo>
                  <a:pt x="329831" y="667219"/>
                </a:lnTo>
                <a:lnTo>
                  <a:pt x="328523" y="664679"/>
                </a:lnTo>
                <a:lnTo>
                  <a:pt x="326555" y="663409"/>
                </a:lnTo>
                <a:lnTo>
                  <a:pt x="325247" y="659599"/>
                </a:lnTo>
                <a:lnTo>
                  <a:pt x="329323" y="660869"/>
                </a:lnTo>
                <a:lnTo>
                  <a:pt x="338455" y="662139"/>
                </a:lnTo>
                <a:lnTo>
                  <a:pt x="339242" y="662038"/>
                </a:lnTo>
                <a:close/>
              </a:path>
              <a:path w="625475" h="702944">
                <a:moveTo>
                  <a:pt x="339496" y="383552"/>
                </a:moveTo>
                <a:lnTo>
                  <a:pt x="338823" y="383552"/>
                </a:lnTo>
                <a:lnTo>
                  <a:pt x="338543" y="384136"/>
                </a:lnTo>
                <a:lnTo>
                  <a:pt x="339496" y="383552"/>
                </a:lnTo>
                <a:close/>
              </a:path>
              <a:path w="625475" h="702944">
                <a:moveTo>
                  <a:pt x="340258" y="661898"/>
                </a:moveTo>
                <a:lnTo>
                  <a:pt x="339242" y="662038"/>
                </a:lnTo>
                <a:lnTo>
                  <a:pt x="339585" y="662139"/>
                </a:lnTo>
                <a:lnTo>
                  <a:pt x="340258" y="661898"/>
                </a:lnTo>
                <a:close/>
              </a:path>
              <a:path w="625475" h="702944">
                <a:moveTo>
                  <a:pt x="341210" y="265988"/>
                </a:moveTo>
                <a:lnTo>
                  <a:pt x="339305" y="267182"/>
                </a:lnTo>
                <a:lnTo>
                  <a:pt x="340537" y="266712"/>
                </a:lnTo>
                <a:lnTo>
                  <a:pt x="341210" y="265988"/>
                </a:lnTo>
                <a:close/>
              </a:path>
              <a:path w="625475" h="702944">
                <a:moveTo>
                  <a:pt x="341896" y="414032"/>
                </a:moveTo>
                <a:lnTo>
                  <a:pt x="341871" y="413562"/>
                </a:lnTo>
                <a:lnTo>
                  <a:pt x="341757" y="413854"/>
                </a:lnTo>
                <a:lnTo>
                  <a:pt x="341896" y="414032"/>
                </a:lnTo>
                <a:close/>
              </a:path>
              <a:path w="625475" h="702944">
                <a:moveTo>
                  <a:pt x="342125" y="140970"/>
                </a:moveTo>
                <a:lnTo>
                  <a:pt x="340156" y="138074"/>
                </a:lnTo>
                <a:lnTo>
                  <a:pt x="340156" y="140970"/>
                </a:lnTo>
                <a:lnTo>
                  <a:pt x="336092" y="140970"/>
                </a:lnTo>
                <a:lnTo>
                  <a:pt x="334035" y="137160"/>
                </a:lnTo>
                <a:lnTo>
                  <a:pt x="337947" y="137160"/>
                </a:lnTo>
                <a:lnTo>
                  <a:pt x="340156" y="140970"/>
                </a:lnTo>
                <a:lnTo>
                  <a:pt x="340156" y="138074"/>
                </a:lnTo>
                <a:lnTo>
                  <a:pt x="338683" y="135890"/>
                </a:lnTo>
                <a:lnTo>
                  <a:pt x="332892" y="135890"/>
                </a:lnTo>
                <a:lnTo>
                  <a:pt x="331381" y="137160"/>
                </a:lnTo>
                <a:lnTo>
                  <a:pt x="331800" y="135890"/>
                </a:lnTo>
                <a:lnTo>
                  <a:pt x="331673" y="134620"/>
                </a:lnTo>
                <a:lnTo>
                  <a:pt x="330809" y="133350"/>
                </a:lnTo>
                <a:lnTo>
                  <a:pt x="330200" y="132080"/>
                </a:lnTo>
                <a:lnTo>
                  <a:pt x="335064" y="132080"/>
                </a:lnTo>
                <a:lnTo>
                  <a:pt x="336677" y="130810"/>
                </a:lnTo>
                <a:lnTo>
                  <a:pt x="337921" y="129832"/>
                </a:lnTo>
                <a:lnTo>
                  <a:pt x="337299" y="129540"/>
                </a:lnTo>
                <a:lnTo>
                  <a:pt x="339496" y="128612"/>
                </a:lnTo>
                <a:lnTo>
                  <a:pt x="339432" y="128270"/>
                </a:lnTo>
                <a:lnTo>
                  <a:pt x="338683" y="128270"/>
                </a:lnTo>
                <a:lnTo>
                  <a:pt x="334289" y="130810"/>
                </a:lnTo>
                <a:lnTo>
                  <a:pt x="330758" y="130810"/>
                </a:lnTo>
                <a:lnTo>
                  <a:pt x="329323" y="130543"/>
                </a:lnTo>
                <a:lnTo>
                  <a:pt x="329323" y="135890"/>
                </a:lnTo>
                <a:lnTo>
                  <a:pt x="328790" y="138430"/>
                </a:lnTo>
                <a:lnTo>
                  <a:pt x="326631" y="138430"/>
                </a:lnTo>
                <a:lnTo>
                  <a:pt x="325183" y="135890"/>
                </a:lnTo>
                <a:lnTo>
                  <a:pt x="326186" y="133350"/>
                </a:lnTo>
                <a:lnTo>
                  <a:pt x="327634" y="133350"/>
                </a:lnTo>
                <a:lnTo>
                  <a:pt x="326453" y="134620"/>
                </a:lnTo>
                <a:lnTo>
                  <a:pt x="327787" y="137160"/>
                </a:lnTo>
                <a:lnTo>
                  <a:pt x="329323" y="135890"/>
                </a:lnTo>
                <a:lnTo>
                  <a:pt x="329323" y="130543"/>
                </a:lnTo>
                <a:lnTo>
                  <a:pt x="324104" y="129540"/>
                </a:lnTo>
                <a:lnTo>
                  <a:pt x="321081" y="127000"/>
                </a:lnTo>
                <a:lnTo>
                  <a:pt x="318516" y="123190"/>
                </a:lnTo>
                <a:lnTo>
                  <a:pt x="317957" y="123190"/>
                </a:lnTo>
                <a:lnTo>
                  <a:pt x="313842" y="124460"/>
                </a:lnTo>
                <a:lnTo>
                  <a:pt x="309880" y="124460"/>
                </a:lnTo>
                <a:lnTo>
                  <a:pt x="305600" y="122783"/>
                </a:lnTo>
                <a:lnTo>
                  <a:pt x="305600" y="127000"/>
                </a:lnTo>
                <a:lnTo>
                  <a:pt x="305549" y="129540"/>
                </a:lnTo>
                <a:lnTo>
                  <a:pt x="302780" y="130810"/>
                </a:lnTo>
                <a:lnTo>
                  <a:pt x="301104" y="129540"/>
                </a:lnTo>
                <a:lnTo>
                  <a:pt x="301561" y="128270"/>
                </a:lnTo>
                <a:lnTo>
                  <a:pt x="302450" y="129540"/>
                </a:lnTo>
                <a:lnTo>
                  <a:pt x="304660" y="128270"/>
                </a:lnTo>
                <a:lnTo>
                  <a:pt x="304380" y="127000"/>
                </a:lnTo>
                <a:lnTo>
                  <a:pt x="305600" y="127000"/>
                </a:lnTo>
                <a:lnTo>
                  <a:pt x="305600" y="122783"/>
                </a:lnTo>
                <a:lnTo>
                  <a:pt x="303415" y="121920"/>
                </a:lnTo>
                <a:lnTo>
                  <a:pt x="300761" y="120650"/>
                </a:lnTo>
                <a:lnTo>
                  <a:pt x="299631" y="118110"/>
                </a:lnTo>
                <a:lnTo>
                  <a:pt x="298500" y="115570"/>
                </a:lnTo>
                <a:lnTo>
                  <a:pt x="297649" y="115570"/>
                </a:lnTo>
                <a:lnTo>
                  <a:pt x="297484" y="115811"/>
                </a:lnTo>
                <a:lnTo>
                  <a:pt x="298754" y="118110"/>
                </a:lnTo>
                <a:lnTo>
                  <a:pt x="298246" y="118008"/>
                </a:lnTo>
                <a:lnTo>
                  <a:pt x="299453" y="120650"/>
                </a:lnTo>
                <a:lnTo>
                  <a:pt x="301561" y="123190"/>
                </a:lnTo>
                <a:lnTo>
                  <a:pt x="303923" y="124460"/>
                </a:lnTo>
                <a:lnTo>
                  <a:pt x="300532" y="124460"/>
                </a:lnTo>
                <a:lnTo>
                  <a:pt x="299796" y="125730"/>
                </a:lnTo>
                <a:lnTo>
                  <a:pt x="299364" y="127000"/>
                </a:lnTo>
                <a:lnTo>
                  <a:pt x="298627" y="125730"/>
                </a:lnTo>
                <a:lnTo>
                  <a:pt x="297040" y="124320"/>
                </a:lnTo>
                <a:lnTo>
                  <a:pt x="297040" y="125730"/>
                </a:lnTo>
                <a:lnTo>
                  <a:pt x="293497" y="127000"/>
                </a:lnTo>
                <a:lnTo>
                  <a:pt x="290322" y="124460"/>
                </a:lnTo>
                <a:lnTo>
                  <a:pt x="293954" y="123190"/>
                </a:lnTo>
                <a:lnTo>
                  <a:pt x="297040" y="125730"/>
                </a:lnTo>
                <a:lnTo>
                  <a:pt x="297040" y="124320"/>
                </a:lnTo>
                <a:lnTo>
                  <a:pt x="295859" y="123190"/>
                </a:lnTo>
                <a:lnTo>
                  <a:pt x="294538" y="121920"/>
                </a:lnTo>
                <a:lnTo>
                  <a:pt x="294017" y="121920"/>
                </a:lnTo>
                <a:lnTo>
                  <a:pt x="288366" y="124460"/>
                </a:lnTo>
                <a:lnTo>
                  <a:pt x="287934" y="125730"/>
                </a:lnTo>
                <a:lnTo>
                  <a:pt x="287769" y="127000"/>
                </a:lnTo>
                <a:lnTo>
                  <a:pt x="292912" y="130810"/>
                </a:lnTo>
                <a:lnTo>
                  <a:pt x="293395" y="130810"/>
                </a:lnTo>
                <a:lnTo>
                  <a:pt x="298983" y="128270"/>
                </a:lnTo>
                <a:lnTo>
                  <a:pt x="299250" y="128270"/>
                </a:lnTo>
                <a:lnTo>
                  <a:pt x="299262" y="129540"/>
                </a:lnTo>
                <a:lnTo>
                  <a:pt x="299427" y="129540"/>
                </a:lnTo>
                <a:lnTo>
                  <a:pt x="300786" y="132080"/>
                </a:lnTo>
                <a:lnTo>
                  <a:pt x="302209" y="132803"/>
                </a:lnTo>
                <a:lnTo>
                  <a:pt x="303631" y="133045"/>
                </a:lnTo>
                <a:lnTo>
                  <a:pt x="306235" y="130810"/>
                </a:lnTo>
                <a:lnTo>
                  <a:pt x="306971" y="130810"/>
                </a:lnTo>
                <a:lnTo>
                  <a:pt x="307644" y="128270"/>
                </a:lnTo>
                <a:lnTo>
                  <a:pt x="307505" y="127000"/>
                </a:lnTo>
                <a:lnTo>
                  <a:pt x="306781" y="125730"/>
                </a:lnTo>
                <a:lnTo>
                  <a:pt x="306463" y="125730"/>
                </a:lnTo>
                <a:lnTo>
                  <a:pt x="306082" y="124460"/>
                </a:lnTo>
                <a:lnTo>
                  <a:pt x="309702" y="125730"/>
                </a:lnTo>
                <a:lnTo>
                  <a:pt x="313715" y="125730"/>
                </a:lnTo>
                <a:lnTo>
                  <a:pt x="317728" y="124460"/>
                </a:lnTo>
                <a:lnTo>
                  <a:pt x="320281" y="128270"/>
                </a:lnTo>
                <a:lnTo>
                  <a:pt x="323392" y="130810"/>
                </a:lnTo>
                <a:lnTo>
                  <a:pt x="327088" y="132080"/>
                </a:lnTo>
                <a:lnTo>
                  <a:pt x="324700" y="132080"/>
                </a:lnTo>
                <a:lnTo>
                  <a:pt x="323964" y="133350"/>
                </a:lnTo>
                <a:lnTo>
                  <a:pt x="323278" y="135890"/>
                </a:lnTo>
                <a:lnTo>
                  <a:pt x="323392" y="137160"/>
                </a:lnTo>
                <a:lnTo>
                  <a:pt x="324446" y="138912"/>
                </a:lnTo>
                <a:lnTo>
                  <a:pt x="328129" y="140271"/>
                </a:lnTo>
                <a:lnTo>
                  <a:pt x="330009" y="138430"/>
                </a:lnTo>
                <a:lnTo>
                  <a:pt x="330911" y="138430"/>
                </a:lnTo>
                <a:lnTo>
                  <a:pt x="334403" y="143510"/>
                </a:lnTo>
                <a:lnTo>
                  <a:pt x="341414" y="143510"/>
                </a:lnTo>
                <a:lnTo>
                  <a:pt x="342125" y="140970"/>
                </a:lnTo>
                <a:close/>
              </a:path>
              <a:path w="625475" h="702944">
                <a:moveTo>
                  <a:pt x="342595" y="488962"/>
                </a:moveTo>
                <a:lnTo>
                  <a:pt x="342531" y="487692"/>
                </a:lnTo>
                <a:lnTo>
                  <a:pt x="340639" y="488962"/>
                </a:lnTo>
                <a:lnTo>
                  <a:pt x="342595" y="488962"/>
                </a:lnTo>
                <a:close/>
              </a:path>
              <a:path w="625475" h="702944">
                <a:moveTo>
                  <a:pt x="342836" y="494093"/>
                </a:moveTo>
                <a:lnTo>
                  <a:pt x="342760" y="491502"/>
                </a:lnTo>
                <a:lnTo>
                  <a:pt x="340842" y="492772"/>
                </a:lnTo>
                <a:lnTo>
                  <a:pt x="340944" y="495312"/>
                </a:lnTo>
                <a:lnTo>
                  <a:pt x="342836" y="494093"/>
                </a:lnTo>
                <a:close/>
              </a:path>
              <a:path w="625475" h="702944">
                <a:moveTo>
                  <a:pt x="342887" y="530872"/>
                </a:moveTo>
                <a:lnTo>
                  <a:pt x="341185" y="530872"/>
                </a:lnTo>
                <a:lnTo>
                  <a:pt x="341096" y="535952"/>
                </a:lnTo>
                <a:lnTo>
                  <a:pt x="340969" y="549922"/>
                </a:lnTo>
                <a:lnTo>
                  <a:pt x="341096" y="558812"/>
                </a:lnTo>
                <a:lnTo>
                  <a:pt x="341223" y="562622"/>
                </a:lnTo>
                <a:lnTo>
                  <a:pt x="341655" y="562622"/>
                </a:lnTo>
                <a:lnTo>
                  <a:pt x="341858" y="555002"/>
                </a:lnTo>
                <a:lnTo>
                  <a:pt x="342887" y="530872"/>
                </a:lnTo>
                <a:close/>
              </a:path>
              <a:path w="625475" h="702944">
                <a:moveTo>
                  <a:pt x="343128" y="499122"/>
                </a:moveTo>
                <a:lnTo>
                  <a:pt x="342658" y="500392"/>
                </a:lnTo>
                <a:lnTo>
                  <a:pt x="343128" y="500392"/>
                </a:lnTo>
                <a:lnTo>
                  <a:pt x="343128" y="499122"/>
                </a:lnTo>
                <a:close/>
              </a:path>
              <a:path w="625475" h="702944">
                <a:moveTo>
                  <a:pt x="343369" y="407682"/>
                </a:moveTo>
                <a:lnTo>
                  <a:pt x="342112" y="410222"/>
                </a:lnTo>
                <a:lnTo>
                  <a:pt x="341972" y="411492"/>
                </a:lnTo>
                <a:lnTo>
                  <a:pt x="341871" y="413562"/>
                </a:lnTo>
                <a:lnTo>
                  <a:pt x="342760" y="411492"/>
                </a:lnTo>
                <a:lnTo>
                  <a:pt x="343369" y="407682"/>
                </a:lnTo>
                <a:close/>
              </a:path>
              <a:path w="625475" h="702944">
                <a:moveTo>
                  <a:pt x="343623" y="132448"/>
                </a:moveTo>
                <a:lnTo>
                  <a:pt x="343128" y="132080"/>
                </a:lnTo>
                <a:lnTo>
                  <a:pt x="341058" y="129540"/>
                </a:lnTo>
                <a:lnTo>
                  <a:pt x="340207" y="128320"/>
                </a:lnTo>
                <a:lnTo>
                  <a:pt x="339509" y="128612"/>
                </a:lnTo>
                <a:lnTo>
                  <a:pt x="339725" y="129540"/>
                </a:lnTo>
                <a:lnTo>
                  <a:pt x="340194" y="130810"/>
                </a:lnTo>
                <a:lnTo>
                  <a:pt x="343623" y="132448"/>
                </a:lnTo>
                <a:close/>
              </a:path>
              <a:path w="625475" h="702944">
                <a:moveTo>
                  <a:pt x="343941" y="154940"/>
                </a:moveTo>
                <a:lnTo>
                  <a:pt x="343649" y="154228"/>
                </a:lnTo>
                <a:lnTo>
                  <a:pt x="343065" y="154940"/>
                </a:lnTo>
                <a:lnTo>
                  <a:pt x="343941" y="154940"/>
                </a:lnTo>
                <a:close/>
              </a:path>
              <a:path w="625475" h="702944">
                <a:moveTo>
                  <a:pt x="344093" y="264172"/>
                </a:moveTo>
                <a:lnTo>
                  <a:pt x="341718" y="265442"/>
                </a:lnTo>
                <a:lnTo>
                  <a:pt x="341210" y="265988"/>
                </a:lnTo>
                <a:lnTo>
                  <a:pt x="342074" y="265442"/>
                </a:lnTo>
                <a:lnTo>
                  <a:pt x="342963" y="265442"/>
                </a:lnTo>
                <a:lnTo>
                  <a:pt x="344093" y="264172"/>
                </a:lnTo>
                <a:close/>
              </a:path>
              <a:path w="625475" h="702944">
                <a:moveTo>
                  <a:pt x="346443" y="356400"/>
                </a:moveTo>
                <a:lnTo>
                  <a:pt x="345998" y="355612"/>
                </a:lnTo>
                <a:lnTo>
                  <a:pt x="345808" y="355612"/>
                </a:lnTo>
                <a:lnTo>
                  <a:pt x="346443" y="356400"/>
                </a:lnTo>
                <a:close/>
              </a:path>
              <a:path w="625475" h="702944">
                <a:moveTo>
                  <a:pt x="346633" y="327126"/>
                </a:moveTo>
                <a:lnTo>
                  <a:pt x="344995" y="327672"/>
                </a:lnTo>
                <a:lnTo>
                  <a:pt x="343103" y="328930"/>
                </a:lnTo>
                <a:lnTo>
                  <a:pt x="346633" y="327126"/>
                </a:lnTo>
                <a:close/>
              </a:path>
              <a:path w="625475" h="702944">
                <a:moveTo>
                  <a:pt x="347611" y="467741"/>
                </a:moveTo>
                <a:lnTo>
                  <a:pt x="347560" y="467372"/>
                </a:lnTo>
                <a:lnTo>
                  <a:pt x="347230" y="464832"/>
                </a:lnTo>
                <a:lnTo>
                  <a:pt x="346938" y="468642"/>
                </a:lnTo>
                <a:lnTo>
                  <a:pt x="347535" y="467372"/>
                </a:lnTo>
                <a:lnTo>
                  <a:pt x="347611" y="467741"/>
                </a:lnTo>
                <a:close/>
              </a:path>
              <a:path w="625475" h="702944">
                <a:moveTo>
                  <a:pt x="347941" y="445782"/>
                </a:moveTo>
                <a:lnTo>
                  <a:pt x="347929" y="444931"/>
                </a:lnTo>
                <a:lnTo>
                  <a:pt x="347814" y="444512"/>
                </a:lnTo>
                <a:lnTo>
                  <a:pt x="347941" y="445782"/>
                </a:lnTo>
                <a:close/>
              </a:path>
              <a:path w="625475" h="702944">
                <a:moveTo>
                  <a:pt x="348068" y="469696"/>
                </a:moveTo>
                <a:lnTo>
                  <a:pt x="347611" y="467741"/>
                </a:lnTo>
                <a:lnTo>
                  <a:pt x="347903" y="469912"/>
                </a:lnTo>
                <a:lnTo>
                  <a:pt x="348068" y="469696"/>
                </a:lnTo>
                <a:close/>
              </a:path>
              <a:path w="625475" h="702944">
                <a:moveTo>
                  <a:pt x="348335" y="134620"/>
                </a:moveTo>
                <a:lnTo>
                  <a:pt x="343623" y="132448"/>
                </a:lnTo>
                <a:lnTo>
                  <a:pt x="346557" y="134620"/>
                </a:lnTo>
                <a:lnTo>
                  <a:pt x="348335" y="134620"/>
                </a:lnTo>
                <a:close/>
              </a:path>
              <a:path w="625475" h="702944">
                <a:moveTo>
                  <a:pt x="350469" y="344347"/>
                </a:moveTo>
                <a:lnTo>
                  <a:pt x="350354" y="344182"/>
                </a:lnTo>
                <a:lnTo>
                  <a:pt x="350469" y="344347"/>
                </a:lnTo>
                <a:close/>
              </a:path>
              <a:path w="625475" h="702944">
                <a:moveTo>
                  <a:pt x="350799" y="626033"/>
                </a:moveTo>
                <a:lnTo>
                  <a:pt x="350024" y="624039"/>
                </a:lnTo>
                <a:lnTo>
                  <a:pt x="348399" y="622769"/>
                </a:lnTo>
                <a:lnTo>
                  <a:pt x="348957" y="624039"/>
                </a:lnTo>
                <a:lnTo>
                  <a:pt x="350799" y="626033"/>
                </a:lnTo>
                <a:close/>
              </a:path>
              <a:path w="625475" h="702944">
                <a:moveTo>
                  <a:pt x="351307" y="626579"/>
                </a:moveTo>
                <a:lnTo>
                  <a:pt x="350799" y="626033"/>
                </a:lnTo>
                <a:lnTo>
                  <a:pt x="351015" y="626579"/>
                </a:lnTo>
                <a:lnTo>
                  <a:pt x="351180" y="626706"/>
                </a:lnTo>
                <a:lnTo>
                  <a:pt x="351307" y="626579"/>
                </a:lnTo>
                <a:close/>
              </a:path>
              <a:path w="625475" h="702944">
                <a:moveTo>
                  <a:pt x="351345" y="651459"/>
                </a:moveTo>
                <a:lnTo>
                  <a:pt x="351015" y="650709"/>
                </a:lnTo>
                <a:lnTo>
                  <a:pt x="348081" y="649503"/>
                </a:lnTo>
                <a:lnTo>
                  <a:pt x="349059" y="650709"/>
                </a:lnTo>
                <a:lnTo>
                  <a:pt x="351345" y="651459"/>
                </a:lnTo>
                <a:close/>
              </a:path>
              <a:path w="625475" h="702944">
                <a:moveTo>
                  <a:pt x="351802" y="345846"/>
                </a:moveTo>
                <a:lnTo>
                  <a:pt x="351688" y="345452"/>
                </a:lnTo>
                <a:lnTo>
                  <a:pt x="350469" y="344347"/>
                </a:lnTo>
                <a:lnTo>
                  <a:pt x="351332" y="345452"/>
                </a:lnTo>
                <a:lnTo>
                  <a:pt x="351802" y="345846"/>
                </a:lnTo>
                <a:close/>
              </a:path>
              <a:path w="625475" h="702944">
                <a:moveTo>
                  <a:pt x="351840" y="519442"/>
                </a:moveTo>
                <a:lnTo>
                  <a:pt x="351751" y="518172"/>
                </a:lnTo>
                <a:lnTo>
                  <a:pt x="350964" y="518172"/>
                </a:lnTo>
                <a:lnTo>
                  <a:pt x="350507" y="519442"/>
                </a:lnTo>
                <a:lnTo>
                  <a:pt x="351840" y="519442"/>
                </a:lnTo>
                <a:close/>
              </a:path>
              <a:path w="625475" h="702944">
                <a:moveTo>
                  <a:pt x="351866" y="351942"/>
                </a:moveTo>
                <a:lnTo>
                  <a:pt x="351129" y="350532"/>
                </a:lnTo>
                <a:lnTo>
                  <a:pt x="350304" y="350532"/>
                </a:lnTo>
                <a:lnTo>
                  <a:pt x="351751" y="351802"/>
                </a:lnTo>
                <a:lnTo>
                  <a:pt x="351866" y="351942"/>
                </a:lnTo>
                <a:close/>
              </a:path>
              <a:path w="625475" h="702944">
                <a:moveTo>
                  <a:pt x="351942" y="497852"/>
                </a:moveTo>
                <a:lnTo>
                  <a:pt x="351790" y="494042"/>
                </a:lnTo>
                <a:lnTo>
                  <a:pt x="351040" y="495312"/>
                </a:lnTo>
                <a:lnTo>
                  <a:pt x="349313" y="495312"/>
                </a:lnTo>
                <a:lnTo>
                  <a:pt x="349465" y="497852"/>
                </a:lnTo>
                <a:lnTo>
                  <a:pt x="351942" y="497852"/>
                </a:lnTo>
                <a:close/>
              </a:path>
              <a:path w="625475" h="702944">
                <a:moveTo>
                  <a:pt x="351942" y="457034"/>
                </a:moveTo>
                <a:lnTo>
                  <a:pt x="351116" y="459117"/>
                </a:lnTo>
                <a:lnTo>
                  <a:pt x="351942" y="459752"/>
                </a:lnTo>
                <a:lnTo>
                  <a:pt x="351942" y="457034"/>
                </a:lnTo>
                <a:close/>
              </a:path>
              <a:path w="625475" h="702944">
                <a:moveTo>
                  <a:pt x="352780" y="323862"/>
                </a:moveTo>
                <a:lnTo>
                  <a:pt x="350507" y="325132"/>
                </a:lnTo>
                <a:lnTo>
                  <a:pt x="346633" y="327126"/>
                </a:lnTo>
                <a:lnTo>
                  <a:pt x="348792" y="326402"/>
                </a:lnTo>
                <a:lnTo>
                  <a:pt x="352780" y="323862"/>
                </a:lnTo>
                <a:close/>
              </a:path>
              <a:path w="625475" h="702944">
                <a:moveTo>
                  <a:pt x="352945" y="353072"/>
                </a:moveTo>
                <a:lnTo>
                  <a:pt x="351866" y="351942"/>
                </a:lnTo>
                <a:lnTo>
                  <a:pt x="352539" y="353072"/>
                </a:lnTo>
                <a:lnTo>
                  <a:pt x="352945" y="353072"/>
                </a:lnTo>
                <a:close/>
              </a:path>
              <a:path w="625475" h="702944">
                <a:moveTo>
                  <a:pt x="353479" y="452132"/>
                </a:moveTo>
                <a:lnTo>
                  <a:pt x="352361" y="454672"/>
                </a:lnTo>
                <a:lnTo>
                  <a:pt x="351942" y="457034"/>
                </a:lnTo>
                <a:lnTo>
                  <a:pt x="352882" y="454672"/>
                </a:lnTo>
                <a:lnTo>
                  <a:pt x="353479" y="452132"/>
                </a:lnTo>
                <a:close/>
              </a:path>
              <a:path w="625475" h="702944">
                <a:moveTo>
                  <a:pt x="354761" y="518172"/>
                </a:moveTo>
                <a:lnTo>
                  <a:pt x="353402" y="518172"/>
                </a:lnTo>
                <a:lnTo>
                  <a:pt x="352793" y="519442"/>
                </a:lnTo>
                <a:lnTo>
                  <a:pt x="354164" y="519442"/>
                </a:lnTo>
                <a:lnTo>
                  <a:pt x="354761" y="518172"/>
                </a:lnTo>
                <a:close/>
              </a:path>
              <a:path w="625475" h="702944">
                <a:moveTo>
                  <a:pt x="354977" y="654519"/>
                </a:moveTo>
                <a:lnTo>
                  <a:pt x="352907" y="651979"/>
                </a:lnTo>
                <a:lnTo>
                  <a:pt x="351345" y="651459"/>
                </a:lnTo>
                <a:lnTo>
                  <a:pt x="353288" y="655789"/>
                </a:lnTo>
                <a:lnTo>
                  <a:pt x="350685" y="658329"/>
                </a:lnTo>
                <a:lnTo>
                  <a:pt x="340258" y="661898"/>
                </a:lnTo>
                <a:lnTo>
                  <a:pt x="348399" y="660869"/>
                </a:lnTo>
                <a:lnTo>
                  <a:pt x="354977" y="654519"/>
                </a:lnTo>
                <a:close/>
              </a:path>
              <a:path w="625475" h="702944">
                <a:moveTo>
                  <a:pt x="355955" y="308622"/>
                </a:moveTo>
                <a:lnTo>
                  <a:pt x="355130" y="308622"/>
                </a:lnTo>
                <a:lnTo>
                  <a:pt x="353250" y="310019"/>
                </a:lnTo>
                <a:lnTo>
                  <a:pt x="355955" y="308622"/>
                </a:lnTo>
                <a:close/>
              </a:path>
              <a:path w="625475" h="702944">
                <a:moveTo>
                  <a:pt x="356108" y="454672"/>
                </a:moveTo>
                <a:lnTo>
                  <a:pt x="355282" y="455942"/>
                </a:lnTo>
                <a:lnTo>
                  <a:pt x="355142" y="456590"/>
                </a:lnTo>
                <a:lnTo>
                  <a:pt x="356108" y="454672"/>
                </a:lnTo>
                <a:close/>
              </a:path>
              <a:path w="625475" h="702944">
                <a:moveTo>
                  <a:pt x="356450" y="514362"/>
                </a:moveTo>
                <a:lnTo>
                  <a:pt x="355371" y="514362"/>
                </a:lnTo>
                <a:lnTo>
                  <a:pt x="354965" y="515632"/>
                </a:lnTo>
                <a:lnTo>
                  <a:pt x="355942" y="515632"/>
                </a:lnTo>
                <a:lnTo>
                  <a:pt x="356450" y="514362"/>
                </a:lnTo>
                <a:close/>
              </a:path>
              <a:path w="625475" h="702944">
                <a:moveTo>
                  <a:pt x="357009" y="347052"/>
                </a:moveTo>
                <a:lnTo>
                  <a:pt x="356870" y="346722"/>
                </a:lnTo>
                <a:lnTo>
                  <a:pt x="357009" y="347052"/>
                </a:lnTo>
                <a:close/>
              </a:path>
              <a:path w="625475" h="702944">
                <a:moveTo>
                  <a:pt x="357416" y="497852"/>
                </a:moveTo>
                <a:lnTo>
                  <a:pt x="357162" y="496582"/>
                </a:lnTo>
                <a:lnTo>
                  <a:pt x="355587" y="497852"/>
                </a:lnTo>
                <a:lnTo>
                  <a:pt x="354596" y="497852"/>
                </a:lnTo>
                <a:lnTo>
                  <a:pt x="353187" y="499122"/>
                </a:lnTo>
                <a:lnTo>
                  <a:pt x="353060" y="499122"/>
                </a:lnTo>
                <a:lnTo>
                  <a:pt x="352005" y="500392"/>
                </a:lnTo>
                <a:lnTo>
                  <a:pt x="350685" y="502932"/>
                </a:lnTo>
                <a:lnTo>
                  <a:pt x="351929" y="501662"/>
                </a:lnTo>
                <a:lnTo>
                  <a:pt x="352450" y="501662"/>
                </a:lnTo>
                <a:lnTo>
                  <a:pt x="354126" y="499122"/>
                </a:lnTo>
                <a:lnTo>
                  <a:pt x="357416" y="497852"/>
                </a:lnTo>
                <a:close/>
              </a:path>
              <a:path w="625475" h="702944">
                <a:moveTo>
                  <a:pt x="357720" y="483882"/>
                </a:moveTo>
                <a:lnTo>
                  <a:pt x="353542" y="483882"/>
                </a:lnTo>
                <a:lnTo>
                  <a:pt x="351828" y="484860"/>
                </a:lnTo>
                <a:lnTo>
                  <a:pt x="351650" y="485152"/>
                </a:lnTo>
                <a:lnTo>
                  <a:pt x="357682" y="485152"/>
                </a:lnTo>
                <a:lnTo>
                  <a:pt x="357720" y="483882"/>
                </a:lnTo>
                <a:close/>
              </a:path>
              <a:path w="625475" h="702944">
                <a:moveTo>
                  <a:pt x="357898" y="307352"/>
                </a:moveTo>
                <a:lnTo>
                  <a:pt x="355955" y="308622"/>
                </a:lnTo>
                <a:lnTo>
                  <a:pt x="356527" y="308622"/>
                </a:lnTo>
                <a:lnTo>
                  <a:pt x="357898" y="307352"/>
                </a:lnTo>
                <a:close/>
              </a:path>
              <a:path w="625475" h="702944">
                <a:moveTo>
                  <a:pt x="358114" y="636739"/>
                </a:moveTo>
                <a:lnTo>
                  <a:pt x="340334" y="631659"/>
                </a:lnTo>
                <a:lnTo>
                  <a:pt x="333527" y="626579"/>
                </a:lnTo>
                <a:lnTo>
                  <a:pt x="328307" y="622769"/>
                </a:lnTo>
                <a:lnTo>
                  <a:pt x="327431" y="624039"/>
                </a:lnTo>
                <a:lnTo>
                  <a:pt x="333032" y="627849"/>
                </a:lnTo>
                <a:lnTo>
                  <a:pt x="339153" y="632929"/>
                </a:lnTo>
                <a:lnTo>
                  <a:pt x="353504" y="638009"/>
                </a:lnTo>
                <a:lnTo>
                  <a:pt x="357111" y="636739"/>
                </a:lnTo>
                <a:lnTo>
                  <a:pt x="358114" y="636739"/>
                </a:lnTo>
                <a:close/>
              </a:path>
              <a:path w="625475" h="702944">
                <a:moveTo>
                  <a:pt x="358241" y="502932"/>
                </a:moveTo>
                <a:lnTo>
                  <a:pt x="355257" y="504202"/>
                </a:lnTo>
                <a:lnTo>
                  <a:pt x="353822" y="505472"/>
                </a:lnTo>
                <a:lnTo>
                  <a:pt x="356184" y="505472"/>
                </a:lnTo>
                <a:lnTo>
                  <a:pt x="357314" y="504202"/>
                </a:lnTo>
                <a:lnTo>
                  <a:pt x="358241" y="502932"/>
                </a:lnTo>
                <a:close/>
              </a:path>
              <a:path w="625475" h="702944">
                <a:moveTo>
                  <a:pt x="358279" y="370852"/>
                </a:moveTo>
                <a:lnTo>
                  <a:pt x="357212" y="369582"/>
                </a:lnTo>
                <a:lnTo>
                  <a:pt x="356336" y="373151"/>
                </a:lnTo>
                <a:lnTo>
                  <a:pt x="358279" y="370852"/>
                </a:lnTo>
                <a:close/>
              </a:path>
              <a:path w="625475" h="702944">
                <a:moveTo>
                  <a:pt x="359524" y="363435"/>
                </a:moveTo>
                <a:lnTo>
                  <a:pt x="359486" y="361962"/>
                </a:lnTo>
                <a:lnTo>
                  <a:pt x="358216" y="358152"/>
                </a:lnTo>
                <a:lnTo>
                  <a:pt x="358013" y="356882"/>
                </a:lnTo>
                <a:lnTo>
                  <a:pt x="357746" y="356882"/>
                </a:lnTo>
                <a:lnTo>
                  <a:pt x="359524" y="363435"/>
                </a:lnTo>
                <a:close/>
              </a:path>
              <a:path w="625475" h="702944">
                <a:moveTo>
                  <a:pt x="359816" y="364502"/>
                </a:moveTo>
                <a:lnTo>
                  <a:pt x="359524" y="363435"/>
                </a:lnTo>
                <a:lnTo>
                  <a:pt x="359625" y="364401"/>
                </a:lnTo>
                <a:lnTo>
                  <a:pt x="359816" y="364502"/>
                </a:lnTo>
                <a:close/>
              </a:path>
              <a:path w="625475" h="702944">
                <a:moveTo>
                  <a:pt x="360133" y="500392"/>
                </a:moveTo>
                <a:lnTo>
                  <a:pt x="359537" y="501662"/>
                </a:lnTo>
                <a:lnTo>
                  <a:pt x="358190" y="502932"/>
                </a:lnTo>
                <a:lnTo>
                  <a:pt x="358863" y="502932"/>
                </a:lnTo>
                <a:lnTo>
                  <a:pt x="359549" y="501662"/>
                </a:lnTo>
                <a:lnTo>
                  <a:pt x="360032" y="501662"/>
                </a:lnTo>
                <a:lnTo>
                  <a:pt x="360133" y="500392"/>
                </a:lnTo>
                <a:close/>
              </a:path>
              <a:path w="625475" h="702944">
                <a:moveTo>
                  <a:pt x="360743" y="345452"/>
                </a:moveTo>
                <a:lnTo>
                  <a:pt x="359714" y="344182"/>
                </a:lnTo>
                <a:lnTo>
                  <a:pt x="359524" y="344182"/>
                </a:lnTo>
                <a:lnTo>
                  <a:pt x="360413" y="345452"/>
                </a:lnTo>
                <a:lnTo>
                  <a:pt x="360743" y="345452"/>
                </a:lnTo>
                <a:close/>
              </a:path>
              <a:path w="625475" h="702944">
                <a:moveTo>
                  <a:pt x="362242" y="336562"/>
                </a:moveTo>
                <a:lnTo>
                  <a:pt x="360921" y="335292"/>
                </a:lnTo>
                <a:lnTo>
                  <a:pt x="359930" y="335292"/>
                </a:lnTo>
                <a:lnTo>
                  <a:pt x="361353" y="336562"/>
                </a:lnTo>
                <a:lnTo>
                  <a:pt x="362242" y="336562"/>
                </a:lnTo>
                <a:close/>
              </a:path>
              <a:path w="625475" h="702944">
                <a:moveTo>
                  <a:pt x="364439" y="627316"/>
                </a:moveTo>
                <a:lnTo>
                  <a:pt x="363728" y="622769"/>
                </a:lnTo>
                <a:lnTo>
                  <a:pt x="360794" y="622769"/>
                </a:lnTo>
                <a:lnTo>
                  <a:pt x="362419" y="624039"/>
                </a:lnTo>
                <a:lnTo>
                  <a:pt x="364032" y="626706"/>
                </a:lnTo>
                <a:lnTo>
                  <a:pt x="364439" y="627316"/>
                </a:lnTo>
                <a:close/>
              </a:path>
              <a:path w="625475" h="702944">
                <a:moveTo>
                  <a:pt x="364718" y="464121"/>
                </a:moveTo>
                <a:lnTo>
                  <a:pt x="364375" y="463562"/>
                </a:lnTo>
                <a:lnTo>
                  <a:pt x="364350" y="464832"/>
                </a:lnTo>
                <a:lnTo>
                  <a:pt x="364718" y="464121"/>
                </a:lnTo>
                <a:close/>
              </a:path>
              <a:path w="625475" h="702944">
                <a:moveTo>
                  <a:pt x="365074" y="464693"/>
                </a:moveTo>
                <a:lnTo>
                  <a:pt x="364998" y="463562"/>
                </a:lnTo>
                <a:lnTo>
                  <a:pt x="364718" y="464121"/>
                </a:lnTo>
                <a:lnTo>
                  <a:pt x="365074" y="464693"/>
                </a:lnTo>
                <a:close/>
              </a:path>
              <a:path w="625475" h="702944">
                <a:moveTo>
                  <a:pt x="365086" y="400481"/>
                </a:moveTo>
                <a:lnTo>
                  <a:pt x="364769" y="400062"/>
                </a:lnTo>
                <a:lnTo>
                  <a:pt x="364413" y="400062"/>
                </a:lnTo>
                <a:lnTo>
                  <a:pt x="365086" y="400481"/>
                </a:lnTo>
                <a:close/>
              </a:path>
              <a:path w="625475" h="702944">
                <a:moveTo>
                  <a:pt x="365455" y="628904"/>
                </a:moveTo>
                <a:lnTo>
                  <a:pt x="364439" y="627316"/>
                </a:lnTo>
                <a:lnTo>
                  <a:pt x="364705" y="629119"/>
                </a:lnTo>
                <a:lnTo>
                  <a:pt x="365455" y="628904"/>
                </a:lnTo>
                <a:close/>
              </a:path>
              <a:path w="625475" h="702944">
                <a:moveTo>
                  <a:pt x="366191" y="358838"/>
                </a:moveTo>
                <a:lnTo>
                  <a:pt x="364375" y="356882"/>
                </a:lnTo>
                <a:lnTo>
                  <a:pt x="362508" y="355612"/>
                </a:lnTo>
                <a:lnTo>
                  <a:pt x="366191" y="358838"/>
                </a:lnTo>
                <a:close/>
              </a:path>
              <a:path w="625475" h="702944">
                <a:moveTo>
                  <a:pt x="367131" y="606831"/>
                </a:moveTo>
                <a:lnTo>
                  <a:pt x="366661" y="606259"/>
                </a:lnTo>
                <a:lnTo>
                  <a:pt x="367004" y="606793"/>
                </a:lnTo>
                <a:lnTo>
                  <a:pt x="367131" y="606831"/>
                </a:lnTo>
                <a:close/>
              </a:path>
              <a:path w="625475" h="702944">
                <a:moveTo>
                  <a:pt x="367195" y="274332"/>
                </a:moveTo>
                <a:lnTo>
                  <a:pt x="366915" y="273837"/>
                </a:lnTo>
                <a:lnTo>
                  <a:pt x="364032" y="274332"/>
                </a:lnTo>
                <a:lnTo>
                  <a:pt x="364299" y="275145"/>
                </a:lnTo>
                <a:lnTo>
                  <a:pt x="367195" y="274332"/>
                </a:lnTo>
                <a:close/>
              </a:path>
              <a:path w="625475" h="702944">
                <a:moveTo>
                  <a:pt x="367436" y="109220"/>
                </a:moveTo>
                <a:lnTo>
                  <a:pt x="367157" y="107950"/>
                </a:lnTo>
                <a:lnTo>
                  <a:pt x="366458" y="106680"/>
                </a:lnTo>
                <a:lnTo>
                  <a:pt x="365950" y="106680"/>
                </a:lnTo>
                <a:lnTo>
                  <a:pt x="365950" y="109220"/>
                </a:lnTo>
                <a:lnTo>
                  <a:pt x="365747" y="110490"/>
                </a:lnTo>
                <a:lnTo>
                  <a:pt x="365607" y="110490"/>
                </a:lnTo>
                <a:lnTo>
                  <a:pt x="365302" y="107950"/>
                </a:lnTo>
                <a:lnTo>
                  <a:pt x="365861" y="109220"/>
                </a:lnTo>
                <a:lnTo>
                  <a:pt x="365950" y="106680"/>
                </a:lnTo>
                <a:lnTo>
                  <a:pt x="364769" y="106680"/>
                </a:lnTo>
                <a:lnTo>
                  <a:pt x="364223" y="105410"/>
                </a:lnTo>
                <a:lnTo>
                  <a:pt x="363397" y="102870"/>
                </a:lnTo>
                <a:lnTo>
                  <a:pt x="362673" y="101777"/>
                </a:lnTo>
                <a:lnTo>
                  <a:pt x="362673" y="113030"/>
                </a:lnTo>
                <a:lnTo>
                  <a:pt x="361124" y="120650"/>
                </a:lnTo>
                <a:lnTo>
                  <a:pt x="359067" y="125730"/>
                </a:lnTo>
                <a:lnTo>
                  <a:pt x="355574" y="129540"/>
                </a:lnTo>
                <a:lnTo>
                  <a:pt x="350837" y="133350"/>
                </a:lnTo>
                <a:lnTo>
                  <a:pt x="348335" y="134620"/>
                </a:lnTo>
                <a:lnTo>
                  <a:pt x="348742" y="134620"/>
                </a:lnTo>
                <a:lnTo>
                  <a:pt x="349059" y="135890"/>
                </a:lnTo>
                <a:lnTo>
                  <a:pt x="347764" y="137160"/>
                </a:lnTo>
                <a:lnTo>
                  <a:pt x="345376" y="135890"/>
                </a:lnTo>
                <a:lnTo>
                  <a:pt x="343484" y="134442"/>
                </a:lnTo>
                <a:lnTo>
                  <a:pt x="341998" y="133350"/>
                </a:lnTo>
                <a:lnTo>
                  <a:pt x="340258" y="130898"/>
                </a:lnTo>
                <a:lnTo>
                  <a:pt x="338429" y="130060"/>
                </a:lnTo>
                <a:lnTo>
                  <a:pt x="338658" y="130898"/>
                </a:lnTo>
                <a:lnTo>
                  <a:pt x="339039" y="132080"/>
                </a:lnTo>
                <a:lnTo>
                  <a:pt x="340893" y="133350"/>
                </a:lnTo>
                <a:lnTo>
                  <a:pt x="342785" y="135890"/>
                </a:lnTo>
                <a:lnTo>
                  <a:pt x="345871" y="137160"/>
                </a:lnTo>
                <a:lnTo>
                  <a:pt x="347154" y="138430"/>
                </a:lnTo>
                <a:lnTo>
                  <a:pt x="348221" y="138430"/>
                </a:lnTo>
                <a:lnTo>
                  <a:pt x="345097" y="143510"/>
                </a:lnTo>
                <a:lnTo>
                  <a:pt x="341591" y="148590"/>
                </a:lnTo>
                <a:lnTo>
                  <a:pt x="336969" y="146050"/>
                </a:lnTo>
                <a:lnTo>
                  <a:pt x="336092" y="144780"/>
                </a:lnTo>
                <a:lnTo>
                  <a:pt x="330034" y="140970"/>
                </a:lnTo>
                <a:lnTo>
                  <a:pt x="328129" y="140271"/>
                </a:lnTo>
                <a:lnTo>
                  <a:pt x="327418" y="140970"/>
                </a:lnTo>
                <a:lnTo>
                  <a:pt x="324916" y="139700"/>
                </a:lnTo>
                <a:lnTo>
                  <a:pt x="324446" y="138912"/>
                </a:lnTo>
                <a:lnTo>
                  <a:pt x="323138" y="138430"/>
                </a:lnTo>
                <a:lnTo>
                  <a:pt x="315950" y="135890"/>
                </a:lnTo>
                <a:lnTo>
                  <a:pt x="321906" y="134620"/>
                </a:lnTo>
                <a:lnTo>
                  <a:pt x="322135" y="134620"/>
                </a:lnTo>
                <a:lnTo>
                  <a:pt x="322770" y="133350"/>
                </a:lnTo>
                <a:lnTo>
                  <a:pt x="322872" y="132448"/>
                </a:lnTo>
                <a:lnTo>
                  <a:pt x="322872" y="132080"/>
                </a:lnTo>
                <a:lnTo>
                  <a:pt x="321373" y="130302"/>
                </a:lnTo>
                <a:lnTo>
                  <a:pt x="321373" y="132080"/>
                </a:lnTo>
                <a:lnTo>
                  <a:pt x="315010" y="133350"/>
                </a:lnTo>
                <a:lnTo>
                  <a:pt x="310311" y="129540"/>
                </a:lnTo>
                <a:lnTo>
                  <a:pt x="316903" y="127000"/>
                </a:lnTo>
                <a:lnTo>
                  <a:pt x="321373" y="132080"/>
                </a:lnTo>
                <a:lnTo>
                  <a:pt x="321373" y="130302"/>
                </a:lnTo>
                <a:lnTo>
                  <a:pt x="318604" y="127000"/>
                </a:lnTo>
                <a:lnTo>
                  <a:pt x="317538" y="125730"/>
                </a:lnTo>
                <a:lnTo>
                  <a:pt x="316966" y="125730"/>
                </a:lnTo>
                <a:lnTo>
                  <a:pt x="309245" y="128270"/>
                </a:lnTo>
                <a:lnTo>
                  <a:pt x="308978" y="128270"/>
                </a:lnTo>
                <a:lnTo>
                  <a:pt x="308356" y="130810"/>
                </a:lnTo>
                <a:lnTo>
                  <a:pt x="312610" y="134620"/>
                </a:lnTo>
                <a:lnTo>
                  <a:pt x="305346" y="133350"/>
                </a:lnTo>
                <a:lnTo>
                  <a:pt x="303631" y="133057"/>
                </a:lnTo>
                <a:lnTo>
                  <a:pt x="303288" y="133350"/>
                </a:lnTo>
                <a:lnTo>
                  <a:pt x="302209" y="132803"/>
                </a:lnTo>
                <a:lnTo>
                  <a:pt x="291122" y="130810"/>
                </a:lnTo>
                <a:lnTo>
                  <a:pt x="284632" y="130810"/>
                </a:lnTo>
                <a:lnTo>
                  <a:pt x="284505" y="127000"/>
                </a:lnTo>
                <a:lnTo>
                  <a:pt x="284607" y="122631"/>
                </a:lnTo>
                <a:lnTo>
                  <a:pt x="285051" y="118110"/>
                </a:lnTo>
                <a:lnTo>
                  <a:pt x="285978" y="119380"/>
                </a:lnTo>
                <a:lnTo>
                  <a:pt x="293370" y="119380"/>
                </a:lnTo>
                <a:lnTo>
                  <a:pt x="296316" y="118110"/>
                </a:lnTo>
                <a:lnTo>
                  <a:pt x="297040" y="118110"/>
                </a:lnTo>
                <a:lnTo>
                  <a:pt x="297218" y="117779"/>
                </a:lnTo>
                <a:lnTo>
                  <a:pt x="294919" y="117297"/>
                </a:lnTo>
                <a:lnTo>
                  <a:pt x="293077" y="118110"/>
                </a:lnTo>
                <a:lnTo>
                  <a:pt x="286194" y="118110"/>
                </a:lnTo>
                <a:lnTo>
                  <a:pt x="285292" y="116840"/>
                </a:lnTo>
                <a:lnTo>
                  <a:pt x="286512" y="115570"/>
                </a:lnTo>
                <a:lnTo>
                  <a:pt x="288239" y="116840"/>
                </a:lnTo>
                <a:lnTo>
                  <a:pt x="292404" y="116840"/>
                </a:lnTo>
                <a:lnTo>
                  <a:pt x="286740" y="115570"/>
                </a:lnTo>
                <a:lnTo>
                  <a:pt x="285369" y="113030"/>
                </a:lnTo>
                <a:lnTo>
                  <a:pt x="283578" y="107950"/>
                </a:lnTo>
                <a:lnTo>
                  <a:pt x="282905" y="102870"/>
                </a:lnTo>
                <a:lnTo>
                  <a:pt x="284111" y="96520"/>
                </a:lnTo>
                <a:lnTo>
                  <a:pt x="287388" y="88900"/>
                </a:lnTo>
                <a:lnTo>
                  <a:pt x="292950" y="83820"/>
                </a:lnTo>
                <a:lnTo>
                  <a:pt x="300177" y="81280"/>
                </a:lnTo>
                <a:lnTo>
                  <a:pt x="308432" y="81280"/>
                </a:lnTo>
                <a:lnTo>
                  <a:pt x="299262" y="83820"/>
                </a:lnTo>
                <a:lnTo>
                  <a:pt x="294576" y="88900"/>
                </a:lnTo>
                <a:lnTo>
                  <a:pt x="300075" y="83820"/>
                </a:lnTo>
                <a:lnTo>
                  <a:pt x="307771" y="83820"/>
                </a:lnTo>
                <a:lnTo>
                  <a:pt x="307378" y="85090"/>
                </a:lnTo>
                <a:lnTo>
                  <a:pt x="306882" y="85090"/>
                </a:lnTo>
                <a:lnTo>
                  <a:pt x="307162" y="87630"/>
                </a:lnTo>
                <a:lnTo>
                  <a:pt x="308419" y="87630"/>
                </a:lnTo>
                <a:lnTo>
                  <a:pt x="306133" y="88900"/>
                </a:lnTo>
                <a:lnTo>
                  <a:pt x="304050" y="90170"/>
                </a:lnTo>
                <a:lnTo>
                  <a:pt x="302463" y="92481"/>
                </a:lnTo>
                <a:lnTo>
                  <a:pt x="302729" y="88900"/>
                </a:lnTo>
                <a:lnTo>
                  <a:pt x="302831" y="87630"/>
                </a:lnTo>
                <a:lnTo>
                  <a:pt x="302450" y="87630"/>
                </a:lnTo>
                <a:lnTo>
                  <a:pt x="302450" y="92506"/>
                </a:lnTo>
                <a:lnTo>
                  <a:pt x="302450" y="92710"/>
                </a:lnTo>
                <a:lnTo>
                  <a:pt x="302310" y="92710"/>
                </a:lnTo>
                <a:lnTo>
                  <a:pt x="302450" y="92506"/>
                </a:lnTo>
                <a:lnTo>
                  <a:pt x="302450" y="87630"/>
                </a:lnTo>
                <a:lnTo>
                  <a:pt x="300316" y="87630"/>
                </a:lnTo>
                <a:lnTo>
                  <a:pt x="300316" y="90170"/>
                </a:lnTo>
                <a:lnTo>
                  <a:pt x="300202" y="91440"/>
                </a:lnTo>
                <a:lnTo>
                  <a:pt x="299986" y="91440"/>
                </a:lnTo>
                <a:lnTo>
                  <a:pt x="298716" y="92710"/>
                </a:lnTo>
                <a:lnTo>
                  <a:pt x="297662" y="92710"/>
                </a:lnTo>
                <a:lnTo>
                  <a:pt x="297688" y="91440"/>
                </a:lnTo>
                <a:lnTo>
                  <a:pt x="298958" y="88900"/>
                </a:lnTo>
                <a:lnTo>
                  <a:pt x="300316" y="90170"/>
                </a:lnTo>
                <a:lnTo>
                  <a:pt x="300316" y="87630"/>
                </a:lnTo>
                <a:lnTo>
                  <a:pt x="298945" y="87630"/>
                </a:lnTo>
                <a:lnTo>
                  <a:pt x="296976" y="88900"/>
                </a:lnTo>
                <a:lnTo>
                  <a:pt x="296303" y="90170"/>
                </a:lnTo>
                <a:lnTo>
                  <a:pt x="295922" y="91440"/>
                </a:lnTo>
                <a:lnTo>
                  <a:pt x="295630" y="93980"/>
                </a:lnTo>
                <a:lnTo>
                  <a:pt x="298335" y="96520"/>
                </a:lnTo>
                <a:lnTo>
                  <a:pt x="300659" y="93980"/>
                </a:lnTo>
                <a:lnTo>
                  <a:pt x="299199" y="96520"/>
                </a:lnTo>
                <a:lnTo>
                  <a:pt x="298069" y="99060"/>
                </a:lnTo>
                <a:lnTo>
                  <a:pt x="297446" y="101600"/>
                </a:lnTo>
                <a:lnTo>
                  <a:pt x="297281" y="101130"/>
                </a:lnTo>
                <a:lnTo>
                  <a:pt x="297281" y="110490"/>
                </a:lnTo>
                <a:lnTo>
                  <a:pt x="296049" y="109220"/>
                </a:lnTo>
                <a:lnTo>
                  <a:pt x="295109" y="107950"/>
                </a:lnTo>
                <a:lnTo>
                  <a:pt x="294449" y="105410"/>
                </a:lnTo>
                <a:lnTo>
                  <a:pt x="295224" y="106680"/>
                </a:lnTo>
                <a:lnTo>
                  <a:pt x="296138" y="106680"/>
                </a:lnTo>
                <a:lnTo>
                  <a:pt x="296849" y="105410"/>
                </a:lnTo>
                <a:lnTo>
                  <a:pt x="296786" y="107950"/>
                </a:lnTo>
                <a:lnTo>
                  <a:pt x="296926" y="109220"/>
                </a:lnTo>
                <a:lnTo>
                  <a:pt x="297281" y="110490"/>
                </a:lnTo>
                <a:lnTo>
                  <a:pt x="297281" y="101130"/>
                </a:lnTo>
                <a:lnTo>
                  <a:pt x="297002" y="100330"/>
                </a:lnTo>
                <a:lnTo>
                  <a:pt x="295846" y="100330"/>
                </a:lnTo>
                <a:lnTo>
                  <a:pt x="295846" y="104140"/>
                </a:lnTo>
                <a:lnTo>
                  <a:pt x="294208" y="104140"/>
                </a:lnTo>
                <a:lnTo>
                  <a:pt x="294030" y="102870"/>
                </a:lnTo>
                <a:lnTo>
                  <a:pt x="295833" y="102870"/>
                </a:lnTo>
                <a:lnTo>
                  <a:pt x="295846" y="104140"/>
                </a:lnTo>
                <a:lnTo>
                  <a:pt x="295846" y="100330"/>
                </a:lnTo>
                <a:lnTo>
                  <a:pt x="294005" y="100330"/>
                </a:lnTo>
                <a:lnTo>
                  <a:pt x="293395" y="101600"/>
                </a:lnTo>
                <a:lnTo>
                  <a:pt x="293192" y="100380"/>
                </a:lnTo>
                <a:lnTo>
                  <a:pt x="293204" y="97790"/>
                </a:lnTo>
                <a:lnTo>
                  <a:pt x="294576" y="88900"/>
                </a:lnTo>
                <a:lnTo>
                  <a:pt x="293395" y="90170"/>
                </a:lnTo>
                <a:lnTo>
                  <a:pt x="291414" y="99060"/>
                </a:lnTo>
                <a:lnTo>
                  <a:pt x="293878" y="109220"/>
                </a:lnTo>
                <a:lnTo>
                  <a:pt x="296989" y="114909"/>
                </a:lnTo>
                <a:lnTo>
                  <a:pt x="298488" y="114300"/>
                </a:lnTo>
                <a:lnTo>
                  <a:pt x="300824" y="118110"/>
                </a:lnTo>
                <a:lnTo>
                  <a:pt x="303720" y="120650"/>
                </a:lnTo>
                <a:lnTo>
                  <a:pt x="310540" y="123190"/>
                </a:lnTo>
                <a:lnTo>
                  <a:pt x="314502" y="123190"/>
                </a:lnTo>
                <a:lnTo>
                  <a:pt x="315290" y="122936"/>
                </a:lnTo>
                <a:lnTo>
                  <a:pt x="308190" y="120650"/>
                </a:lnTo>
                <a:lnTo>
                  <a:pt x="302945" y="118110"/>
                </a:lnTo>
                <a:lnTo>
                  <a:pt x="300380" y="114300"/>
                </a:lnTo>
                <a:lnTo>
                  <a:pt x="299529" y="113030"/>
                </a:lnTo>
                <a:lnTo>
                  <a:pt x="299021" y="110490"/>
                </a:lnTo>
                <a:lnTo>
                  <a:pt x="298272" y="106680"/>
                </a:lnTo>
                <a:lnTo>
                  <a:pt x="298513" y="105410"/>
                </a:lnTo>
                <a:lnTo>
                  <a:pt x="298767" y="104140"/>
                </a:lnTo>
                <a:lnTo>
                  <a:pt x="299008" y="102870"/>
                </a:lnTo>
                <a:lnTo>
                  <a:pt x="299262" y="101600"/>
                </a:lnTo>
                <a:lnTo>
                  <a:pt x="299504" y="100380"/>
                </a:lnTo>
                <a:lnTo>
                  <a:pt x="299567" y="100228"/>
                </a:lnTo>
                <a:lnTo>
                  <a:pt x="302996" y="93980"/>
                </a:lnTo>
                <a:lnTo>
                  <a:pt x="304723" y="92710"/>
                </a:lnTo>
                <a:lnTo>
                  <a:pt x="308178" y="90170"/>
                </a:lnTo>
                <a:lnTo>
                  <a:pt x="314553" y="88900"/>
                </a:lnTo>
                <a:lnTo>
                  <a:pt x="321627" y="88900"/>
                </a:lnTo>
                <a:lnTo>
                  <a:pt x="316547" y="92710"/>
                </a:lnTo>
                <a:lnTo>
                  <a:pt x="316115" y="100228"/>
                </a:lnTo>
                <a:lnTo>
                  <a:pt x="316014" y="105410"/>
                </a:lnTo>
                <a:lnTo>
                  <a:pt x="317220" y="119380"/>
                </a:lnTo>
                <a:lnTo>
                  <a:pt x="316230" y="122631"/>
                </a:lnTo>
                <a:lnTo>
                  <a:pt x="318452" y="121920"/>
                </a:lnTo>
                <a:lnTo>
                  <a:pt x="320090" y="124371"/>
                </a:lnTo>
                <a:lnTo>
                  <a:pt x="320802" y="121920"/>
                </a:lnTo>
                <a:lnTo>
                  <a:pt x="321157" y="120650"/>
                </a:lnTo>
                <a:lnTo>
                  <a:pt x="322199" y="119380"/>
                </a:lnTo>
                <a:lnTo>
                  <a:pt x="329463" y="110490"/>
                </a:lnTo>
                <a:lnTo>
                  <a:pt x="332968" y="104140"/>
                </a:lnTo>
                <a:lnTo>
                  <a:pt x="335076" y="97790"/>
                </a:lnTo>
                <a:lnTo>
                  <a:pt x="335051" y="92710"/>
                </a:lnTo>
                <a:lnTo>
                  <a:pt x="340956" y="96520"/>
                </a:lnTo>
                <a:lnTo>
                  <a:pt x="345135" y="101600"/>
                </a:lnTo>
                <a:lnTo>
                  <a:pt x="347192" y="107950"/>
                </a:lnTo>
                <a:lnTo>
                  <a:pt x="346748" y="114300"/>
                </a:lnTo>
                <a:lnTo>
                  <a:pt x="343750" y="120650"/>
                </a:lnTo>
                <a:lnTo>
                  <a:pt x="339090" y="125730"/>
                </a:lnTo>
                <a:lnTo>
                  <a:pt x="333476" y="128270"/>
                </a:lnTo>
                <a:lnTo>
                  <a:pt x="327596" y="127000"/>
                </a:lnTo>
                <a:lnTo>
                  <a:pt x="320179" y="124498"/>
                </a:lnTo>
                <a:lnTo>
                  <a:pt x="321005" y="125730"/>
                </a:lnTo>
                <a:lnTo>
                  <a:pt x="324180" y="128270"/>
                </a:lnTo>
                <a:lnTo>
                  <a:pt x="331304" y="129540"/>
                </a:lnTo>
                <a:lnTo>
                  <a:pt x="335102" y="129540"/>
                </a:lnTo>
                <a:lnTo>
                  <a:pt x="337197" y="128270"/>
                </a:lnTo>
                <a:lnTo>
                  <a:pt x="339293" y="127000"/>
                </a:lnTo>
                <a:lnTo>
                  <a:pt x="340207" y="128320"/>
                </a:lnTo>
                <a:lnTo>
                  <a:pt x="343357" y="127000"/>
                </a:lnTo>
                <a:lnTo>
                  <a:pt x="346379" y="125730"/>
                </a:lnTo>
                <a:lnTo>
                  <a:pt x="347853" y="124460"/>
                </a:lnTo>
                <a:lnTo>
                  <a:pt x="353733" y="119380"/>
                </a:lnTo>
                <a:lnTo>
                  <a:pt x="357200" y="110490"/>
                </a:lnTo>
                <a:lnTo>
                  <a:pt x="356806" y="107137"/>
                </a:lnTo>
                <a:lnTo>
                  <a:pt x="356806" y="109220"/>
                </a:lnTo>
                <a:lnTo>
                  <a:pt x="352831" y="116840"/>
                </a:lnTo>
                <a:lnTo>
                  <a:pt x="351917" y="118110"/>
                </a:lnTo>
                <a:lnTo>
                  <a:pt x="350812" y="119380"/>
                </a:lnTo>
                <a:lnTo>
                  <a:pt x="350723" y="118110"/>
                </a:lnTo>
                <a:lnTo>
                  <a:pt x="349834" y="117322"/>
                </a:lnTo>
                <a:lnTo>
                  <a:pt x="349834" y="119380"/>
                </a:lnTo>
                <a:lnTo>
                  <a:pt x="348627" y="120650"/>
                </a:lnTo>
                <a:lnTo>
                  <a:pt x="347560" y="120650"/>
                </a:lnTo>
                <a:lnTo>
                  <a:pt x="347560" y="121920"/>
                </a:lnTo>
                <a:lnTo>
                  <a:pt x="346024" y="123190"/>
                </a:lnTo>
                <a:lnTo>
                  <a:pt x="344284" y="124460"/>
                </a:lnTo>
                <a:lnTo>
                  <a:pt x="342379" y="124460"/>
                </a:lnTo>
                <a:lnTo>
                  <a:pt x="343662" y="123190"/>
                </a:lnTo>
                <a:lnTo>
                  <a:pt x="344754" y="121920"/>
                </a:lnTo>
                <a:lnTo>
                  <a:pt x="345668" y="120650"/>
                </a:lnTo>
                <a:lnTo>
                  <a:pt x="345935" y="121920"/>
                </a:lnTo>
                <a:lnTo>
                  <a:pt x="347560" y="121920"/>
                </a:lnTo>
                <a:lnTo>
                  <a:pt x="347560" y="120650"/>
                </a:lnTo>
                <a:lnTo>
                  <a:pt x="347433" y="120650"/>
                </a:lnTo>
                <a:lnTo>
                  <a:pt x="348437" y="118110"/>
                </a:lnTo>
                <a:lnTo>
                  <a:pt x="348996" y="119380"/>
                </a:lnTo>
                <a:lnTo>
                  <a:pt x="349834" y="119380"/>
                </a:lnTo>
                <a:lnTo>
                  <a:pt x="349834" y="117322"/>
                </a:lnTo>
                <a:lnTo>
                  <a:pt x="349300" y="116840"/>
                </a:lnTo>
                <a:lnTo>
                  <a:pt x="347611" y="116840"/>
                </a:lnTo>
                <a:lnTo>
                  <a:pt x="348526" y="114300"/>
                </a:lnTo>
                <a:lnTo>
                  <a:pt x="348957" y="111760"/>
                </a:lnTo>
                <a:lnTo>
                  <a:pt x="348919" y="109220"/>
                </a:lnTo>
                <a:lnTo>
                  <a:pt x="349973" y="111760"/>
                </a:lnTo>
                <a:lnTo>
                  <a:pt x="353021" y="111760"/>
                </a:lnTo>
                <a:lnTo>
                  <a:pt x="354355" y="110490"/>
                </a:lnTo>
                <a:lnTo>
                  <a:pt x="354774" y="109220"/>
                </a:lnTo>
                <a:lnTo>
                  <a:pt x="354965" y="107950"/>
                </a:lnTo>
                <a:lnTo>
                  <a:pt x="354825" y="107950"/>
                </a:lnTo>
                <a:lnTo>
                  <a:pt x="354482" y="104140"/>
                </a:lnTo>
                <a:lnTo>
                  <a:pt x="353326" y="103746"/>
                </a:lnTo>
                <a:lnTo>
                  <a:pt x="353326" y="107950"/>
                </a:lnTo>
                <a:lnTo>
                  <a:pt x="352323" y="109220"/>
                </a:lnTo>
                <a:lnTo>
                  <a:pt x="351231" y="109220"/>
                </a:lnTo>
                <a:lnTo>
                  <a:pt x="350951" y="107950"/>
                </a:lnTo>
                <a:lnTo>
                  <a:pt x="351028" y="106680"/>
                </a:lnTo>
                <a:lnTo>
                  <a:pt x="353136" y="106680"/>
                </a:lnTo>
                <a:lnTo>
                  <a:pt x="353326" y="107950"/>
                </a:lnTo>
                <a:lnTo>
                  <a:pt x="353326" y="103746"/>
                </a:lnTo>
                <a:lnTo>
                  <a:pt x="350774" y="102870"/>
                </a:lnTo>
                <a:lnTo>
                  <a:pt x="348945" y="106680"/>
                </a:lnTo>
                <a:lnTo>
                  <a:pt x="348716" y="106680"/>
                </a:lnTo>
                <a:lnTo>
                  <a:pt x="348348" y="104140"/>
                </a:lnTo>
                <a:lnTo>
                  <a:pt x="347510" y="101600"/>
                </a:lnTo>
                <a:lnTo>
                  <a:pt x="346240" y="100330"/>
                </a:lnTo>
                <a:lnTo>
                  <a:pt x="347764" y="100330"/>
                </a:lnTo>
                <a:lnTo>
                  <a:pt x="348780" y="99060"/>
                </a:lnTo>
                <a:lnTo>
                  <a:pt x="348996" y="97790"/>
                </a:lnTo>
                <a:lnTo>
                  <a:pt x="349059" y="96520"/>
                </a:lnTo>
                <a:lnTo>
                  <a:pt x="355130" y="101600"/>
                </a:lnTo>
                <a:lnTo>
                  <a:pt x="356806" y="109220"/>
                </a:lnTo>
                <a:lnTo>
                  <a:pt x="356806" y="107137"/>
                </a:lnTo>
                <a:lnTo>
                  <a:pt x="356158" y="101600"/>
                </a:lnTo>
                <a:lnTo>
                  <a:pt x="350989" y="95250"/>
                </a:lnTo>
                <a:lnTo>
                  <a:pt x="349961" y="93980"/>
                </a:lnTo>
                <a:lnTo>
                  <a:pt x="356641" y="99060"/>
                </a:lnTo>
                <a:lnTo>
                  <a:pt x="361022" y="105410"/>
                </a:lnTo>
                <a:lnTo>
                  <a:pt x="362673" y="113030"/>
                </a:lnTo>
                <a:lnTo>
                  <a:pt x="362673" y="101777"/>
                </a:lnTo>
                <a:lnTo>
                  <a:pt x="360883" y="99060"/>
                </a:lnTo>
                <a:lnTo>
                  <a:pt x="359270" y="97790"/>
                </a:lnTo>
                <a:lnTo>
                  <a:pt x="357492" y="96520"/>
                </a:lnTo>
                <a:lnTo>
                  <a:pt x="357543" y="95250"/>
                </a:lnTo>
                <a:lnTo>
                  <a:pt x="357073" y="93980"/>
                </a:lnTo>
                <a:lnTo>
                  <a:pt x="356831" y="93980"/>
                </a:lnTo>
                <a:lnTo>
                  <a:pt x="356247" y="92710"/>
                </a:lnTo>
                <a:lnTo>
                  <a:pt x="351790" y="92710"/>
                </a:lnTo>
                <a:lnTo>
                  <a:pt x="349681" y="91440"/>
                </a:lnTo>
                <a:lnTo>
                  <a:pt x="347522" y="90665"/>
                </a:lnTo>
                <a:lnTo>
                  <a:pt x="347522" y="96520"/>
                </a:lnTo>
                <a:lnTo>
                  <a:pt x="347497" y="97790"/>
                </a:lnTo>
                <a:lnTo>
                  <a:pt x="346100" y="97790"/>
                </a:lnTo>
                <a:lnTo>
                  <a:pt x="346024" y="96520"/>
                </a:lnTo>
                <a:lnTo>
                  <a:pt x="345960" y="95250"/>
                </a:lnTo>
                <a:lnTo>
                  <a:pt x="347522" y="96520"/>
                </a:lnTo>
                <a:lnTo>
                  <a:pt x="347522" y="90665"/>
                </a:lnTo>
                <a:lnTo>
                  <a:pt x="345287" y="89865"/>
                </a:lnTo>
                <a:lnTo>
                  <a:pt x="345287" y="93980"/>
                </a:lnTo>
                <a:lnTo>
                  <a:pt x="344398" y="93980"/>
                </a:lnTo>
                <a:lnTo>
                  <a:pt x="343801" y="95250"/>
                </a:lnTo>
                <a:lnTo>
                  <a:pt x="343725" y="96520"/>
                </a:lnTo>
                <a:lnTo>
                  <a:pt x="341807" y="93980"/>
                </a:lnTo>
                <a:lnTo>
                  <a:pt x="339407" y="92710"/>
                </a:lnTo>
                <a:lnTo>
                  <a:pt x="336575" y="91440"/>
                </a:lnTo>
                <a:lnTo>
                  <a:pt x="339788" y="91440"/>
                </a:lnTo>
                <a:lnTo>
                  <a:pt x="342747" y="92710"/>
                </a:lnTo>
                <a:lnTo>
                  <a:pt x="345287" y="93980"/>
                </a:lnTo>
                <a:lnTo>
                  <a:pt x="345287" y="89865"/>
                </a:lnTo>
                <a:lnTo>
                  <a:pt x="342633" y="88900"/>
                </a:lnTo>
                <a:lnTo>
                  <a:pt x="334467" y="88900"/>
                </a:lnTo>
                <a:lnTo>
                  <a:pt x="334467" y="99060"/>
                </a:lnTo>
                <a:lnTo>
                  <a:pt x="327317" y="109220"/>
                </a:lnTo>
                <a:lnTo>
                  <a:pt x="324370" y="112826"/>
                </a:lnTo>
                <a:lnTo>
                  <a:pt x="324358" y="113030"/>
                </a:lnTo>
                <a:lnTo>
                  <a:pt x="324205" y="113030"/>
                </a:lnTo>
                <a:lnTo>
                  <a:pt x="324370" y="112826"/>
                </a:lnTo>
                <a:lnTo>
                  <a:pt x="324446" y="111760"/>
                </a:lnTo>
                <a:lnTo>
                  <a:pt x="324256" y="111760"/>
                </a:lnTo>
                <a:lnTo>
                  <a:pt x="323532" y="110490"/>
                </a:lnTo>
                <a:lnTo>
                  <a:pt x="323392" y="110490"/>
                </a:lnTo>
                <a:lnTo>
                  <a:pt x="323392" y="114300"/>
                </a:lnTo>
                <a:lnTo>
                  <a:pt x="322973" y="115570"/>
                </a:lnTo>
                <a:lnTo>
                  <a:pt x="322719" y="115570"/>
                </a:lnTo>
                <a:lnTo>
                  <a:pt x="322033" y="116840"/>
                </a:lnTo>
                <a:lnTo>
                  <a:pt x="319239" y="119380"/>
                </a:lnTo>
                <a:lnTo>
                  <a:pt x="318858" y="118110"/>
                </a:lnTo>
                <a:lnTo>
                  <a:pt x="318757" y="116789"/>
                </a:lnTo>
                <a:lnTo>
                  <a:pt x="318655" y="113030"/>
                </a:lnTo>
                <a:lnTo>
                  <a:pt x="318795" y="114300"/>
                </a:lnTo>
                <a:lnTo>
                  <a:pt x="319595" y="114300"/>
                </a:lnTo>
                <a:lnTo>
                  <a:pt x="319836" y="115570"/>
                </a:lnTo>
                <a:lnTo>
                  <a:pt x="322719" y="115570"/>
                </a:lnTo>
                <a:lnTo>
                  <a:pt x="323392" y="114300"/>
                </a:lnTo>
                <a:lnTo>
                  <a:pt x="323392" y="110490"/>
                </a:lnTo>
                <a:lnTo>
                  <a:pt x="322999" y="110490"/>
                </a:lnTo>
                <a:lnTo>
                  <a:pt x="322999" y="111760"/>
                </a:lnTo>
                <a:lnTo>
                  <a:pt x="322999" y="113030"/>
                </a:lnTo>
                <a:lnTo>
                  <a:pt x="320535" y="113030"/>
                </a:lnTo>
                <a:lnTo>
                  <a:pt x="320535" y="111760"/>
                </a:lnTo>
                <a:lnTo>
                  <a:pt x="321094" y="110490"/>
                </a:lnTo>
                <a:lnTo>
                  <a:pt x="322440" y="110490"/>
                </a:lnTo>
                <a:lnTo>
                  <a:pt x="322999" y="111760"/>
                </a:lnTo>
                <a:lnTo>
                  <a:pt x="322999" y="110490"/>
                </a:lnTo>
                <a:lnTo>
                  <a:pt x="322376" y="109220"/>
                </a:lnTo>
                <a:lnTo>
                  <a:pt x="321056" y="109220"/>
                </a:lnTo>
                <a:lnTo>
                  <a:pt x="319849" y="110490"/>
                </a:lnTo>
                <a:lnTo>
                  <a:pt x="319316" y="110490"/>
                </a:lnTo>
                <a:lnTo>
                  <a:pt x="318833" y="111760"/>
                </a:lnTo>
                <a:lnTo>
                  <a:pt x="318668" y="111760"/>
                </a:lnTo>
                <a:lnTo>
                  <a:pt x="318782" y="93980"/>
                </a:lnTo>
                <a:lnTo>
                  <a:pt x="324053" y="88900"/>
                </a:lnTo>
                <a:lnTo>
                  <a:pt x="324878" y="88900"/>
                </a:lnTo>
                <a:lnTo>
                  <a:pt x="326593" y="90170"/>
                </a:lnTo>
                <a:lnTo>
                  <a:pt x="325843" y="90170"/>
                </a:lnTo>
                <a:lnTo>
                  <a:pt x="324967" y="91440"/>
                </a:lnTo>
                <a:lnTo>
                  <a:pt x="324827" y="92710"/>
                </a:lnTo>
                <a:lnTo>
                  <a:pt x="324700" y="92710"/>
                </a:lnTo>
                <a:lnTo>
                  <a:pt x="324904" y="93980"/>
                </a:lnTo>
                <a:lnTo>
                  <a:pt x="325666" y="95250"/>
                </a:lnTo>
                <a:lnTo>
                  <a:pt x="329450" y="95250"/>
                </a:lnTo>
                <a:lnTo>
                  <a:pt x="329996" y="93980"/>
                </a:lnTo>
                <a:lnTo>
                  <a:pt x="330288" y="93980"/>
                </a:lnTo>
                <a:lnTo>
                  <a:pt x="330631" y="92710"/>
                </a:lnTo>
                <a:lnTo>
                  <a:pt x="330568" y="91440"/>
                </a:lnTo>
                <a:lnTo>
                  <a:pt x="332765" y="91440"/>
                </a:lnTo>
                <a:lnTo>
                  <a:pt x="334467" y="99060"/>
                </a:lnTo>
                <a:lnTo>
                  <a:pt x="334467" y="88900"/>
                </a:lnTo>
                <a:lnTo>
                  <a:pt x="332028" y="88900"/>
                </a:lnTo>
                <a:lnTo>
                  <a:pt x="332905" y="83820"/>
                </a:lnTo>
                <a:lnTo>
                  <a:pt x="333540" y="83820"/>
                </a:lnTo>
                <a:lnTo>
                  <a:pt x="334873" y="85090"/>
                </a:lnTo>
                <a:lnTo>
                  <a:pt x="336054" y="85090"/>
                </a:lnTo>
                <a:lnTo>
                  <a:pt x="336473" y="83820"/>
                </a:lnTo>
                <a:lnTo>
                  <a:pt x="337731" y="80010"/>
                </a:lnTo>
                <a:lnTo>
                  <a:pt x="335686" y="79222"/>
                </a:lnTo>
                <a:lnTo>
                  <a:pt x="335686" y="81280"/>
                </a:lnTo>
                <a:lnTo>
                  <a:pt x="335470" y="82550"/>
                </a:lnTo>
                <a:lnTo>
                  <a:pt x="331597" y="82550"/>
                </a:lnTo>
                <a:lnTo>
                  <a:pt x="330949" y="86360"/>
                </a:lnTo>
                <a:lnTo>
                  <a:pt x="330581" y="87630"/>
                </a:lnTo>
                <a:lnTo>
                  <a:pt x="329565" y="87630"/>
                </a:lnTo>
                <a:lnTo>
                  <a:pt x="329565" y="92710"/>
                </a:lnTo>
                <a:lnTo>
                  <a:pt x="328244" y="93980"/>
                </a:lnTo>
                <a:lnTo>
                  <a:pt x="327406" y="93980"/>
                </a:lnTo>
                <a:lnTo>
                  <a:pt x="326593" y="92710"/>
                </a:lnTo>
                <a:lnTo>
                  <a:pt x="325970" y="91440"/>
                </a:lnTo>
                <a:lnTo>
                  <a:pt x="328968" y="91440"/>
                </a:lnTo>
                <a:lnTo>
                  <a:pt x="329565" y="92710"/>
                </a:lnTo>
                <a:lnTo>
                  <a:pt x="329565" y="87630"/>
                </a:lnTo>
                <a:lnTo>
                  <a:pt x="328002" y="87630"/>
                </a:lnTo>
                <a:lnTo>
                  <a:pt x="328409" y="86360"/>
                </a:lnTo>
                <a:lnTo>
                  <a:pt x="328828" y="85090"/>
                </a:lnTo>
                <a:lnTo>
                  <a:pt x="330149" y="82550"/>
                </a:lnTo>
                <a:lnTo>
                  <a:pt x="330225" y="81280"/>
                </a:lnTo>
                <a:lnTo>
                  <a:pt x="327901" y="81280"/>
                </a:lnTo>
                <a:lnTo>
                  <a:pt x="327279" y="80010"/>
                </a:lnTo>
                <a:lnTo>
                  <a:pt x="327075" y="80010"/>
                </a:lnTo>
                <a:lnTo>
                  <a:pt x="327317" y="78740"/>
                </a:lnTo>
                <a:lnTo>
                  <a:pt x="330225" y="78740"/>
                </a:lnTo>
                <a:lnTo>
                  <a:pt x="330873" y="80010"/>
                </a:lnTo>
                <a:lnTo>
                  <a:pt x="331139" y="78740"/>
                </a:lnTo>
                <a:lnTo>
                  <a:pt x="331406" y="77470"/>
                </a:lnTo>
                <a:lnTo>
                  <a:pt x="331470" y="76200"/>
                </a:lnTo>
                <a:lnTo>
                  <a:pt x="333057" y="76200"/>
                </a:lnTo>
                <a:lnTo>
                  <a:pt x="333387" y="77470"/>
                </a:lnTo>
                <a:lnTo>
                  <a:pt x="332549" y="80010"/>
                </a:lnTo>
                <a:lnTo>
                  <a:pt x="333260" y="80010"/>
                </a:lnTo>
                <a:lnTo>
                  <a:pt x="334924" y="81280"/>
                </a:lnTo>
                <a:lnTo>
                  <a:pt x="335686" y="81280"/>
                </a:lnTo>
                <a:lnTo>
                  <a:pt x="335686" y="79222"/>
                </a:lnTo>
                <a:lnTo>
                  <a:pt x="334467" y="78740"/>
                </a:lnTo>
                <a:lnTo>
                  <a:pt x="334645" y="78740"/>
                </a:lnTo>
                <a:lnTo>
                  <a:pt x="335622" y="77470"/>
                </a:lnTo>
                <a:lnTo>
                  <a:pt x="335153" y="76200"/>
                </a:lnTo>
                <a:lnTo>
                  <a:pt x="333654" y="74930"/>
                </a:lnTo>
                <a:lnTo>
                  <a:pt x="329933" y="74930"/>
                </a:lnTo>
                <a:lnTo>
                  <a:pt x="329857" y="77470"/>
                </a:lnTo>
                <a:lnTo>
                  <a:pt x="326783" y="76200"/>
                </a:lnTo>
                <a:lnTo>
                  <a:pt x="325323" y="81280"/>
                </a:lnTo>
                <a:lnTo>
                  <a:pt x="326199" y="82550"/>
                </a:lnTo>
                <a:lnTo>
                  <a:pt x="328460" y="82550"/>
                </a:lnTo>
                <a:lnTo>
                  <a:pt x="326402" y="86360"/>
                </a:lnTo>
                <a:lnTo>
                  <a:pt x="326263" y="86360"/>
                </a:lnTo>
                <a:lnTo>
                  <a:pt x="321945" y="83820"/>
                </a:lnTo>
                <a:lnTo>
                  <a:pt x="321170" y="83388"/>
                </a:lnTo>
                <a:lnTo>
                  <a:pt x="321170" y="86360"/>
                </a:lnTo>
                <a:lnTo>
                  <a:pt x="312902" y="86360"/>
                </a:lnTo>
                <a:lnTo>
                  <a:pt x="312851" y="85090"/>
                </a:lnTo>
                <a:lnTo>
                  <a:pt x="312254" y="83820"/>
                </a:lnTo>
                <a:lnTo>
                  <a:pt x="315099" y="83820"/>
                </a:lnTo>
                <a:lnTo>
                  <a:pt x="321170" y="86360"/>
                </a:lnTo>
                <a:lnTo>
                  <a:pt x="321170" y="83388"/>
                </a:lnTo>
                <a:lnTo>
                  <a:pt x="317398" y="81280"/>
                </a:lnTo>
                <a:lnTo>
                  <a:pt x="310946" y="78943"/>
                </a:lnTo>
                <a:lnTo>
                  <a:pt x="310946" y="85090"/>
                </a:lnTo>
                <a:lnTo>
                  <a:pt x="309803" y="86360"/>
                </a:lnTo>
                <a:lnTo>
                  <a:pt x="308203" y="86360"/>
                </a:lnTo>
                <a:lnTo>
                  <a:pt x="308940" y="85090"/>
                </a:lnTo>
                <a:lnTo>
                  <a:pt x="309511" y="83820"/>
                </a:lnTo>
                <a:lnTo>
                  <a:pt x="310946" y="85090"/>
                </a:lnTo>
                <a:lnTo>
                  <a:pt x="310946" y="78943"/>
                </a:lnTo>
                <a:lnTo>
                  <a:pt x="310388" y="78740"/>
                </a:lnTo>
                <a:lnTo>
                  <a:pt x="305866" y="78740"/>
                </a:lnTo>
                <a:lnTo>
                  <a:pt x="305638" y="77470"/>
                </a:lnTo>
                <a:lnTo>
                  <a:pt x="301485" y="77470"/>
                </a:lnTo>
                <a:lnTo>
                  <a:pt x="301294" y="78740"/>
                </a:lnTo>
                <a:lnTo>
                  <a:pt x="296570" y="78740"/>
                </a:lnTo>
                <a:lnTo>
                  <a:pt x="292328" y="81280"/>
                </a:lnTo>
                <a:lnTo>
                  <a:pt x="290639" y="82550"/>
                </a:lnTo>
                <a:lnTo>
                  <a:pt x="289115" y="83820"/>
                </a:lnTo>
                <a:lnTo>
                  <a:pt x="288290" y="82550"/>
                </a:lnTo>
                <a:lnTo>
                  <a:pt x="287705" y="82550"/>
                </a:lnTo>
                <a:lnTo>
                  <a:pt x="287705" y="83820"/>
                </a:lnTo>
                <a:lnTo>
                  <a:pt x="286296" y="86360"/>
                </a:lnTo>
                <a:lnTo>
                  <a:pt x="286334" y="85090"/>
                </a:lnTo>
                <a:lnTo>
                  <a:pt x="286575" y="85090"/>
                </a:lnTo>
                <a:lnTo>
                  <a:pt x="287070" y="83820"/>
                </a:lnTo>
                <a:lnTo>
                  <a:pt x="287705" y="83820"/>
                </a:lnTo>
                <a:lnTo>
                  <a:pt x="287705" y="82550"/>
                </a:lnTo>
                <a:lnTo>
                  <a:pt x="287451" y="82550"/>
                </a:lnTo>
                <a:lnTo>
                  <a:pt x="286296" y="83820"/>
                </a:lnTo>
                <a:lnTo>
                  <a:pt x="285305" y="83820"/>
                </a:lnTo>
                <a:lnTo>
                  <a:pt x="285064" y="85090"/>
                </a:lnTo>
                <a:lnTo>
                  <a:pt x="284619" y="86360"/>
                </a:lnTo>
                <a:lnTo>
                  <a:pt x="285242" y="87630"/>
                </a:lnTo>
                <a:lnTo>
                  <a:pt x="283946" y="88900"/>
                </a:lnTo>
                <a:lnTo>
                  <a:pt x="282892" y="91440"/>
                </a:lnTo>
                <a:lnTo>
                  <a:pt x="281990" y="95250"/>
                </a:lnTo>
                <a:lnTo>
                  <a:pt x="280873" y="95250"/>
                </a:lnTo>
                <a:lnTo>
                  <a:pt x="280314" y="96520"/>
                </a:lnTo>
                <a:lnTo>
                  <a:pt x="280047" y="96520"/>
                </a:lnTo>
                <a:lnTo>
                  <a:pt x="280060" y="97790"/>
                </a:lnTo>
                <a:lnTo>
                  <a:pt x="280289" y="99060"/>
                </a:lnTo>
                <a:lnTo>
                  <a:pt x="281241" y="99060"/>
                </a:lnTo>
                <a:lnTo>
                  <a:pt x="281114" y="101600"/>
                </a:lnTo>
                <a:lnTo>
                  <a:pt x="281241" y="104140"/>
                </a:lnTo>
                <a:lnTo>
                  <a:pt x="281584" y="107950"/>
                </a:lnTo>
                <a:lnTo>
                  <a:pt x="282460" y="110490"/>
                </a:lnTo>
                <a:lnTo>
                  <a:pt x="283857" y="114300"/>
                </a:lnTo>
                <a:lnTo>
                  <a:pt x="283654" y="116789"/>
                </a:lnTo>
                <a:lnTo>
                  <a:pt x="282181" y="132080"/>
                </a:lnTo>
                <a:lnTo>
                  <a:pt x="280276" y="132080"/>
                </a:lnTo>
                <a:lnTo>
                  <a:pt x="279273" y="133350"/>
                </a:lnTo>
                <a:lnTo>
                  <a:pt x="279361" y="134442"/>
                </a:lnTo>
                <a:lnTo>
                  <a:pt x="281457" y="133350"/>
                </a:lnTo>
                <a:lnTo>
                  <a:pt x="286194" y="132080"/>
                </a:lnTo>
                <a:lnTo>
                  <a:pt x="291731" y="132080"/>
                </a:lnTo>
                <a:lnTo>
                  <a:pt x="298488" y="133350"/>
                </a:lnTo>
                <a:lnTo>
                  <a:pt x="305993" y="134620"/>
                </a:lnTo>
                <a:lnTo>
                  <a:pt x="321525" y="139700"/>
                </a:lnTo>
                <a:lnTo>
                  <a:pt x="328625" y="142240"/>
                </a:lnTo>
                <a:lnTo>
                  <a:pt x="334683" y="146050"/>
                </a:lnTo>
                <a:lnTo>
                  <a:pt x="339255" y="148590"/>
                </a:lnTo>
                <a:lnTo>
                  <a:pt x="342900" y="152400"/>
                </a:lnTo>
                <a:lnTo>
                  <a:pt x="343649" y="154228"/>
                </a:lnTo>
                <a:lnTo>
                  <a:pt x="344093" y="153670"/>
                </a:lnTo>
                <a:lnTo>
                  <a:pt x="344030" y="152400"/>
                </a:lnTo>
                <a:lnTo>
                  <a:pt x="342938" y="151130"/>
                </a:lnTo>
                <a:lnTo>
                  <a:pt x="344271" y="148590"/>
                </a:lnTo>
                <a:lnTo>
                  <a:pt x="350316" y="137160"/>
                </a:lnTo>
                <a:lnTo>
                  <a:pt x="351701" y="134620"/>
                </a:lnTo>
                <a:lnTo>
                  <a:pt x="354571" y="133350"/>
                </a:lnTo>
                <a:lnTo>
                  <a:pt x="357200" y="130810"/>
                </a:lnTo>
                <a:lnTo>
                  <a:pt x="360400" y="127000"/>
                </a:lnTo>
                <a:lnTo>
                  <a:pt x="361340" y="125730"/>
                </a:lnTo>
                <a:lnTo>
                  <a:pt x="362140" y="124460"/>
                </a:lnTo>
                <a:lnTo>
                  <a:pt x="363435" y="124460"/>
                </a:lnTo>
                <a:lnTo>
                  <a:pt x="364185" y="123190"/>
                </a:lnTo>
                <a:lnTo>
                  <a:pt x="364731" y="123190"/>
                </a:lnTo>
                <a:lnTo>
                  <a:pt x="364782" y="121920"/>
                </a:lnTo>
                <a:lnTo>
                  <a:pt x="364553" y="120650"/>
                </a:lnTo>
                <a:lnTo>
                  <a:pt x="364083" y="120650"/>
                </a:lnTo>
                <a:lnTo>
                  <a:pt x="365112" y="116789"/>
                </a:lnTo>
                <a:lnTo>
                  <a:pt x="365506" y="114300"/>
                </a:lnTo>
                <a:lnTo>
                  <a:pt x="365531" y="113030"/>
                </a:lnTo>
                <a:lnTo>
                  <a:pt x="366433" y="111760"/>
                </a:lnTo>
                <a:lnTo>
                  <a:pt x="367042" y="111760"/>
                </a:lnTo>
                <a:lnTo>
                  <a:pt x="367411" y="110490"/>
                </a:lnTo>
                <a:lnTo>
                  <a:pt x="367436" y="109220"/>
                </a:lnTo>
                <a:close/>
              </a:path>
              <a:path w="625475" h="702944">
                <a:moveTo>
                  <a:pt x="367741" y="254825"/>
                </a:moveTo>
                <a:lnTo>
                  <a:pt x="367055" y="255282"/>
                </a:lnTo>
                <a:lnTo>
                  <a:pt x="367538" y="255282"/>
                </a:lnTo>
                <a:lnTo>
                  <a:pt x="367741" y="254825"/>
                </a:lnTo>
                <a:close/>
              </a:path>
              <a:path w="625475" h="702944">
                <a:moveTo>
                  <a:pt x="368300" y="608799"/>
                </a:moveTo>
                <a:lnTo>
                  <a:pt x="367004" y="606793"/>
                </a:lnTo>
                <a:lnTo>
                  <a:pt x="361213" y="604989"/>
                </a:lnTo>
                <a:lnTo>
                  <a:pt x="356438" y="602449"/>
                </a:lnTo>
                <a:lnTo>
                  <a:pt x="351853" y="601179"/>
                </a:lnTo>
                <a:lnTo>
                  <a:pt x="347281" y="598639"/>
                </a:lnTo>
                <a:lnTo>
                  <a:pt x="346925" y="598639"/>
                </a:lnTo>
                <a:lnTo>
                  <a:pt x="346113" y="599909"/>
                </a:lnTo>
                <a:lnTo>
                  <a:pt x="351116" y="602449"/>
                </a:lnTo>
                <a:lnTo>
                  <a:pt x="356120" y="603719"/>
                </a:lnTo>
                <a:lnTo>
                  <a:pt x="361124" y="606259"/>
                </a:lnTo>
                <a:lnTo>
                  <a:pt x="368300" y="608799"/>
                </a:lnTo>
                <a:close/>
              </a:path>
              <a:path w="625475" h="702944">
                <a:moveTo>
                  <a:pt x="368490" y="334022"/>
                </a:moveTo>
                <a:lnTo>
                  <a:pt x="367525" y="332752"/>
                </a:lnTo>
                <a:lnTo>
                  <a:pt x="368338" y="334022"/>
                </a:lnTo>
                <a:lnTo>
                  <a:pt x="368490" y="334022"/>
                </a:lnTo>
                <a:close/>
              </a:path>
              <a:path w="625475" h="702944">
                <a:moveTo>
                  <a:pt x="368617" y="316255"/>
                </a:moveTo>
                <a:lnTo>
                  <a:pt x="362623" y="320052"/>
                </a:lnTo>
                <a:lnTo>
                  <a:pt x="358571" y="326453"/>
                </a:lnTo>
                <a:lnTo>
                  <a:pt x="355371" y="332752"/>
                </a:lnTo>
                <a:lnTo>
                  <a:pt x="355358" y="335292"/>
                </a:lnTo>
                <a:lnTo>
                  <a:pt x="353529" y="337832"/>
                </a:lnTo>
                <a:lnTo>
                  <a:pt x="344906" y="344182"/>
                </a:lnTo>
                <a:lnTo>
                  <a:pt x="341782" y="345452"/>
                </a:lnTo>
                <a:lnTo>
                  <a:pt x="338975" y="347992"/>
                </a:lnTo>
                <a:lnTo>
                  <a:pt x="326072" y="353072"/>
                </a:lnTo>
                <a:lnTo>
                  <a:pt x="315696" y="353072"/>
                </a:lnTo>
                <a:lnTo>
                  <a:pt x="326212" y="354342"/>
                </a:lnTo>
                <a:lnTo>
                  <a:pt x="326161" y="353072"/>
                </a:lnTo>
                <a:lnTo>
                  <a:pt x="326250" y="354342"/>
                </a:lnTo>
                <a:lnTo>
                  <a:pt x="338836" y="350926"/>
                </a:lnTo>
                <a:lnTo>
                  <a:pt x="338239" y="349262"/>
                </a:lnTo>
                <a:lnTo>
                  <a:pt x="339001" y="350875"/>
                </a:lnTo>
                <a:lnTo>
                  <a:pt x="340258" y="350532"/>
                </a:lnTo>
                <a:lnTo>
                  <a:pt x="341376" y="349262"/>
                </a:lnTo>
                <a:lnTo>
                  <a:pt x="343636" y="346722"/>
                </a:lnTo>
                <a:lnTo>
                  <a:pt x="347065" y="345452"/>
                </a:lnTo>
                <a:lnTo>
                  <a:pt x="355676" y="339102"/>
                </a:lnTo>
                <a:lnTo>
                  <a:pt x="357289" y="336740"/>
                </a:lnTo>
                <a:lnTo>
                  <a:pt x="357276" y="332752"/>
                </a:lnTo>
                <a:lnTo>
                  <a:pt x="360375" y="326402"/>
                </a:lnTo>
                <a:lnTo>
                  <a:pt x="365798" y="318782"/>
                </a:lnTo>
                <a:lnTo>
                  <a:pt x="368617" y="316255"/>
                </a:lnTo>
                <a:close/>
              </a:path>
              <a:path w="625475" h="702944">
                <a:moveTo>
                  <a:pt x="368719" y="400062"/>
                </a:moveTo>
                <a:lnTo>
                  <a:pt x="368604" y="396252"/>
                </a:lnTo>
                <a:lnTo>
                  <a:pt x="368287" y="396252"/>
                </a:lnTo>
                <a:lnTo>
                  <a:pt x="367995" y="398792"/>
                </a:lnTo>
                <a:lnTo>
                  <a:pt x="368185" y="400062"/>
                </a:lnTo>
                <a:lnTo>
                  <a:pt x="368655" y="401332"/>
                </a:lnTo>
                <a:lnTo>
                  <a:pt x="368719" y="400062"/>
                </a:lnTo>
                <a:close/>
              </a:path>
              <a:path w="625475" h="702944">
                <a:moveTo>
                  <a:pt x="370039" y="314972"/>
                </a:moveTo>
                <a:lnTo>
                  <a:pt x="369036" y="312432"/>
                </a:lnTo>
                <a:lnTo>
                  <a:pt x="367880" y="303542"/>
                </a:lnTo>
                <a:lnTo>
                  <a:pt x="369874" y="292112"/>
                </a:lnTo>
                <a:lnTo>
                  <a:pt x="368465" y="284492"/>
                </a:lnTo>
                <a:lnTo>
                  <a:pt x="367245" y="281952"/>
                </a:lnTo>
                <a:lnTo>
                  <a:pt x="366064" y="280682"/>
                </a:lnTo>
                <a:lnTo>
                  <a:pt x="364299" y="275145"/>
                </a:lnTo>
                <a:lnTo>
                  <a:pt x="362686" y="275590"/>
                </a:lnTo>
                <a:lnTo>
                  <a:pt x="362724" y="278142"/>
                </a:lnTo>
                <a:lnTo>
                  <a:pt x="362826" y="280682"/>
                </a:lnTo>
                <a:lnTo>
                  <a:pt x="365937" y="283222"/>
                </a:lnTo>
                <a:lnTo>
                  <a:pt x="367207" y="285762"/>
                </a:lnTo>
                <a:lnTo>
                  <a:pt x="367931" y="290842"/>
                </a:lnTo>
                <a:lnTo>
                  <a:pt x="367995" y="292671"/>
                </a:lnTo>
                <a:lnTo>
                  <a:pt x="367030" y="297192"/>
                </a:lnTo>
                <a:lnTo>
                  <a:pt x="366217" y="303542"/>
                </a:lnTo>
                <a:lnTo>
                  <a:pt x="366166" y="305498"/>
                </a:lnTo>
                <a:lnTo>
                  <a:pt x="367284" y="312432"/>
                </a:lnTo>
                <a:lnTo>
                  <a:pt x="368630" y="316242"/>
                </a:lnTo>
                <a:lnTo>
                  <a:pt x="370039" y="314972"/>
                </a:lnTo>
                <a:close/>
              </a:path>
              <a:path w="625475" h="702944">
                <a:moveTo>
                  <a:pt x="372021" y="618959"/>
                </a:moveTo>
                <a:lnTo>
                  <a:pt x="364756" y="615149"/>
                </a:lnTo>
                <a:lnTo>
                  <a:pt x="353529" y="611339"/>
                </a:lnTo>
                <a:lnTo>
                  <a:pt x="346430" y="608799"/>
                </a:lnTo>
                <a:lnTo>
                  <a:pt x="338658" y="604989"/>
                </a:lnTo>
                <a:lnTo>
                  <a:pt x="337553" y="606259"/>
                </a:lnTo>
                <a:lnTo>
                  <a:pt x="347014" y="610069"/>
                </a:lnTo>
                <a:lnTo>
                  <a:pt x="356362" y="615149"/>
                </a:lnTo>
                <a:lnTo>
                  <a:pt x="363715" y="617689"/>
                </a:lnTo>
                <a:lnTo>
                  <a:pt x="367245" y="618959"/>
                </a:lnTo>
                <a:lnTo>
                  <a:pt x="372021" y="618959"/>
                </a:lnTo>
                <a:close/>
              </a:path>
              <a:path w="625475" h="702944">
                <a:moveTo>
                  <a:pt x="372249" y="327672"/>
                </a:moveTo>
                <a:lnTo>
                  <a:pt x="369049" y="326402"/>
                </a:lnTo>
                <a:lnTo>
                  <a:pt x="371843" y="327672"/>
                </a:lnTo>
                <a:lnTo>
                  <a:pt x="372249" y="327672"/>
                </a:lnTo>
                <a:close/>
              </a:path>
              <a:path w="625475" h="702944">
                <a:moveTo>
                  <a:pt x="372516" y="327952"/>
                </a:moveTo>
                <a:lnTo>
                  <a:pt x="372351" y="327672"/>
                </a:lnTo>
                <a:lnTo>
                  <a:pt x="372516" y="327952"/>
                </a:lnTo>
                <a:close/>
              </a:path>
              <a:path w="625475" h="702944">
                <a:moveTo>
                  <a:pt x="373189" y="328625"/>
                </a:moveTo>
                <a:lnTo>
                  <a:pt x="372516" y="327952"/>
                </a:lnTo>
                <a:lnTo>
                  <a:pt x="373138" y="328942"/>
                </a:lnTo>
                <a:lnTo>
                  <a:pt x="373189" y="328625"/>
                </a:lnTo>
                <a:close/>
              </a:path>
              <a:path w="625475" h="702944">
                <a:moveTo>
                  <a:pt x="373583" y="488645"/>
                </a:moveTo>
                <a:lnTo>
                  <a:pt x="373443" y="487553"/>
                </a:lnTo>
                <a:lnTo>
                  <a:pt x="372884" y="487692"/>
                </a:lnTo>
                <a:lnTo>
                  <a:pt x="373583" y="488645"/>
                </a:lnTo>
                <a:close/>
              </a:path>
              <a:path w="625475" h="702944">
                <a:moveTo>
                  <a:pt x="373964" y="449592"/>
                </a:moveTo>
                <a:lnTo>
                  <a:pt x="373951" y="448640"/>
                </a:lnTo>
                <a:lnTo>
                  <a:pt x="373748" y="449440"/>
                </a:lnTo>
                <a:lnTo>
                  <a:pt x="373964" y="449592"/>
                </a:lnTo>
                <a:close/>
              </a:path>
              <a:path w="625475" h="702944">
                <a:moveTo>
                  <a:pt x="374091" y="282181"/>
                </a:moveTo>
                <a:lnTo>
                  <a:pt x="370166" y="283222"/>
                </a:lnTo>
                <a:lnTo>
                  <a:pt x="370814" y="283222"/>
                </a:lnTo>
                <a:lnTo>
                  <a:pt x="374091" y="282181"/>
                </a:lnTo>
                <a:close/>
              </a:path>
              <a:path w="625475" h="702944">
                <a:moveTo>
                  <a:pt x="374116" y="494042"/>
                </a:moveTo>
                <a:lnTo>
                  <a:pt x="374027" y="493064"/>
                </a:lnTo>
                <a:lnTo>
                  <a:pt x="372668" y="494042"/>
                </a:lnTo>
                <a:lnTo>
                  <a:pt x="374116" y="494042"/>
                </a:lnTo>
                <a:close/>
              </a:path>
              <a:path w="625475" h="702944">
                <a:moveTo>
                  <a:pt x="374561" y="229882"/>
                </a:moveTo>
                <a:close/>
              </a:path>
              <a:path w="625475" h="702944">
                <a:moveTo>
                  <a:pt x="374942" y="281952"/>
                </a:moveTo>
                <a:lnTo>
                  <a:pt x="374802" y="281952"/>
                </a:lnTo>
                <a:lnTo>
                  <a:pt x="374091" y="282181"/>
                </a:lnTo>
                <a:lnTo>
                  <a:pt x="374942" y="281952"/>
                </a:lnTo>
                <a:close/>
              </a:path>
              <a:path w="625475" h="702944">
                <a:moveTo>
                  <a:pt x="375018" y="444512"/>
                </a:moveTo>
                <a:lnTo>
                  <a:pt x="374015" y="443242"/>
                </a:lnTo>
                <a:lnTo>
                  <a:pt x="373862" y="441972"/>
                </a:lnTo>
                <a:lnTo>
                  <a:pt x="373951" y="448640"/>
                </a:lnTo>
                <a:lnTo>
                  <a:pt x="375018" y="444512"/>
                </a:lnTo>
                <a:close/>
              </a:path>
              <a:path w="625475" h="702944">
                <a:moveTo>
                  <a:pt x="376999" y="278142"/>
                </a:moveTo>
                <a:lnTo>
                  <a:pt x="375742" y="276872"/>
                </a:lnTo>
                <a:lnTo>
                  <a:pt x="376872" y="278142"/>
                </a:lnTo>
                <a:lnTo>
                  <a:pt x="376999" y="278142"/>
                </a:lnTo>
                <a:close/>
              </a:path>
              <a:path w="625475" h="702944">
                <a:moveTo>
                  <a:pt x="380796" y="318350"/>
                </a:moveTo>
                <a:lnTo>
                  <a:pt x="379603" y="317512"/>
                </a:lnTo>
                <a:lnTo>
                  <a:pt x="378307" y="317512"/>
                </a:lnTo>
                <a:lnTo>
                  <a:pt x="380796" y="318350"/>
                </a:lnTo>
                <a:close/>
              </a:path>
              <a:path w="625475" h="702944">
                <a:moveTo>
                  <a:pt x="381000" y="286918"/>
                </a:moveTo>
                <a:lnTo>
                  <a:pt x="380873" y="287032"/>
                </a:lnTo>
                <a:lnTo>
                  <a:pt x="381000" y="286918"/>
                </a:lnTo>
                <a:close/>
              </a:path>
              <a:path w="625475" h="702944">
                <a:moveTo>
                  <a:pt x="381012" y="274332"/>
                </a:moveTo>
                <a:lnTo>
                  <a:pt x="380288" y="274332"/>
                </a:lnTo>
                <a:lnTo>
                  <a:pt x="379158" y="275602"/>
                </a:lnTo>
                <a:lnTo>
                  <a:pt x="379361" y="275590"/>
                </a:lnTo>
                <a:lnTo>
                  <a:pt x="381012" y="274332"/>
                </a:lnTo>
                <a:close/>
              </a:path>
              <a:path w="625475" h="702944">
                <a:moveTo>
                  <a:pt x="381241" y="336194"/>
                </a:moveTo>
                <a:lnTo>
                  <a:pt x="380720" y="335292"/>
                </a:lnTo>
                <a:lnTo>
                  <a:pt x="379247" y="334022"/>
                </a:lnTo>
                <a:lnTo>
                  <a:pt x="381241" y="336194"/>
                </a:lnTo>
                <a:close/>
              </a:path>
              <a:path w="625475" h="702944">
                <a:moveTo>
                  <a:pt x="381406" y="487692"/>
                </a:moveTo>
                <a:lnTo>
                  <a:pt x="380619" y="487692"/>
                </a:lnTo>
                <a:lnTo>
                  <a:pt x="379374" y="488962"/>
                </a:lnTo>
                <a:lnTo>
                  <a:pt x="376428" y="490232"/>
                </a:lnTo>
                <a:lnTo>
                  <a:pt x="375678" y="491502"/>
                </a:lnTo>
                <a:lnTo>
                  <a:pt x="373583" y="488645"/>
                </a:lnTo>
                <a:lnTo>
                  <a:pt x="374027" y="493064"/>
                </a:lnTo>
                <a:lnTo>
                  <a:pt x="376161" y="491502"/>
                </a:lnTo>
                <a:lnTo>
                  <a:pt x="381406" y="487692"/>
                </a:lnTo>
                <a:close/>
              </a:path>
              <a:path w="625475" h="702944">
                <a:moveTo>
                  <a:pt x="381660" y="336740"/>
                </a:moveTo>
                <a:lnTo>
                  <a:pt x="381584" y="336562"/>
                </a:lnTo>
                <a:lnTo>
                  <a:pt x="381241" y="336194"/>
                </a:lnTo>
                <a:lnTo>
                  <a:pt x="381457" y="336562"/>
                </a:lnTo>
                <a:lnTo>
                  <a:pt x="381660" y="336740"/>
                </a:lnTo>
                <a:close/>
              </a:path>
              <a:path w="625475" h="702944">
                <a:moveTo>
                  <a:pt x="382054" y="626579"/>
                </a:moveTo>
                <a:lnTo>
                  <a:pt x="381508" y="624509"/>
                </a:lnTo>
                <a:lnTo>
                  <a:pt x="381546" y="622769"/>
                </a:lnTo>
                <a:lnTo>
                  <a:pt x="381711" y="621499"/>
                </a:lnTo>
                <a:lnTo>
                  <a:pt x="375183" y="615149"/>
                </a:lnTo>
                <a:lnTo>
                  <a:pt x="373557" y="612609"/>
                </a:lnTo>
                <a:lnTo>
                  <a:pt x="369379" y="607529"/>
                </a:lnTo>
                <a:lnTo>
                  <a:pt x="367131" y="606831"/>
                </a:lnTo>
                <a:lnTo>
                  <a:pt x="371894" y="612609"/>
                </a:lnTo>
                <a:lnTo>
                  <a:pt x="379717" y="622769"/>
                </a:lnTo>
                <a:lnTo>
                  <a:pt x="378409" y="625309"/>
                </a:lnTo>
                <a:lnTo>
                  <a:pt x="371563" y="627849"/>
                </a:lnTo>
                <a:lnTo>
                  <a:pt x="369277" y="627849"/>
                </a:lnTo>
                <a:lnTo>
                  <a:pt x="365455" y="628904"/>
                </a:lnTo>
                <a:lnTo>
                  <a:pt x="365582" y="629119"/>
                </a:lnTo>
                <a:lnTo>
                  <a:pt x="364274" y="630389"/>
                </a:lnTo>
                <a:lnTo>
                  <a:pt x="363448" y="629119"/>
                </a:lnTo>
                <a:lnTo>
                  <a:pt x="360984" y="625309"/>
                </a:lnTo>
                <a:lnTo>
                  <a:pt x="359816" y="624039"/>
                </a:lnTo>
                <a:lnTo>
                  <a:pt x="362750" y="629119"/>
                </a:lnTo>
                <a:lnTo>
                  <a:pt x="353949" y="629119"/>
                </a:lnTo>
                <a:lnTo>
                  <a:pt x="352640" y="627849"/>
                </a:lnTo>
                <a:lnTo>
                  <a:pt x="351180" y="626706"/>
                </a:lnTo>
                <a:lnTo>
                  <a:pt x="350024" y="627849"/>
                </a:lnTo>
                <a:lnTo>
                  <a:pt x="346989" y="624039"/>
                </a:lnTo>
                <a:lnTo>
                  <a:pt x="339915" y="615149"/>
                </a:lnTo>
                <a:lnTo>
                  <a:pt x="341299" y="617689"/>
                </a:lnTo>
                <a:lnTo>
                  <a:pt x="345579" y="622769"/>
                </a:lnTo>
                <a:lnTo>
                  <a:pt x="345135" y="624039"/>
                </a:lnTo>
                <a:lnTo>
                  <a:pt x="342785" y="621499"/>
                </a:lnTo>
                <a:lnTo>
                  <a:pt x="339267" y="617689"/>
                </a:lnTo>
                <a:lnTo>
                  <a:pt x="339712" y="618959"/>
                </a:lnTo>
                <a:lnTo>
                  <a:pt x="340664" y="620229"/>
                </a:lnTo>
                <a:lnTo>
                  <a:pt x="340245" y="621499"/>
                </a:lnTo>
                <a:lnTo>
                  <a:pt x="335851" y="617689"/>
                </a:lnTo>
                <a:lnTo>
                  <a:pt x="331711" y="615149"/>
                </a:lnTo>
                <a:lnTo>
                  <a:pt x="327177" y="611339"/>
                </a:lnTo>
                <a:lnTo>
                  <a:pt x="326783" y="611339"/>
                </a:lnTo>
                <a:lnTo>
                  <a:pt x="326923" y="612609"/>
                </a:lnTo>
                <a:lnTo>
                  <a:pt x="325361" y="612609"/>
                </a:lnTo>
                <a:lnTo>
                  <a:pt x="329933" y="615149"/>
                </a:lnTo>
                <a:lnTo>
                  <a:pt x="332828" y="617689"/>
                </a:lnTo>
                <a:lnTo>
                  <a:pt x="333082" y="617689"/>
                </a:lnTo>
                <a:lnTo>
                  <a:pt x="332689" y="618959"/>
                </a:lnTo>
                <a:lnTo>
                  <a:pt x="332549" y="618959"/>
                </a:lnTo>
                <a:lnTo>
                  <a:pt x="340487" y="624039"/>
                </a:lnTo>
                <a:lnTo>
                  <a:pt x="344157" y="626579"/>
                </a:lnTo>
                <a:lnTo>
                  <a:pt x="349377" y="630389"/>
                </a:lnTo>
                <a:lnTo>
                  <a:pt x="350354" y="631659"/>
                </a:lnTo>
                <a:lnTo>
                  <a:pt x="360476" y="631659"/>
                </a:lnTo>
                <a:lnTo>
                  <a:pt x="363397" y="634199"/>
                </a:lnTo>
                <a:lnTo>
                  <a:pt x="364705" y="635469"/>
                </a:lnTo>
                <a:lnTo>
                  <a:pt x="367969" y="636739"/>
                </a:lnTo>
                <a:lnTo>
                  <a:pt x="368300" y="638009"/>
                </a:lnTo>
                <a:lnTo>
                  <a:pt x="365074" y="640549"/>
                </a:lnTo>
                <a:lnTo>
                  <a:pt x="357657" y="643089"/>
                </a:lnTo>
                <a:lnTo>
                  <a:pt x="349440" y="644359"/>
                </a:lnTo>
                <a:lnTo>
                  <a:pt x="342519" y="644359"/>
                </a:lnTo>
                <a:lnTo>
                  <a:pt x="340347" y="641819"/>
                </a:lnTo>
                <a:lnTo>
                  <a:pt x="339267" y="640549"/>
                </a:lnTo>
                <a:lnTo>
                  <a:pt x="339013" y="640549"/>
                </a:lnTo>
                <a:lnTo>
                  <a:pt x="338455" y="641819"/>
                </a:lnTo>
                <a:lnTo>
                  <a:pt x="336550" y="639279"/>
                </a:lnTo>
                <a:lnTo>
                  <a:pt x="335927" y="638009"/>
                </a:lnTo>
                <a:lnTo>
                  <a:pt x="335292" y="636739"/>
                </a:lnTo>
                <a:lnTo>
                  <a:pt x="334238" y="634199"/>
                </a:lnTo>
                <a:lnTo>
                  <a:pt x="334175" y="636739"/>
                </a:lnTo>
                <a:lnTo>
                  <a:pt x="334340" y="637857"/>
                </a:lnTo>
                <a:lnTo>
                  <a:pt x="334365" y="638009"/>
                </a:lnTo>
                <a:lnTo>
                  <a:pt x="334289" y="637806"/>
                </a:lnTo>
                <a:lnTo>
                  <a:pt x="331012" y="635469"/>
                </a:lnTo>
                <a:lnTo>
                  <a:pt x="326478" y="631659"/>
                </a:lnTo>
                <a:lnTo>
                  <a:pt x="322973" y="627849"/>
                </a:lnTo>
                <a:lnTo>
                  <a:pt x="321360" y="627849"/>
                </a:lnTo>
                <a:lnTo>
                  <a:pt x="320484" y="629119"/>
                </a:lnTo>
                <a:lnTo>
                  <a:pt x="324802" y="632929"/>
                </a:lnTo>
                <a:lnTo>
                  <a:pt x="329171" y="636739"/>
                </a:lnTo>
                <a:lnTo>
                  <a:pt x="333387" y="640549"/>
                </a:lnTo>
                <a:lnTo>
                  <a:pt x="338607" y="645629"/>
                </a:lnTo>
                <a:lnTo>
                  <a:pt x="348081" y="649503"/>
                </a:lnTo>
                <a:lnTo>
                  <a:pt x="346989" y="648169"/>
                </a:lnTo>
                <a:lnTo>
                  <a:pt x="359168" y="644359"/>
                </a:lnTo>
                <a:lnTo>
                  <a:pt x="367271" y="640549"/>
                </a:lnTo>
                <a:lnTo>
                  <a:pt x="371348" y="638009"/>
                </a:lnTo>
                <a:lnTo>
                  <a:pt x="368846" y="635469"/>
                </a:lnTo>
                <a:lnTo>
                  <a:pt x="364642" y="634199"/>
                </a:lnTo>
                <a:lnTo>
                  <a:pt x="362140" y="631659"/>
                </a:lnTo>
                <a:lnTo>
                  <a:pt x="364667" y="630389"/>
                </a:lnTo>
                <a:lnTo>
                  <a:pt x="382054" y="626579"/>
                </a:lnTo>
                <a:close/>
              </a:path>
              <a:path w="625475" h="702944">
                <a:moveTo>
                  <a:pt x="382676" y="235204"/>
                </a:moveTo>
                <a:lnTo>
                  <a:pt x="381457" y="236232"/>
                </a:lnTo>
                <a:lnTo>
                  <a:pt x="381876" y="236232"/>
                </a:lnTo>
                <a:lnTo>
                  <a:pt x="382676" y="235204"/>
                </a:lnTo>
                <a:close/>
              </a:path>
              <a:path w="625475" h="702944">
                <a:moveTo>
                  <a:pt x="382955" y="234962"/>
                </a:moveTo>
                <a:lnTo>
                  <a:pt x="382676" y="235204"/>
                </a:lnTo>
                <a:lnTo>
                  <a:pt x="382955" y="234962"/>
                </a:lnTo>
                <a:close/>
              </a:path>
              <a:path w="625475" h="702944">
                <a:moveTo>
                  <a:pt x="383743" y="222262"/>
                </a:moveTo>
                <a:close/>
              </a:path>
              <a:path w="625475" h="702944">
                <a:moveTo>
                  <a:pt x="383794" y="439826"/>
                </a:moveTo>
                <a:lnTo>
                  <a:pt x="383501" y="439432"/>
                </a:lnTo>
                <a:lnTo>
                  <a:pt x="382854" y="439432"/>
                </a:lnTo>
                <a:lnTo>
                  <a:pt x="383794" y="439826"/>
                </a:lnTo>
                <a:close/>
              </a:path>
              <a:path w="625475" h="702944">
                <a:moveTo>
                  <a:pt x="384048" y="273062"/>
                </a:moveTo>
                <a:lnTo>
                  <a:pt x="382676" y="273075"/>
                </a:lnTo>
                <a:lnTo>
                  <a:pt x="381012" y="274332"/>
                </a:lnTo>
                <a:lnTo>
                  <a:pt x="382244" y="274332"/>
                </a:lnTo>
                <a:lnTo>
                  <a:pt x="384048" y="273062"/>
                </a:lnTo>
                <a:close/>
              </a:path>
              <a:path w="625475" h="702944">
                <a:moveTo>
                  <a:pt x="387680" y="246392"/>
                </a:moveTo>
                <a:lnTo>
                  <a:pt x="387515" y="246392"/>
                </a:lnTo>
                <a:lnTo>
                  <a:pt x="384429" y="247662"/>
                </a:lnTo>
                <a:lnTo>
                  <a:pt x="386092" y="247662"/>
                </a:lnTo>
                <a:lnTo>
                  <a:pt x="387680" y="246392"/>
                </a:lnTo>
                <a:close/>
              </a:path>
              <a:path w="625475" h="702944">
                <a:moveTo>
                  <a:pt x="388086" y="219722"/>
                </a:moveTo>
                <a:lnTo>
                  <a:pt x="379272" y="229882"/>
                </a:lnTo>
                <a:lnTo>
                  <a:pt x="369620" y="240042"/>
                </a:lnTo>
                <a:lnTo>
                  <a:pt x="361810" y="250202"/>
                </a:lnTo>
                <a:lnTo>
                  <a:pt x="358533" y="260362"/>
                </a:lnTo>
                <a:lnTo>
                  <a:pt x="358482" y="264172"/>
                </a:lnTo>
                <a:lnTo>
                  <a:pt x="363029" y="266712"/>
                </a:lnTo>
                <a:lnTo>
                  <a:pt x="366915" y="273837"/>
                </a:lnTo>
                <a:lnTo>
                  <a:pt x="371309" y="273062"/>
                </a:lnTo>
                <a:lnTo>
                  <a:pt x="368871" y="270522"/>
                </a:lnTo>
                <a:lnTo>
                  <a:pt x="367766" y="270522"/>
                </a:lnTo>
                <a:lnTo>
                  <a:pt x="368541" y="270192"/>
                </a:lnTo>
                <a:lnTo>
                  <a:pt x="362775" y="264172"/>
                </a:lnTo>
                <a:lnTo>
                  <a:pt x="361226" y="262902"/>
                </a:lnTo>
                <a:lnTo>
                  <a:pt x="360946" y="260362"/>
                </a:lnTo>
                <a:lnTo>
                  <a:pt x="363550" y="251472"/>
                </a:lnTo>
                <a:lnTo>
                  <a:pt x="371144" y="241312"/>
                </a:lnTo>
                <a:lnTo>
                  <a:pt x="380428" y="231152"/>
                </a:lnTo>
                <a:lnTo>
                  <a:pt x="388086" y="219722"/>
                </a:lnTo>
                <a:close/>
              </a:path>
              <a:path w="625475" h="702944">
                <a:moveTo>
                  <a:pt x="388353" y="227342"/>
                </a:moveTo>
                <a:lnTo>
                  <a:pt x="387654" y="228612"/>
                </a:lnTo>
                <a:lnTo>
                  <a:pt x="388340" y="227952"/>
                </a:lnTo>
                <a:lnTo>
                  <a:pt x="388353" y="227342"/>
                </a:lnTo>
                <a:close/>
              </a:path>
              <a:path w="625475" h="702944">
                <a:moveTo>
                  <a:pt x="389216" y="438162"/>
                </a:moveTo>
                <a:lnTo>
                  <a:pt x="389153" y="435622"/>
                </a:lnTo>
                <a:lnTo>
                  <a:pt x="388620" y="436892"/>
                </a:lnTo>
                <a:lnTo>
                  <a:pt x="388772" y="439407"/>
                </a:lnTo>
                <a:lnTo>
                  <a:pt x="388886" y="440778"/>
                </a:lnTo>
                <a:lnTo>
                  <a:pt x="389216" y="438162"/>
                </a:lnTo>
                <a:close/>
              </a:path>
              <a:path w="625475" h="702944">
                <a:moveTo>
                  <a:pt x="389293" y="276631"/>
                </a:moveTo>
                <a:lnTo>
                  <a:pt x="388861" y="276872"/>
                </a:lnTo>
                <a:lnTo>
                  <a:pt x="387273" y="278142"/>
                </a:lnTo>
                <a:lnTo>
                  <a:pt x="388327" y="278142"/>
                </a:lnTo>
                <a:lnTo>
                  <a:pt x="389293" y="276631"/>
                </a:lnTo>
                <a:close/>
              </a:path>
              <a:path w="625475" h="702944">
                <a:moveTo>
                  <a:pt x="389432" y="441972"/>
                </a:moveTo>
                <a:lnTo>
                  <a:pt x="388886" y="440778"/>
                </a:lnTo>
                <a:lnTo>
                  <a:pt x="388734" y="441972"/>
                </a:lnTo>
                <a:lnTo>
                  <a:pt x="389432" y="441972"/>
                </a:lnTo>
                <a:close/>
              </a:path>
              <a:path w="625475" h="702944">
                <a:moveTo>
                  <a:pt x="389661" y="222262"/>
                </a:moveTo>
                <a:lnTo>
                  <a:pt x="389178" y="222262"/>
                </a:lnTo>
                <a:lnTo>
                  <a:pt x="387362" y="223532"/>
                </a:lnTo>
                <a:lnTo>
                  <a:pt x="388124" y="223532"/>
                </a:lnTo>
                <a:lnTo>
                  <a:pt x="389661" y="222262"/>
                </a:lnTo>
                <a:close/>
              </a:path>
              <a:path w="625475" h="702944">
                <a:moveTo>
                  <a:pt x="390207" y="318782"/>
                </a:moveTo>
                <a:lnTo>
                  <a:pt x="388962" y="317512"/>
                </a:lnTo>
                <a:lnTo>
                  <a:pt x="390067" y="318782"/>
                </a:lnTo>
                <a:lnTo>
                  <a:pt x="390207" y="318782"/>
                </a:lnTo>
                <a:close/>
              </a:path>
              <a:path w="625475" h="702944">
                <a:moveTo>
                  <a:pt x="392391" y="264172"/>
                </a:moveTo>
                <a:lnTo>
                  <a:pt x="391998" y="264172"/>
                </a:lnTo>
                <a:lnTo>
                  <a:pt x="390791" y="265442"/>
                </a:lnTo>
                <a:lnTo>
                  <a:pt x="392391" y="264172"/>
                </a:lnTo>
                <a:close/>
              </a:path>
              <a:path w="625475" h="702944">
                <a:moveTo>
                  <a:pt x="394614" y="284937"/>
                </a:moveTo>
                <a:lnTo>
                  <a:pt x="394093" y="284492"/>
                </a:lnTo>
                <a:lnTo>
                  <a:pt x="389585" y="283222"/>
                </a:lnTo>
                <a:lnTo>
                  <a:pt x="394614" y="284937"/>
                </a:lnTo>
                <a:close/>
              </a:path>
              <a:path w="625475" h="702944">
                <a:moveTo>
                  <a:pt x="396417" y="292671"/>
                </a:moveTo>
                <a:lnTo>
                  <a:pt x="395668" y="293382"/>
                </a:lnTo>
                <a:lnTo>
                  <a:pt x="395833" y="293382"/>
                </a:lnTo>
                <a:lnTo>
                  <a:pt x="396417" y="292671"/>
                </a:lnTo>
                <a:close/>
              </a:path>
              <a:path w="625475" h="702944">
                <a:moveTo>
                  <a:pt x="397014" y="292112"/>
                </a:moveTo>
                <a:lnTo>
                  <a:pt x="396875" y="292112"/>
                </a:lnTo>
                <a:lnTo>
                  <a:pt x="396417" y="292671"/>
                </a:lnTo>
                <a:lnTo>
                  <a:pt x="397014" y="292112"/>
                </a:lnTo>
                <a:close/>
              </a:path>
              <a:path w="625475" h="702944">
                <a:moveTo>
                  <a:pt x="397078" y="285762"/>
                </a:moveTo>
                <a:lnTo>
                  <a:pt x="394614" y="284937"/>
                </a:lnTo>
                <a:lnTo>
                  <a:pt x="396240" y="286296"/>
                </a:lnTo>
                <a:lnTo>
                  <a:pt x="397078" y="285762"/>
                </a:lnTo>
                <a:close/>
              </a:path>
              <a:path w="625475" h="702944">
                <a:moveTo>
                  <a:pt x="399097" y="432257"/>
                </a:moveTo>
                <a:lnTo>
                  <a:pt x="398665" y="431812"/>
                </a:lnTo>
                <a:lnTo>
                  <a:pt x="398005" y="431812"/>
                </a:lnTo>
                <a:lnTo>
                  <a:pt x="399097" y="432257"/>
                </a:lnTo>
                <a:close/>
              </a:path>
              <a:path w="625475" h="702944">
                <a:moveTo>
                  <a:pt x="402539" y="285330"/>
                </a:moveTo>
                <a:lnTo>
                  <a:pt x="402018" y="285762"/>
                </a:lnTo>
                <a:lnTo>
                  <a:pt x="402310" y="285762"/>
                </a:lnTo>
                <a:lnTo>
                  <a:pt x="402539" y="285330"/>
                </a:lnTo>
                <a:close/>
              </a:path>
              <a:path w="625475" h="702944">
                <a:moveTo>
                  <a:pt x="403415" y="273062"/>
                </a:moveTo>
                <a:lnTo>
                  <a:pt x="401332" y="273075"/>
                </a:lnTo>
                <a:lnTo>
                  <a:pt x="400888" y="274332"/>
                </a:lnTo>
                <a:lnTo>
                  <a:pt x="401281" y="274332"/>
                </a:lnTo>
                <a:lnTo>
                  <a:pt x="403415" y="273062"/>
                </a:lnTo>
                <a:close/>
              </a:path>
              <a:path w="625475" h="702944">
                <a:moveTo>
                  <a:pt x="403923" y="431812"/>
                </a:moveTo>
                <a:lnTo>
                  <a:pt x="403796" y="431063"/>
                </a:lnTo>
                <a:lnTo>
                  <a:pt x="403707" y="431812"/>
                </a:lnTo>
                <a:lnTo>
                  <a:pt x="403923" y="431812"/>
                </a:lnTo>
                <a:close/>
              </a:path>
              <a:path w="625475" h="702944">
                <a:moveTo>
                  <a:pt x="404291" y="426732"/>
                </a:moveTo>
                <a:lnTo>
                  <a:pt x="403021" y="425462"/>
                </a:lnTo>
                <a:lnTo>
                  <a:pt x="402856" y="425462"/>
                </a:lnTo>
                <a:lnTo>
                  <a:pt x="403796" y="431063"/>
                </a:lnTo>
                <a:lnTo>
                  <a:pt x="404291" y="426732"/>
                </a:lnTo>
                <a:close/>
              </a:path>
              <a:path w="625475" h="702944">
                <a:moveTo>
                  <a:pt x="411632" y="152400"/>
                </a:moveTo>
                <a:lnTo>
                  <a:pt x="411480" y="149860"/>
                </a:lnTo>
                <a:lnTo>
                  <a:pt x="408317" y="149860"/>
                </a:lnTo>
                <a:lnTo>
                  <a:pt x="408317" y="152400"/>
                </a:lnTo>
                <a:lnTo>
                  <a:pt x="400951" y="153670"/>
                </a:lnTo>
                <a:lnTo>
                  <a:pt x="394144" y="158750"/>
                </a:lnTo>
                <a:lnTo>
                  <a:pt x="386397" y="166370"/>
                </a:lnTo>
                <a:lnTo>
                  <a:pt x="380238" y="172720"/>
                </a:lnTo>
                <a:lnTo>
                  <a:pt x="374942" y="176530"/>
                </a:lnTo>
                <a:lnTo>
                  <a:pt x="362178" y="180340"/>
                </a:lnTo>
                <a:lnTo>
                  <a:pt x="354761" y="180340"/>
                </a:lnTo>
                <a:lnTo>
                  <a:pt x="345973" y="177800"/>
                </a:lnTo>
                <a:lnTo>
                  <a:pt x="355092" y="175260"/>
                </a:lnTo>
                <a:lnTo>
                  <a:pt x="356844" y="173990"/>
                </a:lnTo>
                <a:lnTo>
                  <a:pt x="362089" y="170180"/>
                </a:lnTo>
                <a:lnTo>
                  <a:pt x="367423" y="165100"/>
                </a:lnTo>
                <a:lnTo>
                  <a:pt x="371551" y="157480"/>
                </a:lnTo>
                <a:lnTo>
                  <a:pt x="375716" y="152400"/>
                </a:lnTo>
                <a:lnTo>
                  <a:pt x="381215" y="147320"/>
                </a:lnTo>
                <a:lnTo>
                  <a:pt x="388645" y="143510"/>
                </a:lnTo>
                <a:lnTo>
                  <a:pt x="398614" y="142240"/>
                </a:lnTo>
                <a:lnTo>
                  <a:pt x="393649" y="143510"/>
                </a:lnTo>
                <a:lnTo>
                  <a:pt x="382638" y="153670"/>
                </a:lnTo>
                <a:lnTo>
                  <a:pt x="384454" y="156210"/>
                </a:lnTo>
                <a:lnTo>
                  <a:pt x="386791" y="154940"/>
                </a:lnTo>
                <a:lnTo>
                  <a:pt x="392658" y="153670"/>
                </a:lnTo>
                <a:lnTo>
                  <a:pt x="400380" y="152400"/>
                </a:lnTo>
                <a:lnTo>
                  <a:pt x="408317" y="152400"/>
                </a:lnTo>
                <a:lnTo>
                  <a:pt x="408317" y="149860"/>
                </a:lnTo>
                <a:lnTo>
                  <a:pt x="395173" y="149860"/>
                </a:lnTo>
                <a:lnTo>
                  <a:pt x="391642" y="151130"/>
                </a:lnTo>
                <a:lnTo>
                  <a:pt x="389039" y="152400"/>
                </a:lnTo>
                <a:lnTo>
                  <a:pt x="391541" y="148590"/>
                </a:lnTo>
                <a:lnTo>
                  <a:pt x="399173" y="142240"/>
                </a:lnTo>
                <a:lnTo>
                  <a:pt x="402907" y="140970"/>
                </a:lnTo>
                <a:lnTo>
                  <a:pt x="401447" y="139700"/>
                </a:lnTo>
                <a:lnTo>
                  <a:pt x="394538" y="139700"/>
                </a:lnTo>
                <a:lnTo>
                  <a:pt x="385051" y="140970"/>
                </a:lnTo>
                <a:lnTo>
                  <a:pt x="378409" y="144780"/>
                </a:lnTo>
                <a:lnTo>
                  <a:pt x="373621" y="151130"/>
                </a:lnTo>
                <a:lnTo>
                  <a:pt x="369684" y="157480"/>
                </a:lnTo>
                <a:lnTo>
                  <a:pt x="363270" y="167640"/>
                </a:lnTo>
                <a:lnTo>
                  <a:pt x="359143" y="171450"/>
                </a:lnTo>
                <a:lnTo>
                  <a:pt x="354279" y="173990"/>
                </a:lnTo>
                <a:lnTo>
                  <a:pt x="350431" y="171869"/>
                </a:lnTo>
                <a:lnTo>
                  <a:pt x="350431" y="173990"/>
                </a:lnTo>
                <a:lnTo>
                  <a:pt x="342988" y="175260"/>
                </a:lnTo>
                <a:lnTo>
                  <a:pt x="336384" y="173990"/>
                </a:lnTo>
                <a:lnTo>
                  <a:pt x="330415" y="171450"/>
                </a:lnTo>
                <a:lnTo>
                  <a:pt x="316941" y="142240"/>
                </a:lnTo>
                <a:lnTo>
                  <a:pt x="324866" y="147320"/>
                </a:lnTo>
                <a:lnTo>
                  <a:pt x="329336" y="153670"/>
                </a:lnTo>
                <a:lnTo>
                  <a:pt x="333248" y="160020"/>
                </a:lnTo>
                <a:lnTo>
                  <a:pt x="339509" y="167640"/>
                </a:lnTo>
                <a:lnTo>
                  <a:pt x="341236" y="168910"/>
                </a:lnTo>
                <a:lnTo>
                  <a:pt x="346786" y="172720"/>
                </a:lnTo>
                <a:lnTo>
                  <a:pt x="348615" y="172720"/>
                </a:lnTo>
                <a:lnTo>
                  <a:pt x="350431" y="173990"/>
                </a:lnTo>
                <a:lnTo>
                  <a:pt x="350431" y="171869"/>
                </a:lnTo>
                <a:lnTo>
                  <a:pt x="349681" y="171450"/>
                </a:lnTo>
                <a:lnTo>
                  <a:pt x="344932" y="168910"/>
                </a:lnTo>
                <a:lnTo>
                  <a:pt x="338061" y="163830"/>
                </a:lnTo>
                <a:lnTo>
                  <a:pt x="335584" y="160020"/>
                </a:lnTo>
                <a:lnTo>
                  <a:pt x="333819" y="157480"/>
                </a:lnTo>
                <a:lnTo>
                  <a:pt x="340575" y="157480"/>
                </a:lnTo>
                <a:lnTo>
                  <a:pt x="342036" y="156210"/>
                </a:lnTo>
                <a:lnTo>
                  <a:pt x="343065" y="154940"/>
                </a:lnTo>
                <a:lnTo>
                  <a:pt x="339598" y="154940"/>
                </a:lnTo>
                <a:lnTo>
                  <a:pt x="339686" y="153670"/>
                </a:lnTo>
                <a:lnTo>
                  <a:pt x="338404" y="152400"/>
                </a:lnTo>
                <a:lnTo>
                  <a:pt x="337578" y="151777"/>
                </a:lnTo>
                <a:lnTo>
                  <a:pt x="337578" y="153670"/>
                </a:lnTo>
                <a:lnTo>
                  <a:pt x="332295" y="153670"/>
                </a:lnTo>
                <a:lnTo>
                  <a:pt x="331889" y="152400"/>
                </a:lnTo>
                <a:lnTo>
                  <a:pt x="331571" y="151130"/>
                </a:lnTo>
                <a:lnTo>
                  <a:pt x="331343" y="149860"/>
                </a:lnTo>
                <a:lnTo>
                  <a:pt x="334924" y="152400"/>
                </a:lnTo>
                <a:lnTo>
                  <a:pt x="337578" y="153670"/>
                </a:lnTo>
                <a:lnTo>
                  <a:pt x="337578" y="151777"/>
                </a:lnTo>
                <a:lnTo>
                  <a:pt x="335051" y="149860"/>
                </a:lnTo>
                <a:lnTo>
                  <a:pt x="330022" y="146050"/>
                </a:lnTo>
                <a:lnTo>
                  <a:pt x="322110" y="143510"/>
                </a:lnTo>
                <a:lnTo>
                  <a:pt x="319773" y="142240"/>
                </a:lnTo>
                <a:lnTo>
                  <a:pt x="317436" y="140970"/>
                </a:lnTo>
                <a:lnTo>
                  <a:pt x="315912" y="140538"/>
                </a:lnTo>
                <a:lnTo>
                  <a:pt x="315912" y="151130"/>
                </a:lnTo>
                <a:lnTo>
                  <a:pt x="307784" y="148590"/>
                </a:lnTo>
                <a:lnTo>
                  <a:pt x="303733" y="147320"/>
                </a:lnTo>
                <a:lnTo>
                  <a:pt x="306692" y="146050"/>
                </a:lnTo>
                <a:lnTo>
                  <a:pt x="309867" y="143510"/>
                </a:lnTo>
                <a:lnTo>
                  <a:pt x="313296" y="142240"/>
                </a:lnTo>
                <a:lnTo>
                  <a:pt x="314693" y="142240"/>
                </a:lnTo>
                <a:lnTo>
                  <a:pt x="315379" y="148590"/>
                </a:lnTo>
                <a:lnTo>
                  <a:pt x="315912" y="151130"/>
                </a:lnTo>
                <a:lnTo>
                  <a:pt x="315912" y="140538"/>
                </a:lnTo>
                <a:lnTo>
                  <a:pt x="310426" y="138976"/>
                </a:lnTo>
                <a:lnTo>
                  <a:pt x="310426" y="140970"/>
                </a:lnTo>
                <a:lnTo>
                  <a:pt x="291452" y="149860"/>
                </a:lnTo>
                <a:lnTo>
                  <a:pt x="278193" y="151130"/>
                </a:lnTo>
                <a:lnTo>
                  <a:pt x="268528" y="147320"/>
                </a:lnTo>
                <a:lnTo>
                  <a:pt x="260362" y="139700"/>
                </a:lnTo>
                <a:lnTo>
                  <a:pt x="255066" y="135890"/>
                </a:lnTo>
                <a:lnTo>
                  <a:pt x="248335" y="130810"/>
                </a:lnTo>
                <a:lnTo>
                  <a:pt x="244055" y="128485"/>
                </a:lnTo>
                <a:lnTo>
                  <a:pt x="244055" y="130810"/>
                </a:lnTo>
                <a:lnTo>
                  <a:pt x="235178" y="135890"/>
                </a:lnTo>
                <a:lnTo>
                  <a:pt x="228295" y="134620"/>
                </a:lnTo>
                <a:lnTo>
                  <a:pt x="228942" y="134620"/>
                </a:lnTo>
                <a:lnTo>
                  <a:pt x="230822" y="129540"/>
                </a:lnTo>
                <a:lnTo>
                  <a:pt x="231089" y="129540"/>
                </a:lnTo>
                <a:lnTo>
                  <a:pt x="231343" y="128270"/>
                </a:lnTo>
                <a:lnTo>
                  <a:pt x="231635" y="128270"/>
                </a:lnTo>
                <a:lnTo>
                  <a:pt x="232346" y="127000"/>
                </a:lnTo>
                <a:lnTo>
                  <a:pt x="238188" y="127000"/>
                </a:lnTo>
                <a:lnTo>
                  <a:pt x="240030" y="128320"/>
                </a:lnTo>
                <a:lnTo>
                  <a:pt x="244055" y="130810"/>
                </a:lnTo>
                <a:lnTo>
                  <a:pt x="244055" y="128485"/>
                </a:lnTo>
                <a:lnTo>
                  <a:pt x="241350" y="127000"/>
                </a:lnTo>
                <a:lnTo>
                  <a:pt x="235242" y="124460"/>
                </a:lnTo>
                <a:lnTo>
                  <a:pt x="239890" y="123190"/>
                </a:lnTo>
                <a:lnTo>
                  <a:pt x="240804" y="123190"/>
                </a:lnTo>
                <a:lnTo>
                  <a:pt x="244881" y="121920"/>
                </a:lnTo>
                <a:lnTo>
                  <a:pt x="253276" y="120650"/>
                </a:lnTo>
                <a:lnTo>
                  <a:pt x="260604" y="124498"/>
                </a:lnTo>
                <a:lnTo>
                  <a:pt x="267042" y="129540"/>
                </a:lnTo>
                <a:lnTo>
                  <a:pt x="273126" y="135890"/>
                </a:lnTo>
                <a:lnTo>
                  <a:pt x="276199" y="139700"/>
                </a:lnTo>
                <a:lnTo>
                  <a:pt x="280123" y="143510"/>
                </a:lnTo>
                <a:lnTo>
                  <a:pt x="286575" y="143510"/>
                </a:lnTo>
                <a:lnTo>
                  <a:pt x="300037" y="140970"/>
                </a:lnTo>
                <a:lnTo>
                  <a:pt x="300570" y="139700"/>
                </a:lnTo>
                <a:lnTo>
                  <a:pt x="301091" y="138430"/>
                </a:lnTo>
                <a:lnTo>
                  <a:pt x="310426" y="140970"/>
                </a:lnTo>
                <a:lnTo>
                  <a:pt x="310426" y="138976"/>
                </a:lnTo>
                <a:lnTo>
                  <a:pt x="308508" y="138430"/>
                </a:lnTo>
                <a:lnTo>
                  <a:pt x="303695" y="137160"/>
                </a:lnTo>
                <a:lnTo>
                  <a:pt x="295160" y="135890"/>
                </a:lnTo>
                <a:lnTo>
                  <a:pt x="293179" y="135890"/>
                </a:lnTo>
                <a:lnTo>
                  <a:pt x="293179" y="138430"/>
                </a:lnTo>
                <a:lnTo>
                  <a:pt x="292163" y="138430"/>
                </a:lnTo>
                <a:lnTo>
                  <a:pt x="290652" y="139700"/>
                </a:lnTo>
                <a:lnTo>
                  <a:pt x="289191" y="139700"/>
                </a:lnTo>
                <a:lnTo>
                  <a:pt x="286880" y="138430"/>
                </a:lnTo>
                <a:lnTo>
                  <a:pt x="284568" y="137160"/>
                </a:lnTo>
                <a:lnTo>
                  <a:pt x="288632" y="137160"/>
                </a:lnTo>
                <a:lnTo>
                  <a:pt x="293179" y="138430"/>
                </a:lnTo>
                <a:lnTo>
                  <a:pt x="293179" y="135890"/>
                </a:lnTo>
                <a:lnTo>
                  <a:pt x="283438" y="135890"/>
                </a:lnTo>
                <a:lnTo>
                  <a:pt x="282638" y="137160"/>
                </a:lnTo>
                <a:lnTo>
                  <a:pt x="283298" y="138430"/>
                </a:lnTo>
                <a:lnTo>
                  <a:pt x="279400" y="134962"/>
                </a:lnTo>
                <a:lnTo>
                  <a:pt x="279577" y="137160"/>
                </a:lnTo>
                <a:lnTo>
                  <a:pt x="280479" y="138430"/>
                </a:lnTo>
                <a:lnTo>
                  <a:pt x="282638" y="139700"/>
                </a:lnTo>
                <a:lnTo>
                  <a:pt x="283362" y="140970"/>
                </a:lnTo>
                <a:lnTo>
                  <a:pt x="280606" y="140970"/>
                </a:lnTo>
                <a:lnTo>
                  <a:pt x="277710" y="137160"/>
                </a:lnTo>
                <a:lnTo>
                  <a:pt x="274662" y="134620"/>
                </a:lnTo>
                <a:lnTo>
                  <a:pt x="268198" y="128270"/>
                </a:lnTo>
                <a:lnTo>
                  <a:pt x="261378" y="123190"/>
                </a:lnTo>
                <a:lnTo>
                  <a:pt x="254152" y="119380"/>
                </a:lnTo>
                <a:lnTo>
                  <a:pt x="246456" y="120650"/>
                </a:lnTo>
                <a:lnTo>
                  <a:pt x="243243" y="120650"/>
                </a:lnTo>
                <a:lnTo>
                  <a:pt x="241020" y="118262"/>
                </a:lnTo>
                <a:lnTo>
                  <a:pt x="241020" y="121920"/>
                </a:lnTo>
                <a:lnTo>
                  <a:pt x="239534" y="121920"/>
                </a:lnTo>
                <a:lnTo>
                  <a:pt x="230276" y="124460"/>
                </a:lnTo>
                <a:lnTo>
                  <a:pt x="228955" y="128270"/>
                </a:lnTo>
                <a:lnTo>
                  <a:pt x="228231" y="130810"/>
                </a:lnTo>
                <a:lnTo>
                  <a:pt x="226949" y="133350"/>
                </a:lnTo>
                <a:lnTo>
                  <a:pt x="226034" y="134620"/>
                </a:lnTo>
                <a:lnTo>
                  <a:pt x="225475" y="134620"/>
                </a:lnTo>
                <a:lnTo>
                  <a:pt x="224955" y="133350"/>
                </a:lnTo>
                <a:lnTo>
                  <a:pt x="224472" y="133350"/>
                </a:lnTo>
                <a:lnTo>
                  <a:pt x="223774" y="132080"/>
                </a:lnTo>
                <a:lnTo>
                  <a:pt x="222872" y="132080"/>
                </a:lnTo>
                <a:lnTo>
                  <a:pt x="221792" y="129540"/>
                </a:lnTo>
                <a:lnTo>
                  <a:pt x="220446" y="127000"/>
                </a:lnTo>
                <a:lnTo>
                  <a:pt x="214299" y="114300"/>
                </a:lnTo>
                <a:lnTo>
                  <a:pt x="213182" y="110490"/>
                </a:lnTo>
                <a:lnTo>
                  <a:pt x="212051" y="106680"/>
                </a:lnTo>
                <a:lnTo>
                  <a:pt x="211683" y="105410"/>
                </a:lnTo>
                <a:lnTo>
                  <a:pt x="210807" y="100228"/>
                </a:lnTo>
                <a:lnTo>
                  <a:pt x="210134" y="95516"/>
                </a:lnTo>
                <a:lnTo>
                  <a:pt x="210134" y="106680"/>
                </a:lnTo>
                <a:lnTo>
                  <a:pt x="201510" y="106680"/>
                </a:lnTo>
                <a:lnTo>
                  <a:pt x="202425" y="104140"/>
                </a:lnTo>
                <a:lnTo>
                  <a:pt x="203123" y="100228"/>
                </a:lnTo>
                <a:lnTo>
                  <a:pt x="203695" y="95250"/>
                </a:lnTo>
                <a:lnTo>
                  <a:pt x="207937" y="95250"/>
                </a:lnTo>
                <a:lnTo>
                  <a:pt x="208534" y="100380"/>
                </a:lnTo>
                <a:lnTo>
                  <a:pt x="209219" y="104140"/>
                </a:lnTo>
                <a:lnTo>
                  <a:pt x="210134" y="106680"/>
                </a:lnTo>
                <a:lnTo>
                  <a:pt x="210134" y="95516"/>
                </a:lnTo>
                <a:lnTo>
                  <a:pt x="210096" y="95250"/>
                </a:lnTo>
                <a:lnTo>
                  <a:pt x="218732" y="95250"/>
                </a:lnTo>
                <a:lnTo>
                  <a:pt x="224917" y="97790"/>
                </a:lnTo>
                <a:lnTo>
                  <a:pt x="229806" y="101600"/>
                </a:lnTo>
                <a:lnTo>
                  <a:pt x="234569" y="111760"/>
                </a:lnTo>
                <a:lnTo>
                  <a:pt x="235800" y="115570"/>
                </a:lnTo>
                <a:lnTo>
                  <a:pt x="237680" y="118110"/>
                </a:lnTo>
                <a:lnTo>
                  <a:pt x="241020" y="121920"/>
                </a:lnTo>
                <a:lnTo>
                  <a:pt x="241020" y="118262"/>
                </a:lnTo>
                <a:lnTo>
                  <a:pt x="239661" y="116789"/>
                </a:lnTo>
                <a:lnTo>
                  <a:pt x="237769" y="114300"/>
                </a:lnTo>
                <a:lnTo>
                  <a:pt x="236334" y="110490"/>
                </a:lnTo>
                <a:lnTo>
                  <a:pt x="236118" y="109220"/>
                </a:lnTo>
                <a:lnTo>
                  <a:pt x="235927" y="109220"/>
                </a:lnTo>
                <a:lnTo>
                  <a:pt x="240461" y="107950"/>
                </a:lnTo>
                <a:lnTo>
                  <a:pt x="244284" y="106680"/>
                </a:lnTo>
                <a:lnTo>
                  <a:pt x="249593" y="105410"/>
                </a:lnTo>
                <a:lnTo>
                  <a:pt x="251333" y="104140"/>
                </a:lnTo>
                <a:lnTo>
                  <a:pt x="253022" y="100380"/>
                </a:lnTo>
                <a:lnTo>
                  <a:pt x="245948" y="104140"/>
                </a:lnTo>
                <a:lnTo>
                  <a:pt x="246938" y="102870"/>
                </a:lnTo>
                <a:lnTo>
                  <a:pt x="247319" y="102870"/>
                </a:lnTo>
                <a:lnTo>
                  <a:pt x="246786" y="100330"/>
                </a:lnTo>
                <a:lnTo>
                  <a:pt x="244957" y="99263"/>
                </a:lnTo>
                <a:lnTo>
                  <a:pt x="244957" y="101600"/>
                </a:lnTo>
                <a:lnTo>
                  <a:pt x="235038" y="104140"/>
                </a:lnTo>
                <a:lnTo>
                  <a:pt x="234594" y="101600"/>
                </a:lnTo>
                <a:lnTo>
                  <a:pt x="234365" y="99060"/>
                </a:lnTo>
                <a:lnTo>
                  <a:pt x="240614" y="100380"/>
                </a:lnTo>
                <a:lnTo>
                  <a:pt x="244957" y="101600"/>
                </a:lnTo>
                <a:lnTo>
                  <a:pt x="244957" y="99263"/>
                </a:lnTo>
                <a:lnTo>
                  <a:pt x="244614" y="99060"/>
                </a:lnTo>
                <a:lnTo>
                  <a:pt x="236435" y="96520"/>
                </a:lnTo>
                <a:lnTo>
                  <a:pt x="231216" y="95250"/>
                </a:lnTo>
                <a:lnTo>
                  <a:pt x="219240" y="93980"/>
                </a:lnTo>
                <a:lnTo>
                  <a:pt x="201536" y="93980"/>
                </a:lnTo>
                <a:lnTo>
                  <a:pt x="201536" y="95250"/>
                </a:lnTo>
                <a:lnTo>
                  <a:pt x="200799" y="100380"/>
                </a:lnTo>
                <a:lnTo>
                  <a:pt x="199948" y="105410"/>
                </a:lnTo>
                <a:lnTo>
                  <a:pt x="197332" y="114300"/>
                </a:lnTo>
                <a:lnTo>
                  <a:pt x="191185" y="127000"/>
                </a:lnTo>
                <a:lnTo>
                  <a:pt x="189852" y="129540"/>
                </a:lnTo>
                <a:lnTo>
                  <a:pt x="188772" y="132080"/>
                </a:lnTo>
                <a:lnTo>
                  <a:pt x="187858" y="132080"/>
                </a:lnTo>
                <a:lnTo>
                  <a:pt x="187172" y="133350"/>
                </a:lnTo>
                <a:lnTo>
                  <a:pt x="186677" y="133350"/>
                </a:lnTo>
                <a:lnTo>
                  <a:pt x="186169" y="134620"/>
                </a:lnTo>
                <a:lnTo>
                  <a:pt x="185597" y="134620"/>
                </a:lnTo>
                <a:lnTo>
                  <a:pt x="184696" y="133350"/>
                </a:lnTo>
                <a:lnTo>
                  <a:pt x="183413" y="130810"/>
                </a:lnTo>
                <a:lnTo>
                  <a:pt x="183349" y="130594"/>
                </a:lnTo>
                <a:lnTo>
                  <a:pt x="183349" y="134620"/>
                </a:lnTo>
                <a:lnTo>
                  <a:pt x="176453" y="135890"/>
                </a:lnTo>
                <a:lnTo>
                  <a:pt x="167576" y="130810"/>
                </a:lnTo>
                <a:lnTo>
                  <a:pt x="171704" y="128270"/>
                </a:lnTo>
                <a:lnTo>
                  <a:pt x="173456" y="127000"/>
                </a:lnTo>
                <a:lnTo>
                  <a:pt x="179298" y="127000"/>
                </a:lnTo>
                <a:lnTo>
                  <a:pt x="180009" y="128270"/>
                </a:lnTo>
                <a:lnTo>
                  <a:pt x="180301" y="128270"/>
                </a:lnTo>
                <a:lnTo>
                  <a:pt x="180543" y="129540"/>
                </a:lnTo>
                <a:lnTo>
                  <a:pt x="180809" y="129540"/>
                </a:lnTo>
                <a:lnTo>
                  <a:pt x="182689" y="134620"/>
                </a:lnTo>
                <a:lnTo>
                  <a:pt x="183349" y="134620"/>
                </a:lnTo>
                <a:lnTo>
                  <a:pt x="183349" y="130594"/>
                </a:lnTo>
                <a:lnTo>
                  <a:pt x="182676" y="128270"/>
                </a:lnTo>
                <a:lnTo>
                  <a:pt x="182245" y="127000"/>
                </a:lnTo>
                <a:lnTo>
                  <a:pt x="181356" y="124460"/>
                </a:lnTo>
                <a:lnTo>
                  <a:pt x="176390" y="123101"/>
                </a:lnTo>
                <a:lnTo>
                  <a:pt x="176390" y="124460"/>
                </a:lnTo>
                <a:lnTo>
                  <a:pt x="170294" y="127000"/>
                </a:lnTo>
                <a:lnTo>
                  <a:pt x="163296" y="130810"/>
                </a:lnTo>
                <a:lnTo>
                  <a:pt x="156578" y="135890"/>
                </a:lnTo>
                <a:lnTo>
                  <a:pt x="151269" y="139700"/>
                </a:lnTo>
                <a:lnTo>
                  <a:pt x="143103" y="147320"/>
                </a:lnTo>
                <a:lnTo>
                  <a:pt x="133451" y="151130"/>
                </a:lnTo>
                <a:lnTo>
                  <a:pt x="120180" y="149860"/>
                </a:lnTo>
                <a:lnTo>
                  <a:pt x="117475" y="148590"/>
                </a:lnTo>
                <a:lnTo>
                  <a:pt x="107911" y="144119"/>
                </a:lnTo>
                <a:lnTo>
                  <a:pt x="107911" y="147320"/>
                </a:lnTo>
                <a:lnTo>
                  <a:pt x="95732" y="151130"/>
                </a:lnTo>
                <a:lnTo>
                  <a:pt x="96266" y="148590"/>
                </a:lnTo>
                <a:lnTo>
                  <a:pt x="96659" y="144780"/>
                </a:lnTo>
                <a:lnTo>
                  <a:pt x="96951" y="142240"/>
                </a:lnTo>
                <a:lnTo>
                  <a:pt x="98348" y="142240"/>
                </a:lnTo>
                <a:lnTo>
                  <a:pt x="101765" y="143510"/>
                </a:lnTo>
                <a:lnTo>
                  <a:pt x="104952" y="146050"/>
                </a:lnTo>
                <a:lnTo>
                  <a:pt x="107911" y="147320"/>
                </a:lnTo>
                <a:lnTo>
                  <a:pt x="107911" y="144119"/>
                </a:lnTo>
                <a:lnTo>
                  <a:pt x="103924" y="142240"/>
                </a:lnTo>
                <a:lnTo>
                  <a:pt x="101219" y="140970"/>
                </a:lnTo>
                <a:lnTo>
                  <a:pt x="110553" y="138430"/>
                </a:lnTo>
                <a:lnTo>
                  <a:pt x="111594" y="140970"/>
                </a:lnTo>
                <a:lnTo>
                  <a:pt x="125069" y="143510"/>
                </a:lnTo>
                <a:lnTo>
                  <a:pt x="131508" y="143510"/>
                </a:lnTo>
                <a:lnTo>
                  <a:pt x="134137" y="140970"/>
                </a:lnTo>
                <a:lnTo>
                  <a:pt x="135445" y="139700"/>
                </a:lnTo>
                <a:lnTo>
                  <a:pt x="138506" y="135890"/>
                </a:lnTo>
                <a:lnTo>
                  <a:pt x="144589" y="129540"/>
                </a:lnTo>
                <a:lnTo>
                  <a:pt x="151091" y="124460"/>
                </a:lnTo>
                <a:lnTo>
                  <a:pt x="158356" y="120650"/>
                </a:lnTo>
                <a:lnTo>
                  <a:pt x="166763" y="121920"/>
                </a:lnTo>
                <a:lnTo>
                  <a:pt x="170840" y="123190"/>
                </a:lnTo>
                <a:lnTo>
                  <a:pt x="171742" y="123190"/>
                </a:lnTo>
                <a:lnTo>
                  <a:pt x="176390" y="124460"/>
                </a:lnTo>
                <a:lnTo>
                  <a:pt x="176390" y="123101"/>
                </a:lnTo>
                <a:lnTo>
                  <a:pt x="172097" y="121920"/>
                </a:lnTo>
                <a:lnTo>
                  <a:pt x="170624" y="121920"/>
                </a:lnTo>
                <a:lnTo>
                  <a:pt x="174040" y="118008"/>
                </a:lnTo>
                <a:lnTo>
                  <a:pt x="175844" y="115570"/>
                </a:lnTo>
                <a:lnTo>
                  <a:pt x="177076" y="111760"/>
                </a:lnTo>
                <a:lnTo>
                  <a:pt x="180644" y="104140"/>
                </a:lnTo>
                <a:lnTo>
                  <a:pt x="181838" y="101600"/>
                </a:lnTo>
                <a:lnTo>
                  <a:pt x="185102" y="99060"/>
                </a:lnTo>
                <a:lnTo>
                  <a:pt x="186728" y="97790"/>
                </a:lnTo>
                <a:lnTo>
                  <a:pt x="192900" y="95250"/>
                </a:lnTo>
                <a:lnTo>
                  <a:pt x="201536" y="95250"/>
                </a:lnTo>
                <a:lnTo>
                  <a:pt x="201536" y="93980"/>
                </a:lnTo>
                <a:lnTo>
                  <a:pt x="192392" y="93980"/>
                </a:lnTo>
                <a:lnTo>
                  <a:pt x="180416" y="95250"/>
                </a:lnTo>
                <a:lnTo>
                  <a:pt x="177266" y="96024"/>
                </a:lnTo>
                <a:lnTo>
                  <a:pt x="177266" y="99060"/>
                </a:lnTo>
                <a:lnTo>
                  <a:pt x="176834" y="102870"/>
                </a:lnTo>
                <a:lnTo>
                  <a:pt x="176606" y="104140"/>
                </a:lnTo>
                <a:lnTo>
                  <a:pt x="166674" y="101600"/>
                </a:lnTo>
                <a:lnTo>
                  <a:pt x="171196" y="100330"/>
                </a:lnTo>
                <a:lnTo>
                  <a:pt x="177266" y="99060"/>
                </a:lnTo>
                <a:lnTo>
                  <a:pt x="177266" y="96024"/>
                </a:lnTo>
                <a:lnTo>
                  <a:pt x="175209" y="96520"/>
                </a:lnTo>
                <a:lnTo>
                  <a:pt x="167030" y="99060"/>
                </a:lnTo>
                <a:lnTo>
                  <a:pt x="164846" y="100330"/>
                </a:lnTo>
                <a:lnTo>
                  <a:pt x="164325" y="102870"/>
                </a:lnTo>
                <a:lnTo>
                  <a:pt x="164706" y="102870"/>
                </a:lnTo>
                <a:lnTo>
                  <a:pt x="165696" y="104140"/>
                </a:lnTo>
                <a:lnTo>
                  <a:pt x="158623" y="100380"/>
                </a:lnTo>
                <a:lnTo>
                  <a:pt x="160312" y="104140"/>
                </a:lnTo>
                <a:lnTo>
                  <a:pt x="162039" y="105410"/>
                </a:lnTo>
                <a:lnTo>
                  <a:pt x="167360" y="106680"/>
                </a:lnTo>
                <a:lnTo>
                  <a:pt x="171183" y="107950"/>
                </a:lnTo>
                <a:lnTo>
                  <a:pt x="175717" y="109220"/>
                </a:lnTo>
                <a:lnTo>
                  <a:pt x="175526" y="109220"/>
                </a:lnTo>
                <a:lnTo>
                  <a:pt x="175298" y="110490"/>
                </a:lnTo>
                <a:lnTo>
                  <a:pt x="173875" y="114300"/>
                </a:lnTo>
                <a:lnTo>
                  <a:pt x="171945" y="116840"/>
                </a:lnTo>
                <a:lnTo>
                  <a:pt x="168402" y="120650"/>
                </a:lnTo>
                <a:lnTo>
                  <a:pt x="165188" y="120650"/>
                </a:lnTo>
                <a:lnTo>
                  <a:pt x="157480" y="119380"/>
                </a:lnTo>
                <a:lnTo>
                  <a:pt x="150253" y="123190"/>
                </a:lnTo>
                <a:lnTo>
                  <a:pt x="143395" y="128320"/>
                </a:lnTo>
                <a:lnTo>
                  <a:pt x="136969" y="134620"/>
                </a:lnTo>
                <a:lnTo>
                  <a:pt x="133934" y="137160"/>
                </a:lnTo>
                <a:lnTo>
                  <a:pt x="131038" y="140970"/>
                </a:lnTo>
                <a:lnTo>
                  <a:pt x="128270" y="140970"/>
                </a:lnTo>
                <a:lnTo>
                  <a:pt x="129006" y="139700"/>
                </a:lnTo>
                <a:lnTo>
                  <a:pt x="131152" y="138430"/>
                </a:lnTo>
                <a:lnTo>
                  <a:pt x="132067" y="137160"/>
                </a:lnTo>
                <a:lnTo>
                  <a:pt x="132232" y="134962"/>
                </a:lnTo>
                <a:lnTo>
                  <a:pt x="128346" y="138430"/>
                </a:lnTo>
                <a:lnTo>
                  <a:pt x="128879" y="137160"/>
                </a:lnTo>
                <a:lnTo>
                  <a:pt x="129006" y="137160"/>
                </a:lnTo>
                <a:lnTo>
                  <a:pt x="128206" y="135890"/>
                </a:lnTo>
                <a:lnTo>
                  <a:pt x="127063" y="135890"/>
                </a:lnTo>
                <a:lnTo>
                  <a:pt x="127063" y="137160"/>
                </a:lnTo>
                <a:lnTo>
                  <a:pt x="122453" y="139700"/>
                </a:lnTo>
                <a:lnTo>
                  <a:pt x="120992" y="139700"/>
                </a:lnTo>
                <a:lnTo>
                  <a:pt x="119481" y="138430"/>
                </a:lnTo>
                <a:lnTo>
                  <a:pt x="118465" y="138430"/>
                </a:lnTo>
                <a:lnTo>
                  <a:pt x="122999" y="137160"/>
                </a:lnTo>
                <a:lnTo>
                  <a:pt x="127063" y="137160"/>
                </a:lnTo>
                <a:lnTo>
                  <a:pt x="127063" y="135890"/>
                </a:lnTo>
                <a:lnTo>
                  <a:pt x="116484" y="135890"/>
                </a:lnTo>
                <a:lnTo>
                  <a:pt x="107950" y="137160"/>
                </a:lnTo>
                <a:lnTo>
                  <a:pt x="103136" y="138430"/>
                </a:lnTo>
                <a:lnTo>
                  <a:pt x="94703" y="140830"/>
                </a:lnTo>
                <a:lnTo>
                  <a:pt x="94703" y="142240"/>
                </a:lnTo>
                <a:lnTo>
                  <a:pt x="93611" y="153670"/>
                </a:lnTo>
                <a:lnTo>
                  <a:pt x="68643" y="175260"/>
                </a:lnTo>
                <a:lnTo>
                  <a:pt x="65671" y="174752"/>
                </a:lnTo>
                <a:lnTo>
                  <a:pt x="65671" y="177800"/>
                </a:lnTo>
                <a:lnTo>
                  <a:pt x="56870" y="180340"/>
                </a:lnTo>
                <a:lnTo>
                  <a:pt x="49466" y="180340"/>
                </a:lnTo>
                <a:lnTo>
                  <a:pt x="36703" y="176530"/>
                </a:lnTo>
                <a:lnTo>
                  <a:pt x="31407" y="172720"/>
                </a:lnTo>
                <a:lnTo>
                  <a:pt x="25234" y="166370"/>
                </a:lnTo>
                <a:lnTo>
                  <a:pt x="17487" y="158750"/>
                </a:lnTo>
                <a:lnTo>
                  <a:pt x="10680" y="153670"/>
                </a:lnTo>
                <a:lnTo>
                  <a:pt x="3327" y="152400"/>
                </a:lnTo>
                <a:lnTo>
                  <a:pt x="11252" y="152400"/>
                </a:lnTo>
                <a:lnTo>
                  <a:pt x="18973" y="153670"/>
                </a:lnTo>
                <a:lnTo>
                  <a:pt x="24841" y="154940"/>
                </a:lnTo>
                <a:lnTo>
                  <a:pt x="27178" y="156210"/>
                </a:lnTo>
                <a:lnTo>
                  <a:pt x="28994" y="153670"/>
                </a:lnTo>
                <a:lnTo>
                  <a:pt x="17983" y="143510"/>
                </a:lnTo>
                <a:lnTo>
                  <a:pt x="13017" y="142240"/>
                </a:lnTo>
                <a:lnTo>
                  <a:pt x="22999" y="143510"/>
                </a:lnTo>
                <a:lnTo>
                  <a:pt x="30429" y="147320"/>
                </a:lnTo>
                <a:lnTo>
                  <a:pt x="35915" y="152400"/>
                </a:lnTo>
                <a:lnTo>
                  <a:pt x="40093" y="157480"/>
                </a:lnTo>
                <a:lnTo>
                  <a:pt x="44221" y="165100"/>
                </a:lnTo>
                <a:lnTo>
                  <a:pt x="49555" y="170180"/>
                </a:lnTo>
                <a:lnTo>
                  <a:pt x="56553" y="175260"/>
                </a:lnTo>
                <a:lnTo>
                  <a:pt x="65671" y="177800"/>
                </a:lnTo>
                <a:lnTo>
                  <a:pt x="65671" y="174752"/>
                </a:lnTo>
                <a:lnTo>
                  <a:pt x="61214" y="173990"/>
                </a:lnTo>
                <a:lnTo>
                  <a:pt x="63042" y="172720"/>
                </a:lnTo>
                <a:lnTo>
                  <a:pt x="64846" y="172720"/>
                </a:lnTo>
                <a:lnTo>
                  <a:pt x="70396" y="168910"/>
                </a:lnTo>
                <a:lnTo>
                  <a:pt x="72136" y="167640"/>
                </a:lnTo>
                <a:lnTo>
                  <a:pt x="78397" y="160020"/>
                </a:lnTo>
                <a:lnTo>
                  <a:pt x="82308" y="153670"/>
                </a:lnTo>
                <a:lnTo>
                  <a:pt x="84988" y="149860"/>
                </a:lnTo>
                <a:lnTo>
                  <a:pt x="86779" y="147320"/>
                </a:lnTo>
                <a:lnTo>
                  <a:pt x="94703" y="142240"/>
                </a:lnTo>
                <a:lnTo>
                  <a:pt x="94703" y="140830"/>
                </a:lnTo>
                <a:lnTo>
                  <a:pt x="94208" y="140970"/>
                </a:lnTo>
                <a:lnTo>
                  <a:pt x="89535" y="143510"/>
                </a:lnTo>
                <a:lnTo>
                  <a:pt x="81610" y="146050"/>
                </a:lnTo>
                <a:lnTo>
                  <a:pt x="80302" y="147053"/>
                </a:lnTo>
                <a:lnTo>
                  <a:pt x="80302" y="149860"/>
                </a:lnTo>
                <a:lnTo>
                  <a:pt x="80073" y="151130"/>
                </a:lnTo>
                <a:lnTo>
                  <a:pt x="79756" y="152400"/>
                </a:lnTo>
                <a:lnTo>
                  <a:pt x="79349" y="153670"/>
                </a:lnTo>
                <a:lnTo>
                  <a:pt x="74053" y="153670"/>
                </a:lnTo>
                <a:lnTo>
                  <a:pt x="76720" y="152400"/>
                </a:lnTo>
                <a:lnTo>
                  <a:pt x="80302" y="149860"/>
                </a:lnTo>
                <a:lnTo>
                  <a:pt x="80302" y="147053"/>
                </a:lnTo>
                <a:lnTo>
                  <a:pt x="73240" y="152400"/>
                </a:lnTo>
                <a:lnTo>
                  <a:pt x="71958" y="153670"/>
                </a:lnTo>
                <a:lnTo>
                  <a:pt x="72034" y="154940"/>
                </a:lnTo>
                <a:lnTo>
                  <a:pt x="68567" y="154940"/>
                </a:lnTo>
                <a:lnTo>
                  <a:pt x="69596" y="156210"/>
                </a:lnTo>
                <a:lnTo>
                  <a:pt x="71056" y="157480"/>
                </a:lnTo>
                <a:lnTo>
                  <a:pt x="77812" y="157480"/>
                </a:lnTo>
                <a:lnTo>
                  <a:pt x="76047" y="160020"/>
                </a:lnTo>
                <a:lnTo>
                  <a:pt x="73583" y="163830"/>
                </a:lnTo>
                <a:lnTo>
                  <a:pt x="66713" y="168910"/>
                </a:lnTo>
                <a:lnTo>
                  <a:pt x="61963" y="171450"/>
                </a:lnTo>
                <a:lnTo>
                  <a:pt x="57365" y="173990"/>
                </a:lnTo>
                <a:lnTo>
                  <a:pt x="52501" y="171450"/>
                </a:lnTo>
                <a:lnTo>
                  <a:pt x="48361" y="167640"/>
                </a:lnTo>
                <a:lnTo>
                  <a:pt x="41948" y="157480"/>
                </a:lnTo>
                <a:lnTo>
                  <a:pt x="38023" y="151130"/>
                </a:lnTo>
                <a:lnTo>
                  <a:pt x="33235" y="144780"/>
                </a:lnTo>
                <a:lnTo>
                  <a:pt x="28803" y="142240"/>
                </a:lnTo>
                <a:lnTo>
                  <a:pt x="26593" y="140970"/>
                </a:lnTo>
                <a:lnTo>
                  <a:pt x="17119" y="139700"/>
                </a:lnTo>
                <a:lnTo>
                  <a:pt x="10185" y="139700"/>
                </a:lnTo>
                <a:lnTo>
                  <a:pt x="8724" y="140970"/>
                </a:lnTo>
                <a:lnTo>
                  <a:pt x="12458" y="142240"/>
                </a:lnTo>
                <a:lnTo>
                  <a:pt x="20091" y="148590"/>
                </a:lnTo>
                <a:lnTo>
                  <a:pt x="22593" y="152400"/>
                </a:lnTo>
                <a:lnTo>
                  <a:pt x="19989" y="151130"/>
                </a:lnTo>
                <a:lnTo>
                  <a:pt x="16459" y="149860"/>
                </a:lnTo>
                <a:lnTo>
                  <a:pt x="152" y="149860"/>
                </a:lnTo>
                <a:lnTo>
                  <a:pt x="0" y="152400"/>
                </a:lnTo>
                <a:lnTo>
                  <a:pt x="6692" y="154940"/>
                </a:lnTo>
                <a:lnTo>
                  <a:pt x="13449" y="160020"/>
                </a:lnTo>
                <a:lnTo>
                  <a:pt x="19799" y="165100"/>
                </a:lnTo>
                <a:lnTo>
                  <a:pt x="25285" y="170180"/>
                </a:lnTo>
                <a:lnTo>
                  <a:pt x="30149" y="173990"/>
                </a:lnTo>
                <a:lnTo>
                  <a:pt x="35712" y="177800"/>
                </a:lnTo>
                <a:lnTo>
                  <a:pt x="49644" y="181610"/>
                </a:lnTo>
                <a:lnTo>
                  <a:pt x="57607" y="181610"/>
                </a:lnTo>
                <a:lnTo>
                  <a:pt x="62636" y="180340"/>
                </a:lnTo>
                <a:lnTo>
                  <a:pt x="67665" y="179070"/>
                </a:lnTo>
                <a:lnTo>
                  <a:pt x="76987" y="176530"/>
                </a:lnTo>
                <a:lnTo>
                  <a:pt x="80327" y="175260"/>
                </a:lnTo>
                <a:lnTo>
                  <a:pt x="83667" y="173990"/>
                </a:lnTo>
                <a:lnTo>
                  <a:pt x="91351" y="165100"/>
                </a:lnTo>
                <a:lnTo>
                  <a:pt x="93535" y="160020"/>
                </a:lnTo>
                <a:lnTo>
                  <a:pt x="95034" y="153670"/>
                </a:lnTo>
                <a:lnTo>
                  <a:pt x="106070" y="151130"/>
                </a:lnTo>
                <a:lnTo>
                  <a:pt x="111531" y="148590"/>
                </a:lnTo>
                <a:lnTo>
                  <a:pt x="126123" y="153670"/>
                </a:lnTo>
                <a:lnTo>
                  <a:pt x="136906" y="153670"/>
                </a:lnTo>
                <a:lnTo>
                  <a:pt x="141109" y="151130"/>
                </a:lnTo>
                <a:lnTo>
                  <a:pt x="145313" y="148590"/>
                </a:lnTo>
                <a:lnTo>
                  <a:pt x="152781" y="142240"/>
                </a:lnTo>
                <a:lnTo>
                  <a:pt x="160223" y="134620"/>
                </a:lnTo>
                <a:lnTo>
                  <a:pt x="165011" y="130810"/>
                </a:lnTo>
                <a:lnTo>
                  <a:pt x="166192" y="132080"/>
                </a:lnTo>
                <a:lnTo>
                  <a:pt x="182486" y="139700"/>
                </a:lnTo>
                <a:lnTo>
                  <a:pt x="188163" y="135890"/>
                </a:lnTo>
                <a:lnTo>
                  <a:pt x="189052" y="134620"/>
                </a:lnTo>
                <a:lnTo>
                  <a:pt x="189636" y="133350"/>
                </a:lnTo>
                <a:lnTo>
                  <a:pt x="190360" y="133350"/>
                </a:lnTo>
                <a:lnTo>
                  <a:pt x="191655" y="130810"/>
                </a:lnTo>
                <a:lnTo>
                  <a:pt x="193128" y="128270"/>
                </a:lnTo>
                <a:lnTo>
                  <a:pt x="199034" y="115570"/>
                </a:lnTo>
                <a:lnTo>
                  <a:pt x="200393" y="110490"/>
                </a:lnTo>
                <a:lnTo>
                  <a:pt x="211251" y="110490"/>
                </a:lnTo>
                <a:lnTo>
                  <a:pt x="212598" y="115570"/>
                </a:lnTo>
                <a:lnTo>
                  <a:pt x="218528" y="128320"/>
                </a:lnTo>
                <a:lnTo>
                  <a:pt x="220027" y="130898"/>
                </a:lnTo>
                <a:lnTo>
                  <a:pt x="221284" y="133350"/>
                </a:lnTo>
                <a:lnTo>
                  <a:pt x="222008" y="133350"/>
                </a:lnTo>
                <a:lnTo>
                  <a:pt x="222592" y="134620"/>
                </a:lnTo>
                <a:lnTo>
                  <a:pt x="223481" y="135890"/>
                </a:lnTo>
                <a:lnTo>
                  <a:pt x="223748" y="135890"/>
                </a:lnTo>
                <a:lnTo>
                  <a:pt x="229158" y="139700"/>
                </a:lnTo>
                <a:lnTo>
                  <a:pt x="245440" y="132080"/>
                </a:lnTo>
                <a:lnTo>
                  <a:pt x="246621" y="130810"/>
                </a:lnTo>
                <a:lnTo>
                  <a:pt x="251409" y="134620"/>
                </a:lnTo>
                <a:lnTo>
                  <a:pt x="258851" y="142240"/>
                </a:lnTo>
                <a:lnTo>
                  <a:pt x="266319" y="148590"/>
                </a:lnTo>
                <a:lnTo>
                  <a:pt x="274726" y="153670"/>
                </a:lnTo>
                <a:lnTo>
                  <a:pt x="285521" y="153670"/>
                </a:lnTo>
                <a:lnTo>
                  <a:pt x="292823" y="151130"/>
                </a:lnTo>
                <a:lnTo>
                  <a:pt x="300113" y="148590"/>
                </a:lnTo>
                <a:lnTo>
                  <a:pt x="305562" y="151130"/>
                </a:lnTo>
                <a:lnTo>
                  <a:pt x="316623" y="153670"/>
                </a:lnTo>
                <a:lnTo>
                  <a:pt x="318096" y="160020"/>
                </a:lnTo>
                <a:lnTo>
                  <a:pt x="320281" y="165100"/>
                </a:lnTo>
                <a:lnTo>
                  <a:pt x="327977" y="173990"/>
                </a:lnTo>
                <a:lnTo>
                  <a:pt x="334645" y="176530"/>
                </a:lnTo>
                <a:lnTo>
                  <a:pt x="343420" y="179070"/>
                </a:lnTo>
                <a:lnTo>
                  <a:pt x="354037" y="181610"/>
                </a:lnTo>
                <a:lnTo>
                  <a:pt x="362000" y="181610"/>
                </a:lnTo>
                <a:lnTo>
                  <a:pt x="366636" y="180340"/>
                </a:lnTo>
                <a:lnTo>
                  <a:pt x="375920" y="177800"/>
                </a:lnTo>
                <a:lnTo>
                  <a:pt x="381482" y="173990"/>
                </a:lnTo>
                <a:lnTo>
                  <a:pt x="386295" y="170180"/>
                </a:lnTo>
                <a:lnTo>
                  <a:pt x="391845" y="165100"/>
                </a:lnTo>
                <a:lnTo>
                  <a:pt x="398195" y="160020"/>
                </a:lnTo>
                <a:lnTo>
                  <a:pt x="404952" y="154940"/>
                </a:lnTo>
                <a:lnTo>
                  <a:pt x="411632" y="152400"/>
                </a:lnTo>
                <a:close/>
              </a:path>
              <a:path w="625475" h="702944">
                <a:moveTo>
                  <a:pt x="415048" y="475881"/>
                </a:moveTo>
                <a:lnTo>
                  <a:pt x="412711" y="474992"/>
                </a:lnTo>
                <a:lnTo>
                  <a:pt x="414312" y="477532"/>
                </a:lnTo>
                <a:lnTo>
                  <a:pt x="415048" y="475881"/>
                </a:lnTo>
                <a:close/>
              </a:path>
              <a:path w="625475" h="702944">
                <a:moveTo>
                  <a:pt x="415950" y="387362"/>
                </a:moveTo>
                <a:lnTo>
                  <a:pt x="412546" y="387362"/>
                </a:lnTo>
                <a:lnTo>
                  <a:pt x="414578" y="388632"/>
                </a:lnTo>
                <a:lnTo>
                  <a:pt x="415950" y="387362"/>
                </a:lnTo>
                <a:close/>
              </a:path>
              <a:path w="625475" h="702944">
                <a:moveTo>
                  <a:pt x="415975" y="476237"/>
                </a:moveTo>
                <a:lnTo>
                  <a:pt x="415442" y="474992"/>
                </a:lnTo>
                <a:lnTo>
                  <a:pt x="415048" y="475881"/>
                </a:lnTo>
                <a:lnTo>
                  <a:pt x="415975" y="476237"/>
                </a:lnTo>
                <a:close/>
              </a:path>
              <a:path w="625475" h="702944">
                <a:moveTo>
                  <a:pt x="418807" y="492823"/>
                </a:moveTo>
                <a:lnTo>
                  <a:pt x="418642" y="492772"/>
                </a:lnTo>
                <a:lnTo>
                  <a:pt x="418807" y="492823"/>
                </a:lnTo>
                <a:close/>
              </a:path>
              <a:path w="625475" h="702944">
                <a:moveTo>
                  <a:pt x="423278" y="507936"/>
                </a:moveTo>
                <a:lnTo>
                  <a:pt x="421513" y="506742"/>
                </a:lnTo>
                <a:lnTo>
                  <a:pt x="420052" y="505472"/>
                </a:lnTo>
                <a:lnTo>
                  <a:pt x="420674" y="509282"/>
                </a:lnTo>
                <a:lnTo>
                  <a:pt x="423278" y="507936"/>
                </a:lnTo>
                <a:close/>
              </a:path>
              <a:path w="625475" h="702944">
                <a:moveTo>
                  <a:pt x="424878" y="509282"/>
                </a:moveTo>
                <a:lnTo>
                  <a:pt x="424675" y="507199"/>
                </a:lnTo>
                <a:lnTo>
                  <a:pt x="423278" y="507936"/>
                </a:lnTo>
                <a:lnTo>
                  <a:pt x="423405" y="508012"/>
                </a:lnTo>
                <a:lnTo>
                  <a:pt x="424878" y="509282"/>
                </a:lnTo>
                <a:close/>
              </a:path>
              <a:path w="625475" h="702944">
                <a:moveTo>
                  <a:pt x="425005" y="507022"/>
                </a:moveTo>
                <a:lnTo>
                  <a:pt x="424637" y="506742"/>
                </a:lnTo>
                <a:lnTo>
                  <a:pt x="424675" y="507199"/>
                </a:lnTo>
                <a:lnTo>
                  <a:pt x="425005" y="507022"/>
                </a:lnTo>
                <a:close/>
              </a:path>
              <a:path w="625475" h="702944">
                <a:moveTo>
                  <a:pt x="425538" y="506742"/>
                </a:moveTo>
                <a:lnTo>
                  <a:pt x="425005" y="507022"/>
                </a:lnTo>
                <a:lnTo>
                  <a:pt x="425462" y="507365"/>
                </a:lnTo>
                <a:lnTo>
                  <a:pt x="425538" y="506742"/>
                </a:lnTo>
                <a:close/>
              </a:path>
              <a:path w="625475" h="702944">
                <a:moveTo>
                  <a:pt x="425856" y="351967"/>
                </a:moveTo>
                <a:lnTo>
                  <a:pt x="425843" y="351802"/>
                </a:lnTo>
                <a:lnTo>
                  <a:pt x="425361" y="351802"/>
                </a:lnTo>
                <a:lnTo>
                  <a:pt x="425856" y="351967"/>
                </a:lnTo>
                <a:close/>
              </a:path>
              <a:path w="625475" h="702944">
                <a:moveTo>
                  <a:pt x="427037" y="360692"/>
                </a:moveTo>
                <a:lnTo>
                  <a:pt x="426351" y="359422"/>
                </a:lnTo>
                <a:lnTo>
                  <a:pt x="425259" y="359422"/>
                </a:lnTo>
                <a:lnTo>
                  <a:pt x="426059" y="360692"/>
                </a:lnTo>
                <a:lnTo>
                  <a:pt x="427037" y="360692"/>
                </a:lnTo>
                <a:close/>
              </a:path>
              <a:path w="625475" h="702944">
                <a:moveTo>
                  <a:pt x="427126" y="327761"/>
                </a:moveTo>
                <a:lnTo>
                  <a:pt x="426974" y="327672"/>
                </a:lnTo>
                <a:lnTo>
                  <a:pt x="426783" y="327634"/>
                </a:lnTo>
                <a:lnTo>
                  <a:pt x="427126" y="327761"/>
                </a:lnTo>
                <a:close/>
              </a:path>
              <a:path w="625475" h="702944">
                <a:moveTo>
                  <a:pt x="428955" y="187972"/>
                </a:moveTo>
                <a:lnTo>
                  <a:pt x="428612" y="187972"/>
                </a:lnTo>
                <a:lnTo>
                  <a:pt x="428536" y="189242"/>
                </a:lnTo>
                <a:lnTo>
                  <a:pt x="428955" y="187972"/>
                </a:lnTo>
                <a:close/>
              </a:path>
              <a:path w="625475" h="702944">
                <a:moveTo>
                  <a:pt x="429044" y="187972"/>
                </a:moveTo>
                <a:close/>
              </a:path>
              <a:path w="625475" h="702944">
                <a:moveTo>
                  <a:pt x="429323" y="294652"/>
                </a:moveTo>
                <a:lnTo>
                  <a:pt x="423316" y="293382"/>
                </a:lnTo>
                <a:lnTo>
                  <a:pt x="416217" y="293382"/>
                </a:lnTo>
                <a:lnTo>
                  <a:pt x="411010" y="292112"/>
                </a:lnTo>
                <a:lnTo>
                  <a:pt x="403821" y="292112"/>
                </a:lnTo>
                <a:lnTo>
                  <a:pt x="406019" y="293382"/>
                </a:lnTo>
                <a:lnTo>
                  <a:pt x="410476" y="293382"/>
                </a:lnTo>
                <a:lnTo>
                  <a:pt x="409448" y="294652"/>
                </a:lnTo>
                <a:lnTo>
                  <a:pt x="411175" y="294652"/>
                </a:lnTo>
                <a:lnTo>
                  <a:pt x="411759" y="293382"/>
                </a:lnTo>
                <a:lnTo>
                  <a:pt x="411454" y="294652"/>
                </a:lnTo>
                <a:lnTo>
                  <a:pt x="411607" y="294652"/>
                </a:lnTo>
                <a:lnTo>
                  <a:pt x="413893" y="293382"/>
                </a:lnTo>
                <a:lnTo>
                  <a:pt x="413893" y="294652"/>
                </a:lnTo>
                <a:lnTo>
                  <a:pt x="422071" y="294652"/>
                </a:lnTo>
                <a:lnTo>
                  <a:pt x="421246" y="295922"/>
                </a:lnTo>
                <a:lnTo>
                  <a:pt x="421754" y="295922"/>
                </a:lnTo>
                <a:lnTo>
                  <a:pt x="423710" y="294652"/>
                </a:lnTo>
                <a:lnTo>
                  <a:pt x="429323" y="294652"/>
                </a:lnTo>
                <a:close/>
              </a:path>
              <a:path w="625475" h="702944">
                <a:moveTo>
                  <a:pt x="430161" y="372211"/>
                </a:moveTo>
                <a:lnTo>
                  <a:pt x="428752" y="373392"/>
                </a:lnTo>
                <a:lnTo>
                  <a:pt x="430161" y="372211"/>
                </a:lnTo>
                <a:close/>
              </a:path>
              <a:path w="625475" h="702944">
                <a:moveTo>
                  <a:pt x="430491" y="427062"/>
                </a:moveTo>
                <a:lnTo>
                  <a:pt x="430199" y="426732"/>
                </a:lnTo>
                <a:lnTo>
                  <a:pt x="429285" y="425462"/>
                </a:lnTo>
                <a:lnTo>
                  <a:pt x="430149" y="426732"/>
                </a:lnTo>
                <a:lnTo>
                  <a:pt x="430491" y="427062"/>
                </a:lnTo>
                <a:close/>
              </a:path>
              <a:path w="625475" h="702944">
                <a:moveTo>
                  <a:pt x="430847" y="223532"/>
                </a:moveTo>
                <a:lnTo>
                  <a:pt x="430161" y="224802"/>
                </a:lnTo>
                <a:lnTo>
                  <a:pt x="430847" y="223532"/>
                </a:lnTo>
                <a:close/>
              </a:path>
              <a:path w="625475" h="702944">
                <a:moveTo>
                  <a:pt x="432498" y="463562"/>
                </a:moveTo>
                <a:lnTo>
                  <a:pt x="429755" y="463562"/>
                </a:lnTo>
                <a:lnTo>
                  <a:pt x="431723" y="464832"/>
                </a:lnTo>
                <a:lnTo>
                  <a:pt x="432498" y="463562"/>
                </a:lnTo>
                <a:close/>
              </a:path>
              <a:path w="625475" h="702944">
                <a:moveTo>
                  <a:pt x="433095" y="430022"/>
                </a:moveTo>
                <a:lnTo>
                  <a:pt x="432828" y="429272"/>
                </a:lnTo>
                <a:lnTo>
                  <a:pt x="430491" y="427062"/>
                </a:lnTo>
                <a:lnTo>
                  <a:pt x="433095" y="430022"/>
                </a:lnTo>
                <a:close/>
              </a:path>
              <a:path w="625475" h="702944">
                <a:moveTo>
                  <a:pt x="433324" y="213448"/>
                </a:moveTo>
                <a:lnTo>
                  <a:pt x="430110" y="214642"/>
                </a:lnTo>
                <a:lnTo>
                  <a:pt x="428879" y="215912"/>
                </a:lnTo>
                <a:lnTo>
                  <a:pt x="430618" y="215912"/>
                </a:lnTo>
                <a:lnTo>
                  <a:pt x="431977" y="214642"/>
                </a:lnTo>
                <a:lnTo>
                  <a:pt x="433324" y="213448"/>
                </a:lnTo>
                <a:close/>
              </a:path>
              <a:path w="625475" h="702944">
                <a:moveTo>
                  <a:pt x="435610" y="370852"/>
                </a:moveTo>
                <a:close/>
              </a:path>
              <a:path w="625475" h="702944">
                <a:moveTo>
                  <a:pt x="435610" y="369582"/>
                </a:moveTo>
                <a:lnTo>
                  <a:pt x="434721" y="369582"/>
                </a:lnTo>
                <a:lnTo>
                  <a:pt x="434733" y="370852"/>
                </a:lnTo>
                <a:lnTo>
                  <a:pt x="435584" y="370852"/>
                </a:lnTo>
                <a:lnTo>
                  <a:pt x="435610" y="369582"/>
                </a:lnTo>
                <a:close/>
              </a:path>
              <a:path w="625475" h="702944">
                <a:moveTo>
                  <a:pt x="435914" y="240042"/>
                </a:moveTo>
                <a:lnTo>
                  <a:pt x="434174" y="240042"/>
                </a:lnTo>
                <a:lnTo>
                  <a:pt x="434505" y="241312"/>
                </a:lnTo>
                <a:lnTo>
                  <a:pt x="435914" y="240042"/>
                </a:lnTo>
                <a:close/>
              </a:path>
              <a:path w="625475" h="702944">
                <a:moveTo>
                  <a:pt x="436016" y="431101"/>
                </a:moveTo>
                <a:lnTo>
                  <a:pt x="432346" y="425462"/>
                </a:lnTo>
                <a:lnTo>
                  <a:pt x="431076" y="424192"/>
                </a:lnTo>
                <a:lnTo>
                  <a:pt x="432320" y="426732"/>
                </a:lnTo>
                <a:lnTo>
                  <a:pt x="435470" y="430542"/>
                </a:lnTo>
                <a:lnTo>
                  <a:pt x="436016" y="431101"/>
                </a:lnTo>
                <a:close/>
              </a:path>
              <a:path w="625475" h="702944">
                <a:moveTo>
                  <a:pt x="436422" y="339102"/>
                </a:moveTo>
                <a:lnTo>
                  <a:pt x="435292" y="337832"/>
                </a:lnTo>
                <a:lnTo>
                  <a:pt x="435470" y="339102"/>
                </a:lnTo>
                <a:lnTo>
                  <a:pt x="436422" y="339102"/>
                </a:lnTo>
                <a:close/>
              </a:path>
              <a:path w="625475" h="702944">
                <a:moveTo>
                  <a:pt x="437705" y="428332"/>
                </a:moveTo>
                <a:lnTo>
                  <a:pt x="437095" y="425462"/>
                </a:lnTo>
                <a:lnTo>
                  <a:pt x="435635" y="426732"/>
                </a:lnTo>
                <a:lnTo>
                  <a:pt x="436689" y="426732"/>
                </a:lnTo>
                <a:lnTo>
                  <a:pt x="437705" y="428332"/>
                </a:lnTo>
                <a:close/>
              </a:path>
              <a:path w="625475" h="702944">
                <a:moveTo>
                  <a:pt x="437870" y="498500"/>
                </a:moveTo>
                <a:lnTo>
                  <a:pt x="437629" y="497852"/>
                </a:lnTo>
                <a:lnTo>
                  <a:pt x="436943" y="496582"/>
                </a:lnTo>
                <a:lnTo>
                  <a:pt x="437426" y="497852"/>
                </a:lnTo>
                <a:lnTo>
                  <a:pt x="437870" y="498500"/>
                </a:lnTo>
                <a:close/>
              </a:path>
              <a:path w="625475" h="702944">
                <a:moveTo>
                  <a:pt x="437959" y="230416"/>
                </a:moveTo>
                <a:lnTo>
                  <a:pt x="436651" y="231152"/>
                </a:lnTo>
                <a:lnTo>
                  <a:pt x="437515" y="231152"/>
                </a:lnTo>
                <a:lnTo>
                  <a:pt x="437959" y="230416"/>
                </a:lnTo>
                <a:close/>
              </a:path>
              <a:path w="625475" h="702944">
                <a:moveTo>
                  <a:pt x="438442" y="429475"/>
                </a:moveTo>
                <a:lnTo>
                  <a:pt x="437705" y="428332"/>
                </a:lnTo>
                <a:lnTo>
                  <a:pt x="437908" y="429272"/>
                </a:lnTo>
                <a:lnTo>
                  <a:pt x="438442" y="429475"/>
                </a:lnTo>
                <a:close/>
              </a:path>
              <a:path w="625475" h="702944">
                <a:moveTo>
                  <a:pt x="438531" y="500265"/>
                </a:moveTo>
                <a:lnTo>
                  <a:pt x="438315" y="499122"/>
                </a:lnTo>
                <a:lnTo>
                  <a:pt x="437870" y="498500"/>
                </a:lnTo>
                <a:lnTo>
                  <a:pt x="438531" y="500265"/>
                </a:lnTo>
                <a:close/>
              </a:path>
              <a:path w="625475" h="702944">
                <a:moveTo>
                  <a:pt x="438886" y="229882"/>
                </a:moveTo>
                <a:lnTo>
                  <a:pt x="438264" y="229882"/>
                </a:lnTo>
                <a:lnTo>
                  <a:pt x="437959" y="230416"/>
                </a:lnTo>
                <a:lnTo>
                  <a:pt x="438886" y="229882"/>
                </a:lnTo>
                <a:close/>
              </a:path>
              <a:path w="625475" h="702944">
                <a:moveTo>
                  <a:pt x="440194" y="421652"/>
                </a:moveTo>
                <a:lnTo>
                  <a:pt x="438492" y="419112"/>
                </a:lnTo>
                <a:lnTo>
                  <a:pt x="435864" y="417842"/>
                </a:lnTo>
                <a:lnTo>
                  <a:pt x="437997" y="421652"/>
                </a:lnTo>
                <a:lnTo>
                  <a:pt x="440194" y="421652"/>
                </a:lnTo>
                <a:close/>
              </a:path>
              <a:path w="625475" h="702944">
                <a:moveTo>
                  <a:pt x="440918" y="233210"/>
                </a:moveTo>
                <a:lnTo>
                  <a:pt x="439343" y="233502"/>
                </a:lnTo>
                <a:lnTo>
                  <a:pt x="439166" y="233692"/>
                </a:lnTo>
                <a:lnTo>
                  <a:pt x="440918" y="233210"/>
                </a:lnTo>
                <a:close/>
              </a:path>
              <a:path w="625475" h="702944">
                <a:moveTo>
                  <a:pt x="440982" y="422465"/>
                </a:moveTo>
                <a:lnTo>
                  <a:pt x="440804" y="421652"/>
                </a:lnTo>
                <a:lnTo>
                  <a:pt x="440194" y="421652"/>
                </a:lnTo>
                <a:lnTo>
                  <a:pt x="440982" y="422465"/>
                </a:lnTo>
                <a:close/>
              </a:path>
              <a:path w="625475" h="702944">
                <a:moveTo>
                  <a:pt x="441172" y="354342"/>
                </a:moveTo>
                <a:lnTo>
                  <a:pt x="439775" y="353568"/>
                </a:lnTo>
                <a:lnTo>
                  <a:pt x="438340" y="354279"/>
                </a:lnTo>
                <a:lnTo>
                  <a:pt x="441172" y="354342"/>
                </a:lnTo>
                <a:close/>
              </a:path>
              <a:path w="625475" h="702944">
                <a:moveTo>
                  <a:pt x="441439" y="334022"/>
                </a:moveTo>
                <a:lnTo>
                  <a:pt x="434200" y="330200"/>
                </a:lnTo>
                <a:lnTo>
                  <a:pt x="427126" y="327761"/>
                </a:lnTo>
                <a:lnTo>
                  <a:pt x="434035" y="331482"/>
                </a:lnTo>
                <a:lnTo>
                  <a:pt x="438975" y="334022"/>
                </a:lnTo>
                <a:lnTo>
                  <a:pt x="441439" y="334022"/>
                </a:lnTo>
                <a:close/>
              </a:path>
              <a:path w="625475" h="702944">
                <a:moveTo>
                  <a:pt x="443636" y="247662"/>
                </a:moveTo>
                <a:lnTo>
                  <a:pt x="443509" y="247662"/>
                </a:lnTo>
                <a:lnTo>
                  <a:pt x="443077" y="247992"/>
                </a:lnTo>
                <a:lnTo>
                  <a:pt x="443636" y="247662"/>
                </a:lnTo>
                <a:close/>
              </a:path>
              <a:path w="625475" h="702944">
                <a:moveTo>
                  <a:pt x="444182" y="337832"/>
                </a:moveTo>
                <a:lnTo>
                  <a:pt x="442163" y="336562"/>
                </a:lnTo>
                <a:lnTo>
                  <a:pt x="441248" y="336562"/>
                </a:lnTo>
                <a:lnTo>
                  <a:pt x="438975" y="335292"/>
                </a:lnTo>
                <a:lnTo>
                  <a:pt x="437565" y="335292"/>
                </a:lnTo>
                <a:lnTo>
                  <a:pt x="440347" y="336562"/>
                </a:lnTo>
                <a:lnTo>
                  <a:pt x="442264" y="337832"/>
                </a:lnTo>
                <a:lnTo>
                  <a:pt x="444182" y="337832"/>
                </a:lnTo>
                <a:close/>
              </a:path>
              <a:path w="625475" h="702944">
                <a:moveTo>
                  <a:pt x="444195" y="332981"/>
                </a:moveTo>
                <a:lnTo>
                  <a:pt x="443992" y="332752"/>
                </a:lnTo>
                <a:lnTo>
                  <a:pt x="443852" y="332752"/>
                </a:lnTo>
                <a:lnTo>
                  <a:pt x="444195" y="332981"/>
                </a:lnTo>
                <a:close/>
              </a:path>
              <a:path w="625475" h="702944">
                <a:moveTo>
                  <a:pt x="444601" y="321322"/>
                </a:moveTo>
                <a:lnTo>
                  <a:pt x="443103" y="320052"/>
                </a:lnTo>
                <a:lnTo>
                  <a:pt x="442950" y="321322"/>
                </a:lnTo>
                <a:lnTo>
                  <a:pt x="444601" y="321322"/>
                </a:lnTo>
                <a:close/>
              </a:path>
              <a:path w="625475" h="702944">
                <a:moveTo>
                  <a:pt x="445770" y="494093"/>
                </a:moveTo>
                <a:lnTo>
                  <a:pt x="442328" y="491502"/>
                </a:lnTo>
                <a:lnTo>
                  <a:pt x="443598" y="495312"/>
                </a:lnTo>
                <a:lnTo>
                  <a:pt x="445770" y="494093"/>
                </a:lnTo>
                <a:close/>
              </a:path>
              <a:path w="625475" h="702944">
                <a:moveTo>
                  <a:pt x="445973" y="172732"/>
                </a:moveTo>
                <a:lnTo>
                  <a:pt x="444779" y="171462"/>
                </a:lnTo>
                <a:lnTo>
                  <a:pt x="444411" y="174002"/>
                </a:lnTo>
                <a:lnTo>
                  <a:pt x="444030" y="175272"/>
                </a:lnTo>
                <a:lnTo>
                  <a:pt x="445973" y="172732"/>
                </a:lnTo>
                <a:close/>
              </a:path>
              <a:path w="625475" h="702944">
                <a:moveTo>
                  <a:pt x="447395" y="495312"/>
                </a:moveTo>
                <a:lnTo>
                  <a:pt x="446824" y="494042"/>
                </a:lnTo>
                <a:lnTo>
                  <a:pt x="446455" y="493699"/>
                </a:lnTo>
                <a:lnTo>
                  <a:pt x="445770" y="494093"/>
                </a:lnTo>
                <a:lnTo>
                  <a:pt x="447395" y="495312"/>
                </a:lnTo>
                <a:close/>
              </a:path>
              <a:path w="625475" h="702944">
                <a:moveTo>
                  <a:pt x="448564" y="307352"/>
                </a:moveTo>
                <a:lnTo>
                  <a:pt x="447357" y="306082"/>
                </a:lnTo>
                <a:lnTo>
                  <a:pt x="448157" y="307352"/>
                </a:lnTo>
                <a:lnTo>
                  <a:pt x="448564" y="307352"/>
                </a:lnTo>
                <a:close/>
              </a:path>
              <a:path w="625475" h="702944">
                <a:moveTo>
                  <a:pt x="449326" y="287032"/>
                </a:moveTo>
                <a:lnTo>
                  <a:pt x="448779" y="287032"/>
                </a:lnTo>
                <a:lnTo>
                  <a:pt x="448386" y="288302"/>
                </a:lnTo>
                <a:lnTo>
                  <a:pt x="449326" y="287032"/>
                </a:lnTo>
                <a:close/>
              </a:path>
              <a:path w="625475" h="702944">
                <a:moveTo>
                  <a:pt x="449541" y="251269"/>
                </a:moveTo>
                <a:lnTo>
                  <a:pt x="447217" y="251472"/>
                </a:lnTo>
                <a:lnTo>
                  <a:pt x="449084" y="251472"/>
                </a:lnTo>
                <a:lnTo>
                  <a:pt x="449541" y="251269"/>
                </a:lnTo>
                <a:close/>
              </a:path>
              <a:path w="625475" h="702944">
                <a:moveTo>
                  <a:pt x="449554" y="304812"/>
                </a:moveTo>
                <a:lnTo>
                  <a:pt x="447598" y="303542"/>
                </a:lnTo>
                <a:lnTo>
                  <a:pt x="447979" y="304812"/>
                </a:lnTo>
                <a:lnTo>
                  <a:pt x="449554" y="304812"/>
                </a:lnTo>
                <a:close/>
              </a:path>
              <a:path w="625475" h="702944">
                <a:moveTo>
                  <a:pt x="449872" y="278142"/>
                </a:moveTo>
                <a:lnTo>
                  <a:pt x="446303" y="278142"/>
                </a:lnTo>
                <a:lnTo>
                  <a:pt x="446354" y="279412"/>
                </a:lnTo>
                <a:lnTo>
                  <a:pt x="446963" y="279412"/>
                </a:lnTo>
                <a:lnTo>
                  <a:pt x="449872" y="278142"/>
                </a:lnTo>
                <a:close/>
              </a:path>
              <a:path w="625475" h="702944">
                <a:moveTo>
                  <a:pt x="449922" y="358444"/>
                </a:moveTo>
                <a:lnTo>
                  <a:pt x="449783" y="358152"/>
                </a:lnTo>
                <a:lnTo>
                  <a:pt x="449516" y="358152"/>
                </a:lnTo>
                <a:lnTo>
                  <a:pt x="449922" y="358444"/>
                </a:lnTo>
                <a:close/>
              </a:path>
              <a:path w="625475" h="702944">
                <a:moveTo>
                  <a:pt x="450443" y="359422"/>
                </a:moveTo>
                <a:lnTo>
                  <a:pt x="450342" y="359232"/>
                </a:lnTo>
                <a:lnTo>
                  <a:pt x="450443" y="359422"/>
                </a:lnTo>
                <a:close/>
              </a:path>
              <a:path w="625475" h="702944">
                <a:moveTo>
                  <a:pt x="453986" y="361276"/>
                </a:moveTo>
                <a:lnTo>
                  <a:pt x="449922" y="358444"/>
                </a:lnTo>
                <a:lnTo>
                  <a:pt x="450342" y="359232"/>
                </a:lnTo>
                <a:lnTo>
                  <a:pt x="453986" y="361276"/>
                </a:lnTo>
                <a:close/>
              </a:path>
              <a:path w="625475" h="702944">
                <a:moveTo>
                  <a:pt x="455295" y="362178"/>
                </a:moveTo>
                <a:lnTo>
                  <a:pt x="455244" y="361962"/>
                </a:lnTo>
                <a:lnTo>
                  <a:pt x="453986" y="361276"/>
                </a:lnTo>
                <a:lnTo>
                  <a:pt x="455295" y="362178"/>
                </a:lnTo>
                <a:close/>
              </a:path>
              <a:path w="625475" h="702944">
                <a:moveTo>
                  <a:pt x="455447" y="443750"/>
                </a:moveTo>
                <a:lnTo>
                  <a:pt x="455333" y="439407"/>
                </a:lnTo>
                <a:lnTo>
                  <a:pt x="453402" y="436892"/>
                </a:lnTo>
                <a:lnTo>
                  <a:pt x="453186" y="436892"/>
                </a:lnTo>
                <a:lnTo>
                  <a:pt x="455447" y="443750"/>
                </a:lnTo>
                <a:close/>
              </a:path>
              <a:path w="625475" h="702944">
                <a:moveTo>
                  <a:pt x="455701" y="444512"/>
                </a:moveTo>
                <a:lnTo>
                  <a:pt x="455447" y="443750"/>
                </a:lnTo>
                <a:lnTo>
                  <a:pt x="455460" y="444512"/>
                </a:lnTo>
                <a:lnTo>
                  <a:pt x="455701" y="444512"/>
                </a:lnTo>
                <a:close/>
              </a:path>
              <a:path w="625475" h="702944">
                <a:moveTo>
                  <a:pt x="457377" y="223532"/>
                </a:moveTo>
                <a:lnTo>
                  <a:pt x="456806" y="223532"/>
                </a:lnTo>
                <a:lnTo>
                  <a:pt x="456349" y="224802"/>
                </a:lnTo>
                <a:lnTo>
                  <a:pt x="457377" y="223532"/>
                </a:lnTo>
                <a:close/>
              </a:path>
              <a:path w="625475" h="702944">
                <a:moveTo>
                  <a:pt x="458254" y="222465"/>
                </a:moveTo>
                <a:lnTo>
                  <a:pt x="457377" y="223532"/>
                </a:lnTo>
                <a:lnTo>
                  <a:pt x="457593" y="223532"/>
                </a:lnTo>
                <a:lnTo>
                  <a:pt x="458254" y="222465"/>
                </a:lnTo>
                <a:close/>
              </a:path>
              <a:path w="625475" h="702944">
                <a:moveTo>
                  <a:pt x="460298" y="203187"/>
                </a:moveTo>
                <a:close/>
              </a:path>
              <a:path w="625475" h="702944">
                <a:moveTo>
                  <a:pt x="461746" y="369582"/>
                </a:moveTo>
                <a:lnTo>
                  <a:pt x="459854" y="368312"/>
                </a:lnTo>
                <a:lnTo>
                  <a:pt x="455599" y="368312"/>
                </a:lnTo>
                <a:lnTo>
                  <a:pt x="460057" y="369582"/>
                </a:lnTo>
                <a:lnTo>
                  <a:pt x="461746" y="369582"/>
                </a:lnTo>
                <a:close/>
              </a:path>
              <a:path w="625475" h="702944">
                <a:moveTo>
                  <a:pt x="462711" y="325818"/>
                </a:moveTo>
                <a:lnTo>
                  <a:pt x="461327" y="326402"/>
                </a:lnTo>
                <a:lnTo>
                  <a:pt x="461873" y="326402"/>
                </a:lnTo>
                <a:lnTo>
                  <a:pt x="462711" y="325818"/>
                </a:lnTo>
                <a:close/>
              </a:path>
              <a:path w="625475" h="702944">
                <a:moveTo>
                  <a:pt x="463219" y="392531"/>
                </a:moveTo>
                <a:lnTo>
                  <a:pt x="462330" y="391172"/>
                </a:lnTo>
                <a:lnTo>
                  <a:pt x="463067" y="392442"/>
                </a:lnTo>
                <a:lnTo>
                  <a:pt x="463219" y="392531"/>
                </a:lnTo>
                <a:close/>
              </a:path>
              <a:path w="625475" h="702944">
                <a:moveTo>
                  <a:pt x="465861" y="276872"/>
                </a:moveTo>
                <a:lnTo>
                  <a:pt x="465670" y="275640"/>
                </a:lnTo>
                <a:lnTo>
                  <a:pt x="463981" y="276872"/>
                </a:lnTo>
                <a:lnTo>
                  <a:pt x="463016" y="278142"/>
                </a:lnTo>
                <a:lnTo>
                  <a:pt x="465861" y="276872"/>
                </a:lnTo>
                <a:close/>
              </a:path>
              <a:path w="625475" h="702944">
                <a:moveTo>
                  <a:pt x="470725" y="306425"/>
                </a:moveTo>
                <a:lnTo>
                  <a:pt x="470433" y="306082"/>
                </a:lnTo>
                <a:lnTo>
                  <a:pt x="469912" y="306082"/>
                </a:lnTo>
                <a:lnTo>
                  <a:pt x="470725" y="306425"/>
                </a:lnTo>
                <a:close/>
              </a:path>
              <a:path w="625475" h="702944">
                <a:moveTo>
                  <a:pt x="471017" y="239039"/>
                </a:moveTo>
                <a:lnTo>
                  <a:pt x="469468" y="240042"/>
                </a:lnTo>
                <a:lnTo>
                  <a:pt x="468947" y="241312"/>
                </a:lnTo>
                <a:lnTo>
                  <a:pt x="469925" y="240042"/>
                </a:lnTo>
                <a:lnTo>
                  <a:pt x="471017" y="239039"/>
                </a:lnTo>
                <a:close/>
              </a:path>
              <a:path w="625475" h="702944">
                <a:moveTo>
                  <a:pt x="471474" y="238607"/>
                </a:moveTo>
                <a:lnTo>
                  <a:pt x="471017" y="239039"/>
                </a:lnTo>
                <a:lnTo>
                  <a:pt x="471411" y="238772"/>
                </a:lnTo>
                <a:lnTo>
                  <a:pt x="471474" y="238607"/>
                </a:lnTo>
                <a:close/>
              </a:path>
              <a:path w="625475" h="702944">
                <a:moveTo>
                  <a:pt x="472668" y="406412"/>
                </a:moveTo>
                <a:lnTo>
                  <a:pt x="469976" y="406412"/>
                </a:lnTo>
                <a:lnTo>
                  <a:pt x="472643" y="408952"/>
                </a:lnTo>
                <a:lnTo>
                  <a:pt x="472668" y="406412"/>
                </a:lnTo>
                <a:close/>
              </a:path>
              <a:path w="625475" h="702944">
                <a:moveTo>
                  <a:pt x="472871" y="214642"/>
                </a:moveTo>
                <a:lnTo>
                  <a:pt x="472554" y="213372"/>
                </a:lnTo>
                <a:lnTo>
                  <a:pt x="472871" y="214642"/>
                </a:lnTo>
                <a:close/>
              </a:path>
              <a:path w="625475" h="702944">
                <a:moveTo>
                  <a:pt x="473837" y="146126"/>
                </a:moveTo>
                <a:lnTo>
                  <a:pt x="472363" y="146596"/>
                </a:lnTo>
                <a:lnTo>
                  <a:pt x="471690" y="147332"/>
                </a:lnTo>
                <a:lnTo>
                  <a:pt x="471182" y="148602"/>
                </a:lnTo>
                <a:lnTo>
                  <a:pt x="471500" y="148602"/>
                </a:lnTo>
                <a:lnTo>
                  <a:pt x="473837" y="146126"/>
                </a:lnTo>
                <a:close/>
              </a:path>
              <a:path w="625475" h="702944">
                <a:moveTo>
                  <a:pt x="474052" y="146062"/>
                </a:moveTo>
                <a:lnTo>
                  <a:pt x="473900" y="146062"/>
                </a:lnTo>
                <a:lnTo>
                  <a:pt x="474052" y="146062"/>
                </a:lnTo>
                <a:close/>
              </a:path>
              <a:path w="625475" h="702944">
                <a:moveTo>
                  <a:pt x="474243" y="385927"/>
                </a:moveTo>
                <a:lnTo>
                  <a:pt x="473710" y="384822"/>
                </a:lnTo>
                <a:lnTo>
                  <a:pt x="471678" y="383552"/>
                </a:lnTo>
                <a:lnTo>
                  <a:pt x="466928" y="379742"/>
                </a:lnTo>
                <a:lnTo>
                  <a:pt x="474243" y="385927"/>
                </a:lnTo>
                <a:close/>
              </a:path>
              <a:path w="625475" h="702944">
                <a:moveTo>
                  <a:pt x="474332" y="386092"/>
                </a:moveTo>
                <a:lnTo>
                  <a:pt x="474256" y="385940"/>
                </a:lnTo>
                <a:lnTo>
                  <a:pt x="474281" y="386092"/>
                </a:lnTo>
                <a:close/>
              </a:path>
              <a:path w="625475" h="702944">
                <a:moveTo>
                  <a:pt x="480377" y="359740"/>
                </a:moveTo>
                <a:lnTo>
                  <a:pt x="480009" y="359422"/>
                </a:lnTo>
                <a:lnTo>
                  <a:pt x="479488" y="359422"/>
                </a:lnTo>
                <a:lnTo>
                  <a:pt x="480377" y="359740"/>
                </a:lnTo>
                <a:close/>
              </a:path>
              <a:path w="625475" h="702944">
                <a:moveTo>
                  <a:pt x="482180" y="152590"/>
                </a:moveTo>
                <a:lnTo>
                  <a:pt x="480339" y="153682"/>
                </a:lnTo>
                <a:lnTo>
                  <a:pt x="479640" y="154952"/>
                </a:lnTo>
                <a:lnTo>
                  <a:pt x="481063" y="153682"/>
                </a:lnTo>
                <a:lnTo>
                  <a:pt x="482180" y="152590"/>
                </a:lnTo>
                <a:close/>
              </a:path>
              <a:path w="625475" h="702944">
                <a:moveTo>
                  <a:pt x="484162" y="156235"/>
                </a:moveTo>
                <a:lnTo>
                  <a:pt x="483704" y="156235"/>
                </a:lnTo>
                <a:lnTo>
                  <a:pt x="482803" y="157492"/>
                </a:lnTo>
                <a:lnTo>
                  <a:pt x="484162" y="156235"/>
                </a:lnTo>
                <a:close/>
              </a:path>
              <a:path w="625475" h="702944">
                <a:moveTo>
                  <a:pt x="486397" y="150063"/>
                </a:moveTo>
                <a:lnTo>
                  <a:pt x="486283" y="148602"/>
                </a:lnTo>
                <a:lnTo>
                  <a:pt x="484924" y="149872"/>
                </a:lnTo>
                <a:lnTo>
                  <a:pt x="482180" y="152590"/>
                </a:lnTo>
                <a:lnTo>
                  <a:pt x="486397" y="150063"/>
                </a:lnTo>
                <a:close/>
              </a:path>
              <a:path w="625475" h="702944">
                <a:moveTo>
                  <a:pt x="487159" y="166014"/>
                </a:moveTo>
                <a:lnTo>
                  <a:pt x="486829" y="165112"/>
                </a:lnTo>
                <a:lnTo>
                  <a:pt x="485533" y="166382"/>
                </a:lnTo>
                <a:lnTo>
                  <a:pt x="487159" y="166014"/>
                </a:lnTo>
                <a:close/>
              </a:path>
              <a:path w="625475" h="702944">
                <a:moveTo>
                  <a:pt x="487857" y="165862"/>
                </a:moveTo>
                <a:lnTo>
                  <a:pt x="487159" y="166014"/>
                </a:lnTo>
                <a:lnTo>
                  <a:pt x="487299" y="166382"/>
                </a:lnTo>
                <a:lnTo>
                  <a:pt x="487857" y="165862"/>
                </a:lnTo>
                <a:close/>
              </a:path>
              <a:path w="625475" h="702944">
                <a:moveTo>
                  <a:pt x="489204" y="439407"/>
                </a:moveTo>
                <a:lnTo>
                  <a:pt x="487730" y="436892"/>
                </a:lnTo>
                <a:lnTo>
                  <a:pt x="486625" y="436892"/>
                </a:lnTo>
                <a:lnTo>
                  <a:pt x="487654" y="438162"/>
                </a:lnTo>
                <a:lnTo>
                  <a:pt x="489204" y="439407"/>
                </a:lnTo>
                <a:close/>
              </a:path>
              <a:path w="625475" h="702944">
                <a:moveTo>
                  <a:pt x="489927" y="353072"/>
                </a:moveTo>
                <a:lnTo>
                  <a:pt x="488962" y="353072"/>
                </a:lnTo>
                <a:lnTo>
                  <a:pt x="489623" y="353314"/>
                </a:lnTo>
                <a:lnTo>
                  <a:pt x="489927" y="353072"/>
                </a:lnTo>
                <a:close/>
              </a:path>
              <a:path w="625475" h="702944">
                <a:moveTo>
                  <a:pt x="490220" y="274332"/>
                </a:moveTo>
                <a:lnTo>
                  <a:pt x="487857" y="273062"/>
                </a:lnTo>
                <a:lnTo>
                  <a:pt x="483082" y="271792"/>
                </a:lnTo>
                <a:lnTo>
                  <a:pt x="486130" y="273075"/>
                </a:lnTo>
                <a:lnTo>
                  <a:pt x="487540" y="274332"/>
                </a:lnTo>
                <a:lnTo>
                  <a:pt x="490220" y="274332"/>
                </a:lnTo>
                <a:close/>
              </a:path>
              <a:path w="625475" h="702944">
                <a:moveTo>
                  <a:pt x="491578" y="272161"/>
                </a:moveTo>
                <a:lnTo>
                  <a:pt x="491490" y="271792"/>
                </a:lnTo>
                <a:lnTo>
                  <a:pt x="490893" y="271792"/>
                </a:lnTo>
                <a:lnTo>
                  <a:pt x="491578" y="272161"/>
                </a:lnTo>
                <a:close/>
              </a:path>
              <a:path w="625475" h="702944">
                <a:moveTo>
                  <a:pt x="492493" y="167779"/>
                </a:moveTo>
                <a:lnTo>
                  <a:pt x="490893" y="168922"/>
                </a:lnTo>
                <a:lnTo>
                  <a:pt x="489546" y="170192"/>
                </a:lnTo>
                <a:lnTo>
                  <a:pt x="491058" y="170192"/>
                </a:lnTo>
                <a:lnTo>
                  <a:pt x="492493" y="167779"/>
                </a:lnTo>
                <a:close/>
              </a:path>
              <a:path w="625475" h="702944">
                <a:moveTo>
                  <a:pt x="492658" y="167652"/>
                </a:moveTo>
                <a:lnTo>
                  <a:pt x="492493" y="167779"/>
                </a:lnTo>
                <a:lnTo>
                  <a:pt x="492658" y="167652"/>
                </a:lnTo>
                <a:close/>
              </a:path>
              <a:path w="625475" h="702944">
                <a:moveTo>
                  <a:pt x="492683" y="172173"/>
                </a:moveTo>
                <a:lnTo>
                  <a:pt x="491515" y="172732"/>
                </a:lnTo>
                <a:lnTo>
                  <a:pt x="492239" y="172732"/>
                </a:lnTo>
                <a:lnTo>
                  <a:pt x="492683" y="172173"/>
                </a:lnTo>
                <a:close/>
              </a:path>
              <a:path w="625475" h="702944">
                <a:moveTo>
                  <a:pt x="493318" y="352209"/>
                </a:moveTo>
                <a:lnTo>
                  <a:pt x="492861" y="351802"/>
                </a:lnTo>
                <a:lnTo>
                  <a:pt x="489140" y="350532"/>
                </a:lnTo>
                <a:lnTo>
                  <a:pt x="493318" y="352209"/>
                </a:lnTo>
                <a:close/>
              </a:path>
              <a:path w="625475" h="702944">
                <a:moveTo>
                  <a:pt x="494830" y="433146"/>
                </a:moveTo>
                <a:lnTo>
                  <a:pt x="490550" y="430542"/>
                </a:lnTo>
                <a:lnTo>
                  <a:pt x="493064" y="434352"/>
                </a:lnTo>
                <a:lnTo>
                  <a:pt x="494830" y="433146"/>
                </a:lnTo>
                <a:close/>
              </a:path>
              <a:path w="625475" h="702944">
                <a:moveTo>
                  <a:pt x="495173" y="198831"/>
                </a:moveTo>
                <a:lnTo>
                  <a:pt x="493280" y="199402"/>
                </a:lnTo>
                <a:lnTo>
                  <a:pt x="494131" y="199402"/>
                </a:lnTo>
                <a:lnTo>
                  <a:pt x="495173" y="198831"/>
                </a:lnTo>
                <a:close/>
              </a:path>
              <a:path w="625475" h="702944">
                <a:moveTo>
                  <a:pt x="496824" y="434352"/>
                </a:moveTo>
                <a:lnTo>
                  <a:pt x="495757" y="433082"/>
                </a:lnTo>
                <a:lnTo>
                  <a:pt x="495350" y="432777"/>
                </a:lnTo>
                <a:lnTo>
                  <a:pt x="494830" y="433146"/>
                </a:lnTo>
                <a:lnTo>
                  <a:pt x="496824" y="434352"/>
                </a:lnTo>
                <a:close/>
              </a:path>
              <a:path w="625475" h="702944">
                <a:moveTo>
                  <a:pt x="497484" y="342912"/>
                </a:moveTo>
                <a:lnTo>
                  <a:pt x="495134" y="341642"/>
                </a:lnTo>
                <a:lnTo>
                  <a:pt x="491921" y="341642"/>
                </a:lnTo>
                <a:lnTo>
                  <a:pt x="495274" y="342912"/>
                </a:lnTo>
                <a:lnTo>
                  <a:pt x="497484" y="342912"/>
                </a:lnTo>
                <a:close/>
              </a:path>
              <a:path w="625475" h="702944">
                <a:moveTo>
                  <a:pt x="497535" y="353060"/>
                </a:moveTo>
                <a:lnTo>
                  <a:pt x="495769" y="351802"/>
                </a:lnTo>
                <a:lnTo>
                  <a:pt x="491147" y="349262"/>
                </a:lnTo>
                <a:lnTo>
                  <a:pt x="490905" y="349262"/>
                </a:lnTo>
                <a:lnTo>
                  <a:pt x="497471" y="353072"/>
                </a:lnTo>
                <a:close/>
              </a:path>
              <a:path w="625475" h="702944">
                <a:moveTo>
                  <a:pt x="497852" y="200012"/>
                </a:moveTo>
                <a:lnTo>
                  <a:pt x="490334" y="203212"/>
                </a:lnTo>
                <a:lnTo>
                  <a:pt x="496493" y="200672"/>
                </a:lnTo>
                <a:lnTo>
                  <a:pt x="497852" y="200012"/>
                </a:lnTo>
                <a:close/>
              </a:path>
              <a:path w="625475" h="702944">
                <a:moveTo>
                  <a:pt x="498170" y="330212"/>
                </a:moveTo>
                <a:lnTo>
                  <a:pt x="494144" y="328942"/>
                </a:lnTo>
                <a:lnTo>
                  <a:pt x="496290" y="330212"/>
                </a:lnTo>
                <a:lnTo>
                  <a:pt x="498170" y="330212"/>
                </a:lnTo>
                <a:close/>
              </a:path>
              <a:path w="625475" h="702944">
                <a:moveTo>
                  <a:pt x="499275" y="199402"/>
                </a:moveTo>
                <a:lnTo>
                  <a:pt x="499097" y="199402"/>
                </a:lnTo>
                <a:lnTo>
                  <a:pt x="497852" y="200012"/>
                </a:lnTo>
                <a:lnTo>
                  <a:pt x="499275" y="199402"/>
                </a:lnTo>
                <a:close/>
              </a:path>
              <a:path w="625475" h="702944">
                <a:moveTo>
                  <a:pt x="499757" y="219722"/>
                </a:moveTo>
                <a:lnTo>
                  <a:pt x="487984" y="222262"/>
                </a:lnTo>
                <a:lnTo>
                  <a:pt x="473062" y="226072"/>
                </a:lnTo>
                <a:lnTo>
                  <a:pt x="457377" y="228650"/>
                </a:lnTo>
                <a:lnTo>
                  <a:pt x="440918" y="233210"/>
                </a:lnTo>
                <a:lnTo>
                  <a:pt x="445033" y="232422"/>
                </a:lnTo>
                <a:lnTo>
                  <a:pt x="448424" y="231152"/>
                </a:lnTo>
                <a:lnTo>
                  <a:pt x="464667" y="228612"/>
                </a:lnTo>
                <a:lnTo>
                  <a:pt x="481088" y="224802"/>
                </a:lnTo>
                <a:lnTo>
                  <a:pt x="494004" y="222262"/>
                </a:lnTo>
                <a:lnTo>
                  <a:pt x="499757" y="219722"/>
                </a:lnTo>
                <a:close/>
              </a:path>
              <a:path w="625475" h="702944">
                <a:moveTo>
                  <a:pt x="500862" y="225945"/>
                </a:moveTo>
                <a:lnTo>
                  <a:pt x="500126" y="226072"/>
                </a:lnTo>
                <a:lnTo>
                  <a:pt x="500468" y="226072"/>
                </a:lnTo>
                <a:lnTo>
                  <a:pt x="500862" y="225945"/>
                </a:lnTo>
                <a:close/>
              </a:path>
              <a:path w="625475" h="702944">
                <a:moveTo>
                  <a:pt x="503364" y="242582"/>
                </a:moveTo>
                <a:lnTo>
                  <a:pt x="497255" y="242582"/>
                </a:lnTo>
                <a:lnTo>
                  <a:pt x="484378" y="245122"/>
                </a:lnTo>
                <a:lnTo>
                  <a:pt x="451840" y="250202"/>
                </a:lnTo>
                <a:lnTo>
                  <a:pt x="449541" y="251269"/>
                </a:lnTo>
                <a:lnTo>
                  <a:pt x="461162" y="250202"/>
                </a:lnTo>
                <a:lnTo>
                  <a:pt x="476770" y="247662"/>
                </a:lnTo>
                <a:lnTo>
                  <a:pt x="491642" y="243852"/>
                </a:lnTo>
                <a:lnTo>
                  <a:pt x="503364" y="242582"/>
                </a:lnTo>
                <a:close/>
              </a:path>
              <a:path w="625475" h="702944">
                <a:moveTo>
                  <a:pt x="503580" y="222453"/>
                </a:moveTo>
                <a:lnTo>
                  <a:pt x="503110" y="222262"/>
                </a:lnTo>
                <a:lnTo>
                  <a:pt x="501218" y="223532"/>
                </a:lnTo>
                <a:lnTo>
                  <a:pt x="503580" y="222453"/>
                </a:lnTo>
                <a:close/>
              </a:path>
              <a:path w="625475" h="702944">
                <a:moveTo>
                  <a:pt x="504875" y="300583"/>
                </a:moveTo>
                <a:lnTo>
                  <a:pt x="504685" y="299732"/>
                </a:lnTo>
                <a:lnTo>
                  <a:pt x="502958" y="299732"/>
                </a:lnTo>
                <a:lnTo>
                  <a:pt x="504875" y="300583"/>
                </a:lnTo>
                <a:close/>
              </a:path>
              <a:path w="625475" h="702944">
                <a:moveTo>
                  <a:pt x="505841" y="301002"/>
                </a:moveTo>
                <a:lnTo>
                  <a:pt x="504875" y="300583"/>
                </a:lnTo>
                <a:lnTo>
                  <a:pt x="504964" y="301002"/>
                </a:lnTo>
                <a:lnTo>
                  <a:pt x="505841" y="301002"/>
                </a:lnTo>
                <a:close/>
              </a:path>
              <a:path w="625475" h="702944">
                <a:moveTo>
                  <a:pt x="505980" y="224802"/>
                </a:moveTo>
                <a:lnTo>
                  <a:pt x="504278" y="224802"/>
                </a:lnTo>
                <a:lnTo>
                  <a:pt x="500862" y="225945"/>
                </a:lnTo>
                <a:lnTo>
                  <a:pt x="505752" y="225069"/>
                </a:lnTo>
                <a:lnTo>
                  <a:pt x="505980" y="224802"/>
                </a:lnTo>
                <a:close/>
              </a:path>
              <a:path w="625475" h="702944">
                <a:moveTo>
                  <a:pt x="506768" y="262902"/>
                </a:moveTo>
                <a:lnTo>
                  <a:pt x="491604" y="262902"/>
                </a:lnTo>
                <a:lnTo>
                  <a:pt x="481076" y="264172"/>
                </a:lnTo>
                <a:lnTo>
                  <a:pt x="446684" y="266712"/>
                </a:lnTo>
                <a:lnTo>
                  <a:pt x="457073" y="266712"/>
                </a:lnTo>
                <a:lnTo>
                  <a:pt x="469049" y="265442"/>
                </a:lnTo>
                <a:lnTo>
                  <a:pt x="481037" y="265442"/>
                </a:lnTo>
                <a:lnTo>
                  <a:pt x="493077" y="264172"/>
                </a:lnTo>
                <a:lnTo>
                  <a:pt x="506768" y="262902"/>
                </a:lnTo>
                <a:close/>
              </a:path>
              <a:path w="625475" h="702944">
                <a:moveTo>
                  <a:pt x="507212" y="244817"/>
                </a:moveTo>
                <a:lnTo>
                  <a:pt x="505726" y="245122"/>
                </a:lnTo>
                <a:lnTo>
                  <a:pt x="506526" y="245122"/>
                </a:lnTo>
                <a:lnTo>
                  <a:pt x="507212" y="244817"/>
                </a:lnTo>
                <a:close/>
              </a:path>
              <a:path w="625475" h="702944">
                <a:moveTo>
                  <a:pt x="508088" y="187972"/>
                </a:moveTo>
                <a:lnTo>
                  <a:pt x="505193" y="186702"/>
                </a:lnTo>
                <a:lnTo>
                  <a:pt x="504609" y="186702"/>
                </a:lnTo>
                <a:lnTo>
                  <a:pt x="506933" y="187972"/>
                </a:lnTo>
                <a:lnTo>
                  <a:pt x="508088" y="187972"/>
                </a:lnTo>
                <a:close/>
              </a:path>
              <a:path w="625475" h="702944">
                <a:moveTo>
                  <a:pt x="510374" y="267982"/>
                </a:moveTo>
                <a:lnTo>
                  <a:pt x="507326" y="267982"/>
                </a:lnTo>
                <a:lnTo>
                  <a:pt x="500684" y="269252"/>
                </a:lnTo>
                <a:lnTo>
                  <a:pt x="509511" y="268401"/>
                </a:lnTo>
                <a:lnTo>
                  <a:pt x="510374" y="267982"/>
                </a:lnTo>
                <a:close/>
              </a:path>
              <a:path w="625475" h="702944">
                <a:moveTo>
                  <a:pt x="510959" y="375932"/>
                </a:moveTo>
                <a:lnTo>
                  <a:pt x="510171" y="373392"/>
                </a:lnTo>
                <a:lnTo>
                  <a:pt x="510870" y="375729"/>
                </a:lnTo>
                <a:lnTo>
                  <a:pt x="510959" y="375932"/>
                </a:lnTo>
                <a:close/>
              </a:path>
              <a:path w="625475" h="702944">
                <a:moveTo>
                  <a:pt x="511619" y="284492"/>
                </a:moveTo>
                <a:lnTo>
                  <a:pt x="508965" y="283222"/>
                </a:lnTo>
                <a:lnTo>
                  <a:pt x="508279" y="284492"/>
                </a:lnTo>
                <a:lnTo>
                  <a:pt x="511619" y="284492"/>
                </a:lnTo>
                <a:close/>
              </a:path>
              <a:path w="625475" h="702944">
                <a:moveTo>
                  <a:pt x="513207" y="287032"/>
                </a:moveTo>
                <a:lnTo>
                  <a:pt x="505561" y="287032"/>
                </a:lnTo>
                <a:lnTo>
                  <a:pt x="512737" y="288201"/>
                </a:lnTo>
                <a:lnTo>
                  <a:pt x="513207" y="287032"/>
                </a:lnTo>
                <a:close/>
              </a:path>
              <a:path w="625475" h="702944">
                <a:moveTo>
                  <a:pt x="514273" y="317030"/>
                </a:moveTo>
                <a:lnTo>
                  <a:pt x="512241" y="317512"/>
                </a:lnTo>
                <a:lnTo>
                  <a:pt x="514108" y="317512"/>
                </a:lnTo>
                <a:lnTo>
                  <a:pt x="514273" y="317030"/>
                </a:lnTo>
                <a:close/>
              </a:path>
              <a:path w="625475" h="702944">
                <a:moveTo>
                  <a:pt x="514616" y="151142"/>
                </a:moveTo>
                <a:lnTo>
                  <a:pt x="508838" y="148602"/>
                </a:lnTo>
                <a:lnTo>
                  <a:pt x="507784" y="151142"/>
                </a:lnTo>
                <a:lnTo>
                  <a:pt x="514616" y="151142"/>
                </a:lnTo>
                <a:close/>
              </a:path>
              <a:path w="625475" h="702944">
                <a:moveTo>
                  <a:pt x="514756" y="151206"/>
                </a:moveTo>
                <a:lnTo>
                  <a:pt x="514616" y="151142"/>
                </a:lnTo>
                <a:lnTo>
                  <a:pt x="514756" y="151206"/>
                </a:lnTo>
                <a:close/>
              </a:path>
              <a:path w="625475" h="702944">
                <a:moveTo>
                  <a:pt x="515429" y="431723"/>
                </a:moveTo>
                <a:lnTo>
                  <a:pt x="515073" y="431660"/>
                </a:lnTo>
                <a:lnTo>
                  <a:pt x="515213" y="431812"/>
                </a:lnTo>
                <a:lnTo>
                  <a:pt x="515429" y="431723"/>
                </a:lnTo>
                <a:close/>
              </a:path>
              <a:path w="625475" h="702944">
                <a:moveTo>
                  <a:pt x="515874" y="318414"/>
                </a:moveTo>
                <a:lnTo>
                  <a:pt x="513740" y="318782"/>
                </a:lnTo>
                <a:lnTo>
                  <a:pt x="515366" y="318782"/>
                </a:lnTo>
                <a:lnTo>
                  <a:pt x="515874" y="318414"/>
                </a:lnTo>
                <a:close/>
              </a:path>
              <a:path w="625475" h="702944">
                <a:moveTo>
                  <a:pt x="518147" y="350596"/>
                </a:moveTo>
                <a:lnTo>
                  <a:pt x="512724" y="348399"/>
                </a:lnTo>
                <a:lnTo>
                  <a:pt x="514578" y="349262"/>
                </a:lnTo>
                <a:lnTo>
                  <a:pt x="518147" y="350596"/>
                </a:lnTo>
                <a:close/>
              </a:path>
              <a:path w="625475" h="702944">
                <a:moveTo>
                  <a:pt x="520052" y="423164"/>
                </a:moveTo>
                <a:lnTo>
                  <a:pt x="519798" y="422922"/>
                </a:lnTo>
                <a:lnTo>
                  <a:pt x="516470" y="422922"/>
                </a:lnTo>
                <a:lnTo>
                  <a:pt x="513930" y="420382"/>
                </a:lnTo>
                <a:lnTo>
                  <a:pt x="516699" y="424192"/>
                </a:lnTo>
                <a:lnTo>
                  <a:pt x="520052" y="423164"/>
                </a:lnTo>
                <a:close/>
              </a:path>
              <a:path w="625475" h="702944">
                <a:moveTo>
                  <a:pt x="520496" y="312712"/>
                </a:moveTo>
                <a:lnTo>
                  <a:pt x="520446" y="312432"/>
                </a:lnTo>
                <a:lnTo>
                  <a:pt x="517994" y="309892"/>
                </a:lnTo>
                <a:lnTo>
                  <a:pt x="519988" y="312432"/>
                </a:lnTo>
                <a:lnTo>
                  <a:pt x="520496" y="312712"/>
                </a:lnTo>
                <a:close/>
              </a:path>
              <a:path w="625475" h="702944">
                <a:moveTo>
                  <a:pt x="521474" y="424383"/>
                </a:moveTo>
                <a:lnTo>
                  <a:pt x="521296" y="424014"/>
                </a:lnTo>
                <a:lnTo>
                  <a:pt x="520166" y="423125"/>
                </a:lnTo>
                <a:lnTo>
                  <a:pt x="521474" y="424383"/>
                </a:lnTo>
                <a:close/>
              </a:path>
              <a:path w="625475" h="702944">
                <a:moveTo>
                  <a:pt x="524649" y="278955"/>
                </a:moveTo>
                <a:lnTo>
                  <a:pt x="522795" y="279412"/>
                </a:lnTo>
                <a:lnTo>
                  <a:pt x="524637" y="279412"/>
                </a:lnTo>
                <a:lnTo>
                  <a:pt x="524649" y="278955"/>
                </a:lnTo>
                <a:close/>
              </a:path>
              <a:path w="625475" h="702944">
                <a:moveTo>
                  <a:pt x="525919" y="228257"/>
                </a:moveTo>
                <a:lnTo>
                  <a:pt x="520319" y="223532"/>
                </a:lnTo>
                <a:lnTo>
                  <a:pt x="517918" y="222262"/>
                </a:lnTo>
                <a:lnTo>
                  <a:pt x="517334" y="222262"/>
                </a:lnTo>
                <a:lnTo>
                  <a:pt x="525919" y="228257"/>
                </a:lnTo>
                <a:close/>
              </a:path>
              <a:path w="625475" h="702944">
                <a:moveTo>
                  <a:pt x="526427" y="228612"/>
                </a:moveTo>
                <a:lnTo>
                  <a:pt x="525919" y="228257"/>
                </a:lnTo>
                <a:lnTo>
                  <a:pt x="526351" y="228612"/>
                </a:lnTo>
                <a:close/>
              </a:path>
              <a:path w="625475" h="702944">
                <a:moveTo>
                  <a:pt x="527265" y="429272"/>
                </a:moveTo>
                <a:lnTo>
                  <a:pt x="527138" y="428002"/>
                </a:lnTo>
                <a:lnTo>
                  <a:pt x="526897" y="425462"/>
                </a:lnTo>
                <a:lnTo>
                  <a:pt x="522732" y="425462"/>
                </a:lnTo>
                <a:lnTo>
                  <a:pt x="521970" y="425462"/>
                </a:lnTo>
                <a:lnTo>
                  <a:pt x="523151" y="428002"/>
                </a:lnTo>
                <a:lnTo>
                  <a:pt x="522414" y="428002"/>
                </a:lnTo>
                <a:lnTo>
                  <a:pt x="519430" y="425462"/>
                </a:lnTo>
                <a:lnTo>
                  <a:pt x="518680" y="425462"/>
                </a:lnTo>
                <a:lnTo>
                  <a:pt x="519785" y="426732"/>
                </a:lnTo>
                <a:lnTo>
                  <a:pt x="522325" y="429272"/>
                </a:lnTo>
                <a:lnTo>
                  <a:pt x="523430" y="429272"/>
                </a:lnTo>
                <a:lnTo>
                  <a:pt x="520319" y="431812"/>
                </a:lnTo>
                <a:lnTo>
                  <a:pt x="516432" y="428002"/>
                </a:lnTo>
                <a:lnTo>
                  <a:pt x="513905" y="426732"/>
                </a:lnTo>
                <a:lnTo>
                  <a:pt x="518236" y="430542"/>
                </a:lnTo>
                <a:lnTo>
                  <a:pt x="515429" y="431723"/>
                </a:lnTo>
                <a:lnTo>
                  <a:pt x="522300" y="433082"/>
                </a:lnTo>
                <a:lnTo>
                  <a:pt x="524421" y="433082"/>
                </a:lnTo>
                <a:lnTo>
                  <a:pt x="525500" y="431812"/>
                </a:lnTo>
                <a:lnTo>
                  <a:pt x="527265" y="429272"/>
                </a:lnTo>
                <a:close/>
              </a:path>
              <a:path w="625475" h="702944">
                <a:moveTo>
                  <a:pt x="527354" y="257822"/>
                </a:moveTo>
                <a:lnTo>
                  <a:pt x="526478" y="257822"/>
                </a:lnTo>
                <a:lnTo>
                  <a:pt x="525818" y="259092"/>
                </a:lnTo>
                <a:lnTo>
                  <a:pt x="527354" y="257822"/>
                </a:lnTo>
                <a:close/>
              </a:path>
              <a:path w="625475" h="702944">
                <a:moveTo>
                  <a:pt x="527507" y="257822"/>
                </a:moveTo>
                <a:lnTo>
                  <a:pt x="527354" y="257822"/>
                </a:lnTo>
                <a:lnTo>
                  <a:pt x="527507" y="257822"/>
                </a:lnTo>
                <a:close/>
              </a:path>
              <a:path w="625475" h="702944">
                <a:moveTo>
                  <a:pt x="529869" y="234962"/>
                </a:moveTo>
                <a:lnTo>
                  <a:pt x="529082" y="234962"/>
                </a:lnTo>
                <a:lnTo>
                  <a:pt x="528548" y="236232"/>
                </a:lnTo>
                <a:lnTo>
                  <a:pt x="529869" y="234962"/>
                </a:lnTo>
                <a:close/>
              </a:path>
              <a:path w="625475" h="702944">
                <a:moveTo>
                  <a:pt x="530009" y="234962"/>
                </a:moveTo>
                <a:lnTo>
                  <a:pt x="529869" y="234962"/>
                </a:lnTo>
                <a:lnTo>
                  <a:pt x="530009" y="234962"/>
                </a:lnTo>
                <a:close/>
              </a:path>
              <a:path w="625475" h="702944">
                <a:moveTo>
                  <a:pt x="530783" y="257822"/>
                </a:moveTo>
                <a:lnTo>
                  <a:pt x="530733" y="257429"/>
                </a:lnTo>
                <a:lnTo>
                  <a:pt x="528040" y="259092"/>
                </a:lnTo>
                <a:lnTo>
                  <a:pt x="529323" y="259092"/>
                </a:lnTo>
                <a:lnTo>
                  <a:pt x="530783" y="257822"/>
                </a:lnTo>
                <a:close/>
              </a:path>
              <a:path w="625475" h="702944">
                <a:moveTo>
                  <a:pt x="532041" y="301688"/>
                </a:moveTo>
                <a:lnTo>
                  <a:pt x="529145" y="302272"/>
                </a:lnTo>
                <a:lnTo>
                  <a:pt x="531964" y="302272"/>
                </a:lnTo>
                <a:lnTo>
                  <a:pt x="532041" y="301688"/>
                </a:lnTo>
                <a:close/>
              </a:path>
              <a:path w="625475" h="702944">
                <a:moveTo>
                  <a:pt x="536448" y="401002"/>
                </a:moveTo>
                <a:lnTo>
                  <a:pt x="532765" y="400062"/>
                </a:lnTo>
                <a:lnTo>
                  <a:pt x="535978" y="402602"/>
                </a:lnTo>
                <a:lnTo>
                  <a:pt x="536448" y="401002"/>
                </a:lnTo>
                <a:close/>
              </a:path>
              <a:path w="625475" h="702944">
                <a:moveTo>
                  <a:pt x="537768" y="401332"/>
                </a:moveTo>
                <a:lnTo>
                  <a:pt x="536651" y="400316"/>
                </a:lnTo>
                <a:lnTo>
                  <a:pt x="536448" y="401002"/>
                </a:lnTo>
                <a:lnTo>
                  <a:pt x="537768" y="401332"/>
                </a:lnTo>
                <a:close/>
              </a:path>
              <a:path w="625475" h="702944">
                <a:moveTo>
                  <a:pt x="544918" y="392442"/>
                </a:moveTo>
                <a:lnTo>
                  <a:pt x="544639" y="392442"/>
                </a:lnTo>
                <a:lnTo>
                  <a:pt x="544842" y="392506"/>
                </a:lnTo>
                <a:close/>
              </a:path>
              <a:path w="625475" h="702944">
                <a:moveTo>
                  <a:pt x="548728" y="222262"/>
                </a:moveTo>
                <a:lnTo>
                  <a:pt x="548309" y="221119"/>
                </a:lnTo>
                <a:lnTo>
                  <a:pt x="548119" y="220992"/>
                </a:lnTo>
                <a:lnTo>
                  <a:pt x="547611" y="219722"/>
                </a:lnTo>
                <a:lnTo>
                  <a:pt x="547154" y="219722"/>
                </a:lnTo>
                <a:lnTo>
                  <a:pt x="548728" y="222262"/>
                </a:lnTo>
                <a:close/>
              </a:path>
              <a:path w="625475" h="702944">
                <a:moveTo>
                  <a:pt x="550506" y="392442"/>
                </a:moveTo>
                <a:lnTo>
                  <a:pt x="549186" y="391172"/>
                </a:lnTo>
                <a:lnTo>
                  <a:pt x="547268" y="389902"/>
                </a:lnTo>
                <a:lnTo>
                  <a:pt x="550430" y="392518"/>
                </a:lnTo>
                <a:close/>
              </a:path>
              <a:path w="625475" h="702944">
                <a:moveTo>
                  <a:pt x="553872" y="158762"/>
                </a:moveTo>
                <a:lnTo>
                  <a:pt x="547547" y="158762"/>
                </a:lnTo>
                <a:lnTo>
                  <a:pt x="547090" y="157492"/>
                </a:lnTo>
                <a:lnTo>
                  <a:pt x="546404" y="157492"/>
                </a:lnTo>
                <a:lnTo>
                  <a:pt x="547128" y="160032"/>
                </a:lnTo>
                <a:lnTo>
                  <a:pt x="551853" y="160032"/>
                </a:lnTo>
                <a:lnTo>
                  <a:pt x="553872" y="158762"/>
                </a:lnTo>
                <a:close/>
              </a:path>
              <a:path w="625475" h="702944">
                <a:moveTo>
                  <a:pt x="553923" y="363232"/>
                </a:moveTo>
                <a:lnTo>
                  <a:pt x="541629" y="359422"/>
                </a:lnTo>
                <a:lnTo>
                  <a:pt x="528294" y="354342"/>
                </a:lnTo>
                <a:lnTo>
                  <a:pt x="518147" y="350596"/>
                </a:lnTo>
                <a:lnTo>
                  <a:pt x="526935" y="354342"/>
                </a:lnTo>
                <a:lnTo>
                  <a:pt x="545007" y="361962"/>
                </a:lnTo>
                <a:lnTo>
                  <a:pt x="552653" y="363232"/>
                </a:lnTo>
                <a:lnTo>
                  <a:pt x="553923" y="363232"/>
                </a:lnTo>
                <a:close/>
              </a:path>
              <a:path w="625475" h="702944">
                <a:moveTo>
                  <a:pt x="554812" y="389572"/>
                </a:moveTo>
                <a:lnTo>
                  <a:pt x="553948" y="388632"/>
                </a:lnTo>
                <a:lnTo>
                  <a:pt x="553300" y="388632"/>
                </a:lnTo>
                <a:lnTo>
                  <a:pt x="554812" y="389572"/>
                </a:lnTo>
                <a:close/>
              </a:path>
              <a:path w="625475" h="702944">
                <a:moveTo>
                  <a:pt x="555002" y="383552"/>
                </a:moveTo>
                <a:lnTo>
                  <a:pt x="548474" y="382282"/>
                </a:lnTo>
                <a:lnTo>
                  <a:pt x="549630" y="383552"/>
                </a:lnTo>
                <a:lnTo>
                  <a:pt x="555002" y="383552"/>
                </a:lnTo>
                <a:close/>
              </a:path>
              <a:path w="625475" h="702944">
                <a:moveTo>
                  <a:pt x="555777" y="390169"/>
                </a:moveTo>
                <a:lnTo>
                  <a:pt x="554812" y="389572"/>
                </a:lnTo>
                <a:lnTo>
                  <a:pt x="555129" y="389902"/>
                </a:lnTo>
                <a:lnTo>
                  <a:pt x="555777" y="390169"/>
                </a:lnTo>
                <a:close/>
              </a:path>
              <a:path w="625475" h="702944">
                <a:moveTo>
                  <a:pt x="555891" y="127012"/>
                </a:moveTo>
                <a:lnTo>
                  <a:pt x="552475" y="127012"/>
                </a:lnTo>
                <a:lnTo>
                  <a:pt x="548208" y="127012"/>
                </a:lnTo>
                <a:lnTo>
                  <a:pt x="537756" y="127012"/>
                </a:lnTo>
                <a:lnTo>
                  <a:pt x="548652" y="128282"/>
                </a:lnTo>
                <a:lnTo>
                  <a:pt x="549198" y="130822"/>
                </a:lnTo>
                <a:lnTo>
                  <a:pt x="545414" y="129552"/>
                </a:lnTo>
                <a:lnTo>
                  <a:pt x="539597" y="129552"/>
                </a:lnTo>
                <a:lnTo>
                  <a:pt x="543026" y="130822"/>
                </a:lnTo>
                <a:lnTo>
                  <a:pt x="544195" y="130822"/>
                </a:lnTo>
                <a:lnTo>
                  <a:pt x="542683" y="134632"/>
                </a:lnTo>
                <a:lnTo>
                  <a:pt x="539381" y="133362"/>
                </a:lnTo>
                <a:lnTo>
                  <a:pt x="534619" y="132092"/>
                </a:lnTo>
                <a:lnTo>
                  <a:pt x="532892" y="130822"/>
                </a:lnTo>
                <a:lnTo>
                  <a:pt x="532523" y="132092"/>
                </a:lnTo>
                <a:lnTo>
                  <a:pt x="539026" y="134632"/>
                </a:lnTo>
                <a:lnTo>
                  <a:pt x="539407" y="134632"/>
                </a:lnTo>
                <a:lnTo>
                  <a:pt x="528040" y="142252"/>
                </a:lnTo>
                <a:lnTo>
                  <a:pt x="526097" y="143522"/>
                </a:lnTo>
                <a:lnTo>
                  <a:pt x="524497" y="144792"/>
                </a:lnTo>
                <a:lnTo>
                  <a:pt x="520407" y="144792"/>
                </a:lnTo>
                <a:lnTo>
                  <a:pt x="523062" y="146062"/>
                </a:lnTo>
                <a:lnTo>
                  <a:pt x="516877" y="146062"/>
                </a:lnTo>
                <a:lnTo>
                  <a:pt x="520725" y="147332"/>
                </a:lnTo>
                <a:lnTo>
                  <a:pt x="518274" y="151206"/>
                </a:lnTo>
                <a:lnTo>
                  <a:pt x="521957" y="151206"/>
                </a:lnTo>
                <a:lnTo>
                  <a:pt x="532676" y="142252"/>
                </a:lnTo>
                <a:lnTo>
                  <a:pt x="551713" y="129552"/>
                </a:lnTo>
                <a:lnTo>
                  <a:pt x="555891" y="127012"/>
                </a:lnTo>
                <a:close/>
              </a:path>
              <a:path w="625475" h="702944">
                <a:moveTo>
                  <a:pt x="559625" y="388632"/>
                </a:moveTo>
                <a:lnTo>
                  <a:pt x="559422" y="388327"/>
                </a:lnTo>
                <a:lnTo>
                  <a:pt x="557441" y="387362"/>
                </a:lnTo>
                <a:lnTo>
                  <a:pt x="556717" y="387362"/>
                </a:lnTo>
                <a:lnTo>
                  <a:pt x="559371" y="388632"/>
                </a:lnTo>
                <a:lnTo>
                  <a:pt x="559625" y="388632"/>
                </a:lnTo>
                <a:close/>
              </a:path>
              <a:path w="625475" h="702944">
                <a:moveTo>
                  <a:pt x="563283" y="304812"/>
                </a:moveTo>
                <a:lnTo>
                  <a:pt x="562102" y="304812"/>
                </a:lnTo>
                <a:lnTo>
                  <a:pt x="562457" y="305498"/>
                </a:lnTo>
                <a:lnTo>
                  <a:pt x="563283" y="304812"/>
                </a:lnTo>
                <a:close/>
              </a:path>
              <a:path w="625475" h="702944">
                <a:moveTo>
                  <a:pt x="563397" y="307352"/>
                </a:moveTo>
                <a:lnTo>
                  <a:pt x="562457" y="305498"/>
                </a:lnTo>
                <a:lnTo>
                  <a:pt x="560222" y="307352"/>
                </a:lnTo>
                <a:lnTo>
                  <a:pt x="563397" y="307352"/>
                </a:lnTo>
                <a:close/>
              </a:path>
              <a:path w="625475" h="702944">
                <a:moveTo>
                  <a:pt x="564667" y="110451"/>
                </a:moveTo>
                <a:lnTo>
                  <a:pt x="564502" y="110502"/>
                </a:lnTo>
                <a:lnTo>
                  <a:pt x="564667" y="110451"/>
                </a:lnTo>
                <a:close/>
              </a:path>
              <a:path w="625475" h="702944">
                <a:moveTo>
                  <a:pt x="565086" y="356565"/>
                </a:moveTo>
                <a:lnTo>
                  <a:pt x="562762" y="353072"/>
                </a:lnTo>
                <a:lnTo>
                  <a:pt x="555574" y="353072"/>
                </a:lnTo>
                <a:lnTo>
                  <a:pt x="560552" y="355612"/>
                </a:lnTo>
                <a:lnTo>
                  <a:pt x="565086" y="356565"/>
                </a:lnTo>
                <a:close/>
              </a:path>
              <a:path w="625475" h="702944">
                <a:moveTo>
                  <a:pt x="565188" y="366318"/>
                </a:moveTo>
                <a:lnTo>
                  <a:pt x="564273" y="365772"/>
                </a:lnTo>
                <a:lnTo>
                  <a:pt x="563600" y="365772"/>
                </a:lnTo>
                <a:lnTo>
                  <a:pt x="565188" y="366318"/>
                </a:lnTo>
                <a:close/>
              </a:path>
              <a:path w="625475" h="702944">
                <a:moveTo>
                  <a:pt x="565924" y="356743"/>
                </a:moveTo>
                <a:lnTo>
                  <a:pt x="565086" y="356565"/>
                </a:lnTo>
                <a:lnTo>
                  <a:pt x="565289" y="356882"/>
                </a:lnTo>
                <a:lnTo>
                  <a:pt x="565924" y="356743"/>
                </a:lnTo>
                <a:close/>
              </a:path>
              <a:path w="625475" h="702944">
                <a:moveTo>
                  <a:pt x="565962" y="364718"/>
                </a:moveTo>
                <a:lnTo>
                  <a:pt x="565099" y="364502"/>
                </a:lnTo>
                <a:lnTo>
                  <a:pt x="564261" y="364502"/>
                </a:lnTo>
                <a:lnTo>
                  <a:pt x="565962" y="364718"/>
                </a:lnTo>
                <a:close/>
              </a:path>
              <a:path w="625475" h="702944">
                <a:moveTo>
                  <a:pt x="566889" y="370852"/>
                </a:moveTo>
                <a:lnTo>
                  <a:pt x="566661" y="370852"/>
                </a:lnTo>
                <a:lnTo>
                  <a:pt x="566877" y="370890"/>
                </a:lnTo>
                <a:close/>
              </a:path>
              <a:path w="625475" h="702944">
                <a:moveTo>
                  <a:pt x="568363" y="222262"/>
                </a:moveTo>
                <a:lnTo>
                  <a:pt x="567270" y="222262"/>
                </a:lnTo>
                <a:lnTo>
                  <a:pt x="568185" y="222719"/>
                </a:lnTo>
                <a:lnTo>
                  <a:pt x="568363" y="222262"/>
                </a:lnTo>
                <a:close/>
              </a:path>
              <a:path w="625475" h="702944">
                <a:moveTo>
                  <a:pt x="569010" y="367614"/>
                </a:moveTo>
                <a:lnTo>
                  <a:pt x="565188" y="366318"/>
                </a:lnTo>
                <a:lnTo>
                  <a:pt x="566432" y="367042"/>
                </a:lnTo>
                <a:lnTo>
                  <a:pt x="569010" y="367614"/>
                </a:lnTo>
                <a:close/>
              </a:path>
              <a:path w="625475" h="702944">
                <a:moveTo>
                  <a:pt x="569785" y="173964"/>
                </a:moveTo>
                <a:lnTo>
                  <a:pt x="569582" y="174002"/>
                </a:lnTo>
                <a:lnTo>
                  <a:pt x="569734" y="174002"/>
                </a:lnTo>
                <a:close/>
              </a:path>
              <a:path w="625475" h="702944">
                <a:moveTo>
                  <a:pt x="569836" y="223532"/>
                </a:moveTo>
                <a:lnTo>
                  <a:pt x="568185" y="222719"/>
                </a:lnTo>
                <a:lnTo>
                  <a:pt x="566813" y="226072"/>
                </a:lnTo>
                <a:lnTo>
                  <a:pt x="569836" y="223532"/>
                </a:lnTo>
                <a:close/>
              </a:path>
              <a:path w="625475" h="702944">
                <a:moveTo>
                  <a:pt x="574890" y="107137"/>
                </a:moveTo>
                <a:lnTo>
                  <a:pt x="567270" y="107962"/>
                </a:lnTo>
                <a:lnTo>
                  <a:pt x="564667" y="110451"/>
                </a:lnTo>
                <a:lnTo>
                  <a:pt x="574890" y="107137"/>
                </a:lnTo>
                <a:close/>
              </a:path>
              <a:path w="625475" h="702944">
                <a:moveTo>
                  <a:pt x="574979" y="247370"/>
                </a:moveTo>
                <a:lnTo>
                  <a:pt x="574192" y="247662"/>
                </a:lnTo>
                <a:lnTo>
                  <a:pt x="574700" y="247954"/>
                </a:lnTo>
                <a:lnTo>
                  <a:pt x="574979" y="247370"/>
                </a:lnTo>
                <a:close/>
              </a:path>
              <a:path w="625475" h="702944">
                <a:moveTo>
                  <a:pt x="576249" y="106692"/>
                </a:moveTo>
                <a:lnTo>
                  <a:pt x="574890" y="107137"/>
                </a:lnTo>
                <a:lnTo>
                  <a:pt x="576237" y="106997"/>
                </a:lnTo>
                <a:lnTo>
                  <a:pt x="576249" y="106692"/>
                </a:lnTo>
                <a:close/>
              </a:path>
              <a:path w="625475" h="702944">
                <a:moveTo>
                  <a:pt x="576440" y="248932"/>
                </a:moveTo>
                <a:lnTo>
                  <a:pt x="574700" y="247954"/>
                </a:lnTo>
                <a:lnTo>
                  <a:pt x="573024" y="251472"/>
                </a:lnTo>
                <a:lnTo>
                  <a:pt x="576440" y="248932"/>
                </a:lnTo>
                <a:close/>
              </a:path>
              <a:path w="625475" h="702944">
                <a:moveTo>
                  <a:pt x="580872" y="347992"/>
                </a:moveTo>
                <a:lnTo>
                  <a:pt x="579437" y="346722"/>
                </a:lnTo>
                <a:lnTo>
                  <a:pt x="578777" y="347992"/>
                </a:lnTo>
                <a:lnTo>
                  <a:pt x="580872" y="347992"/>
                </a:lnTo>
                <a:close/>
              </a:path>
              <a:path w="625475" h="702944">
                <a:moveTo>
                  <a:pt x="582155" y="171462"/>
                </a:moveTo>
                <a:lnTo>
                  <a:pt x="572858" y="171462"/>
                </a:lnTo>
                <a:lnTo>
                  <a:pt x="569785" y="173964"/>
                </a:lnTo>
                <a:lnTo>
                  <a:pt x="582155" y="171462"/>
                </a:lnTo>
                <a:close/>
              </a:path>
              <a:path w="625475" h="702944">
                <a:moveTo>
                  <a:pt x="582803" y="350532"/>
                </a:moveTo>
                <a:lnTo>
                  <a:pt x="578472" y="347992"/>
                </a:lnTo>
                <a:lnTo>
                  <a:pt x="576745" y="347992"/>
                </a:lnTo>
                <a:lnTo>
                  <a:pt x="578599" y="349262"/>
                </a:lnTo>
                <a:lnTo>
                  <a:pt x="581215" y="350532"/>
                </a:lnTo>
                <a:lnTo>
                  <a:pt x="582803" y="350532"/>
                </a:lnTo>
                <a:close/>
              </a:path>
              <a:path w="625475" h="702944">
                <a:moveTo>
                  <a:pt x="583082" y="350532"/>
                </a:moveTo>
                <a:lnTo>
                  <a:pt x="582803" y="350532"/>
                </a:lnTo>
                <a:lnTo>
                  <a:pt x="582955" y="350634"/>
                </a:lnTo>
                <a:lnTo>
                  <a:pt x="583082" y="350532"/>
                </a:lnTo>
                <a:close/>
              </a:path>
              <a:path w="625475" h="702944">
                <a:moveTo>
                  <a:pt x="584022" y="195338"/>
                </a:moveTo>
                <a:lnTo>
                  <a:pt x="582333" y="195592"/>
                </a:lnTo>
                <a:lnTo>
                  <a:pt x="583285" y="195592"/>
                </a:lnTo>
                <a:lnTo>
                  <a:pt x="584022" y="195338"/>
                </a:lnTo>
                <a:close/>
              </a:path>
              <a:path w="625475" h="702944">
                <a:moveTo>
                  <a:pt x="584631" y="338658"/>
                </a:moveTo>
                <a:lnTo>
                  <a:pt x="582244" y="339102"/>
                </a:lnTo>
                <a:lnTo>
                  <a:pt x="583742" y="339102"/>
                </a:lnTo>
                <a:lnTo>
                  <a:pt x="584631" y="338658"/>
                </a:lnTo>
                <a:close/>
              </a:path>
              <a:path w="625475" h="702944">
                <a:moveTo>
                  <a:pt x="589394" y="289572"/>
                </a:moveTo>
                <a:lnTo>
                  <a:pt x="573265" y="290842"/>
                </a:lnTo>
                <a:lnTo>
                  <a:pt x="588264" y="290842"/>
                </a:lnTo>
                <a:lnTo>
                  <a:pt x="589394" y="289572"/>
                </a:lnTo>
                <a:close/>
              </a:path>
              <a:path w="625475" h="702944">
                <a:moveTo>
                  <a:pt x="592493" y="321398"/>
                </a:moveTo>
                <a:lnTo>
                  <a:pt x="592366" y="321322"/>
                </a:lnTo>
                <a:lnTo>
                  <a:pt x="592188" y="321322"/>
                </a:lnTo>
                <a:lnTo>
                  <a:pt x="592493" y="321398"/>
                </a:lnTo>
                <a:close/>
              </a:path>
              <a:path w="625475" h="702944">
                <a:moveTo>
                  <a:pt x="592912" y="122732"/>
                </a:moveTo>
                <a:lnTo>
                  <a:pt x="585304" y="124472"/>
                </a:lnTo>
                <a:lnTo>
                  <a:pt x="586854" y="125742"/>
                </a:lnTo>
                <a:lnTo>
                  <a:pt x="592912" y="122732"/>
                </a:lnTo>
                <a:close/>
              </a:path>
              <a:path w="625475" h="702944">
                <a:moveTo>
                  <a:pt x="594842" y="311429"/>
                </a:moveTo>
                <a:lnTo>
                  <a:pt x="592124" y="312432"/>
                </a:lnTo>
                <a:lnTo>
                  <a:pt x="593051" y="312432"/>
                </a:lnTo>
                <a:lnTo>
                  <a:pt x="594842" y="311429"/>
                </a:lnTo>
                <a:close/>
              </a:path>
              <a:path w="625475" h="702944">
                <a:moveTo>
                  <a:pt x="595541" y="311162"/>
                </a:moveTo>
                <a:lnTo>
                  <a:pt x="595299" y="311162"/>
                </a:lnTo>
                <a:lnTo>
                  <a:pt x="594842" y="311429"/>
                </a:lnTo>
                <a:lnTo>
                  <a:pt x="595541" y="311162"/>
                </a:lnTo>
                <a:close/>
              </a:path>
              <a:path w="625475" h="702944">
                <a:moveTo>
                  <a:pt x="598360" y="120002"/>
                </a:moveTo>
                <a:lnTo>
                  <a:pt x="592912" y="122732"/>
                </a:lnTo>
                <a:lnTo>
                  <a:pt x="596328" y="121932"/>
                </a:lnTo>
                <a:lnTo>
                  <a:pt x="598360" y="120002"/>
                </a:lnTo>
                <a:close/>
              </a:path>
              <a:path w="625475" h="702944">
                <a:moveTo>
                  <a:pt x="598817" y="179933"/>
                </a:moveTo>
                <a:lnTo>
                  <a:pt x="597814" y="180352"/>
                </a:lnTo>
                <a:lnTo>
                  <a:pt x="594487" y="182448"/>
                </a:lnTo>
                <a:lnTo>
                  <a:pt x="596087" y="181622"/>
                </a:lnTo>
                <a:lnTo>
                  <a:pt x="598817" y="179933"/>
                </a:lnTo>
                <a:close/>
              </a:path>
              <a:path w="625475" h="702944">
                <a:moveTo>
                  <a:pt x="600163" y="107035"/>
                </a:moveTo>
                <a:lnTo>
                  <a:pt x="596747" y="109232"/>
                </a:lnTo>
                <a:lnTo>
                  <a:pt x="598881" y="107962"/>
                </a:lnTo>
                <a:lnTo>
                  <a:pt x="600163" y="107035"/>
                </a:lnTo>
                <a:close/>
              </a:path>
              <a:path w="625475" h="702944">
                <a:moveTo>
                  <a:pt x="603262" y="295922"/>
                </a:moveTo>
                <a:lnTo>
                  <a:pt x="598309" y="294652"/>
                </a:lnTo>
                <a:lnTo>
                  <a:pt x="597789" y="294652"/>
                </a:lnTo>
                <a:lnTo>
                  <a:pt x="599948" y="295922"/>
                </a:lnTo>
                <a:lnTo>
                  <a:pt x="603262" y="295922"/>
                </a:lnTo>
                <a:close/>
              </a:path>
              <a:path w="625475" h="702944">
                <a:moveTo>
                  <a:pt x="606336" y="175272"/>
                </a:moveTo>
                <a:lnTo>
                  <a:pt x="598817" y="179933"/>
                </a:lnTo>
                <a:lnTo>
                  <a:pt x="603872" y="177812"/>
                </a:lnTo>
                <a:lnTo>
                  <a:pt x="606336" y="175272"/>
                </a:lnTo>
                <a:close/>
              </a:path>
              <a:path w="625475" h="702944">
                <a:moveTo>
                  <a:pt x="606933" y="213372"/>
                </a:moveTo>
                <a:lnTo>
                  <a:pt x="605967" y="210273"/>
                </a:lnTo>
                <a:lnTo>
                  <a:pt x="602043" y="214642"/>
                </a:lnTo>
                <a:lnTo>
                  <a:pt x="606933" y="213372"/>
                </a:lnTo>
                <a:close/>
              </a:path>
              <a:path w="625475" h="702944">
                <a:moveTo>
                  <a:pt x="607606" y="101625"/>
                </a:moveTo>
                <a:lnTo>
                  <a:pt x="600163" y="107035"/>
                </a:lnTo>
                <a:lnTo>
                  <a:pt x="600684" y="106692"/>
                </a:lnTo>
                <a:lnTo>
                  <a:pt x="607606" y="101625"/>
                </a:lnTo>
                <a:close/>
              </a:path>
              <a:path w="625475" h="702944">
                <a:moveTo>
                  <a:pt x="607733" y="208292"/>
                </a:moveTo>
                <a:lnTo>
                  <a:pt x="605701" y="208292"/>
                </a:lnTo>
                <a:lnTo>
                  <a:pt x="605447" y="208597"/>
                </a:lnTo>
                <a:lnTo>
                  <a:pt x="605967" y="210273"/>
                </a:lnTo>
                <a:lnTo>
                  <a:pt x="607733" y="208292"/>
                </a:lnTo>
                <a:close/>
              </a:path>
              <a:path w="625475" h="702944">
                <a:moveTo>
                  <a:pt x="608711" y="245122"/>
                </a:moveTo>
                <a:lnTo>
                  <a:pt x="607606" y="245122"/>
                </a:lnTo>
                <a:lnTo>
                  <a:pt x="607860" y="245579"/>
                </a:lnTo>
                <a:lnTo>
                  <a:pt x="608711" y="245122"/>
                </a:lnTo>
                <a:close/>
              </a:path>
              <a:path w="625475" h="702944">
                <a:moveTo>
                  <a:pt x="608990" y="247662"/>
                </a:moveTo>
                <a:lnTo>
                  <a:pt x="607860" y="245579"/>
                </a:lnTo>
                <a:lnTo>
                  <a:pt x="603961" y="247662"/>
                </a:lnTo>
                <a:lnTo>
                  <a:pt x="608990" y="247662"/>
                </a:lnTo>
                <a:close/>
              </a:path>
              <a:path w="625475" h="702944">
                <a:moveTo>
                  <a:pt x="609727" y="220357"/>
                </a:moveTo>
                <a:lnTo>
                  <a:pt x="607872" y="220992"/>
                </a:lnTo>
                <a:lnTo>
                  <a:pt x="608317" y="220992"/>
                </a:lnTo>
                <a:lnTo>
                  <a:pt x="609727" y="220357"/>
                </a:lnTo>
                <a:close/>
              </a:path>
              <a:path w="625475" h="702944">
                <a:moveTo>
                  <a:pt x="611530" y="219722"/>
                </a:moveTo>
                <a:lnTo>
                  <a:pt x="611098" y="219722"/>
                </a:lnTo>
                <a:lnTo>
                  <a:pt x="609727" y="220357"/>
                </a:lnTo>
                <a:lnTo>
                  <a:pt x="611530" y="219722"/>
                </a:lnTo>
                <a:close/>
              </a:path>
              <a:path w="625475" h="702944">
                <a:moveTo>
                  <a:pt x="616026" y="250710"/>
                </a:moveTo>
                <a:lnTo>
                  <a:pt x="607453" y="251472"/>
                </a:lnTo>
                <a:lnTo>
                  <a:pt x="606247" y="252742"/>
                </a:lnTo>
                <a:lnTo>
                  <a:pt x="608126" y="252742"/>
                </a:lnTo>
                <a:lnTo>
                  <a:pt x="616026" y="250710"/>
                </a:lnTo>
                <a:close/>
              </a:path>
              <a:path w="625475" h="702944">
                <a:moveTo>
                  <a:pt x="619861" y="250355"/>
                </a:moveTo>
                <a:lnTo>
                  <a:pt x="619823" y="250202"/>
                </a:lnTo>
                <a:lnTo>
                  <a:pt x="617956" y="250202"/>
                </a:lnTo>
                <a:lnTo>
                  <a:pt x="616026" y="250710"/>
                </a:lnTo>
                <a:lnTo>
                  <a:pt x="619861" y="250355"/>
                </a:lnTo>
                <a:close/>
              </a:path>
              <a:path w="625475" h="702944">
                <a:moveTo>
                  <a:pt x="625221" y="248932"/>
                </a:moveTo>
                <a:lnTo>
                  <a:pt x="623684" y="245122"/>
                </a:lnTo>
                <a:lnTo>
                  <a:pt x="621576" y="243852"/>
                </a:lnTo>
                <a:lnTo>
                  <a:pt x="621538" y="250202"/>
                </a:lnTo>
                <a:lnTo>
                  <a:pt x="619861" y="250355"/>
                </a:lnTo>
                <a:lnTo>
                  <a:pt x="620547" y="252742"/>
                </a:lnTo>
                <a:lnTo>
                  <a:pt x="611974" y="256552"/>
                </a:lnTo>
                <a:lnTo>
                  <a:pt x="615213" y="256552"/>
                </a:lnTo>
                <a:lnTo>
                  <a:pt x="615264" y="259092"/>
                </a:lnTo>
                <a:lnTo>
                  <a:pt x="609104" y="257822"/>
                </a:lnTo>
                <a:lnTo>
                  <a:pt x="607263" y="257822"/>
                </a:lnTo>
                <a:lnTo>
                  <a:pt x="609460" y="259092"/>
                </a:lnTo>
                <a:lnTo>
                  <a:pt x="613232" y="259092"/>
                </a:lnTo>
                <a:lnTo>
                  <a:pt x="612559" y="260362"/>
                </a:lnTo>
                <a:lnTo>
                  <a:pt x="602615" y="264172"/>
                </a:lnTo>
                <a:lnTo>
                  <a:pt x="601268" y="265442"/>
                </a:lnTo>
                <a:lnTo>
                  <a:pt x="601903" y="265442"/>
                </a:lnTo>
                <a:lnTo>
                  <a:pt x="605231" y="264172"/>
                </a:lnTo>
                <a:lnTo>
                  <a:pt x="595337" y="270522"/>
                </a:lnTo>
                <a:lnTo>
                  <a:pt x="592493" y="269252"/>
                </a:lnTo>
                <a:lnTo>
                  <a:pt x="587489" y="270522"/>
                </a:lnTo>
                <a:lnTo>
                  <a:pt x="586155" y="271792"/>
                </a:lnTo>
                <a:lnTo>
                  <a:pt x="578040" y="271792"/>
                </a:lnTo>
                <a:lnTo>
                  <a:pt x="575525" y="270522"/>
                </a:lnTo>
                <a:lnTo>
                  <a:pt x="573862" y="270522"/>
                </a:lnTo>
                <a:lnTo>
                  <a:pt x="576427" y="271792"/>
                </a:lnTo>
                <a:lnTo>
                  <a:pt x="575500" y="271792"/>
                </a:lnTo>
                <a:lnTo>
                  <a:pt x="563968" y="274332"/>
                </a:lnTo>
                <a:lnTo>
                  <a:pt x="560781" y="274332"/>
                </a:lnTo>
                <a:lnTo>
                  <a:pt x="559041" y="273062"/>
                </a:lnTo>
                <a:lnTo>
                  <a:pt x="556044" y="270522"/>
                </a:lnTo>
                <a:lnTo>
                  <a:pt x="554939" y="269252"/>
                </a:lnTo>
                <a:lnTo>
                  <a:pt x="556323" y="273075"/>
                </a:lnTo>
                <a:lnTo>
                  <a:pt x="557060" y="274332"/>
                </a:lnTo>
                <a:lnTo>
                  <a:pt x="554532" y="273062"/>
                </a:lnTo>
                <a:lnTo>
                  <a:pt x="553834" y="273075"/>
                </a:lnTo>
                <a:lnTo>
                  <a:pt x="551954" y="274332"/>
                </a:lnTo>
                <a:lnTo>
                  <a:pt x="550659" y="274332"/>
                </a:lnTo>
                <a:lnTo>
                  <a:pt x="545388" y="273062"/>
                </a:lnTo>
                <a:lnTo>
                  <a:pt x="546061" y="274332"/>
                </a:lnTo>
                <a:lnTo>
                  <a:pt x="530606" y="274332"/>
                </a:lnTo>
                <a:lnTo>
                  <a:pt x="526884" y="271792"/>
                </a:lnTo>
                <a:lnTo>
                  <a:pt x="524598" y="271792"/>
                </a:lnTo>
                <a:lnTo>
                  <a:pt x="526897" y="273062"/>
                </a:lnTo>
                <a:lnTo>
                  <a:pt x="527011" y="273900"/>
                </a:lnTo>
                <a:lnTo>
                  <a:pt x="528040" y="274332"/>
                </a:lnTo>
                <a:lnTo>
                  <a:pt x="527075" y="274332"/>
                </a:lnTo>
                <a:lnTo>
                  <a:pt x="527011" y="273900"/>
                </a:lnTo>
                <a:lnTo>
                  <a:pt x="525068" y="273062"/>
                </a:lnTo>
                <a:lnTo>
                  <a:pt x="521550" y="271792"/>
                </a:lnTo>
                <a:lnTo>
                  <a:pt x="518579" y="270522"/>
                </a:lnTo>
                <a:lnTo>
                  <a:pt x="522490" y="273062"/>
                </a:lnTo>
                <a:lnTo>
                  <a:pt x="523036" y="273075"/>
                </a:lnTo>
                <a:lnTo>
                  <a:pt x="524129" y="274332"/>
                </a:lnTo>
                <a:lnTo>
                  <a:pt x="523709" y="274332"/>
                </a:lnTo>
                <a:lnTo>
                  <a:pt x="516356" y="273062"/>
                </a:lnTo>
                <a:lnTo>
                  <a:pt x="507174" y="273062"/>
                </a:lnTo>
                <a:lnTo>
                  <a:pt x="515594" y="267982"/>
                </a:lnTo>
                <a:lnTo>
                  <a:pt x="517753" y="265442"/>
                </a:lnTo>
                <a:lnTo>
                  <a:pt x="542848" y="264172"/>
                </a:lnTo>
                <a:lnTo>
                  <a:pt x="566953" y="261632"/>
                </a:lnTo>
                <a:lnTo>
                  <a:pt x="585571" y="259092"/>
                </a:lnTo>
                <a:lnTo>
                  <a:pt x="594245" y="255282"/>
                </a:lnTo>
                <a:lnTo>
                  <a:pt x="577418" y="259092"/>
                </a:lnTo>
                <a:lnTo>
                  <a:pt x="558292" y="261632"/>
                </a:lnTo>
                <a:lnTo>
                  <a:pt x="518553" y="264172"/>
                </a:lnTo>
                <a:lnTo>
                  <a:pt x="519849" y="262902"/>
                </a:lnTo>
                <a:lnTo>
                  <a:pt x="519264" y="259092"/>
                </a:lnTo>
                <a:lnTo>
                  <a:pt x="518325" y="257822"/>
                </a:lnTo>
                <a:lnTo>
                  <a:pt x="517105" y="256552"/>
                </a:lnTo>
                <a:lnTo>
                  <a:pt x="527329" y="256552"/>
                </a:lnTo>
                <a:lnTo>
                  <a:pt x="527481" y="257721"/>
                </a:lnTo>
                <a:lnTo>
                  <a:pt x="530453" y="255282"/>
                </a:lnTo>
                <a:lnTo>
                  <a:pt x="530733" y="257429"/>
                </a:lnTo>
                <a:lnTo>
                  <a:pt x="534200" y="255282"/>
                </a:lnTo>
                <a:lnTo>
                  <a:pt x="534644" y="256552"/>
                </a:lnTo>
                <a:lnTo>
                  <a:pt x="530872" y="260362"/>
                </a:lnTo>
                <a:lnTo>
                  <a:pt x="533666" y="259092"/>
                </a:lnTo>
                <a:lnTo>
                  <a:pt x="536409" y="255282"/>
                </a:lnTo>
                <a:lnTo>
                  <a:pt x="539229" y="254012"/>
                </a:lnTo>
                <a:lnTo>
                  <a:pt x="542734" y="254012"/>
                </a:lnTo>
                <a:lnTo>
                  <a:pt x="559650" y="251472"/>
                </a:lnTo>
                <a:lnTo>
                  <a:pt x="563524" y="248932"/>
                </a:lnTo>
                <a:lnTo>
                  <a:pt x="563435" y="250355"/>
                </a:lnTo>
                <a:lnTo>
                  <a:pt x="562813" y="251472"/>
                </a:lnTo>
                <a:lnTo>
                  <a:pt x="561416" y="252742"/>
                </a:lnTo>
                <a:lnTo>
                  <a:pt x="565162" y="251472"/>
                </a:lnTo>
                <a:lnTo>
                  <a:pt x="564134" y="247662"/>
                </a:lnTo>
                <a:lnTo>
                  <a:pt x="569810" y="247662"/>
                </a:lnTo>
                <a:lnTo>
                  <a:pt x="567067" y="251472"/>
                </a:lnTo>
                <a:lnTo>
                  <a:pt x="570814" y="250202"/>
                </a:lnTo>
                <a:lnTo>
                  <a:pt x="570382" y="246392"/>
                </a:lnTo>
                <a:lnTo>
                  <a:pt x="575437" y="246392"/>
                </a:lnTo>
                <a:lnTo>
                  <a:pt x="574979" y="247370"/>
                </a:lnTo>
                <a:lnTo>
                  <a:pt x="580745" y="245122"/>
                </a:lnTo>
                <a:lnTo>
                  <a:pt x="582460" y="245122"/>
                </a:lnTo>
                <a:lnTo>
                  <a:pt x="581634" y="246392"/>
                </a:lnTo>
                <a:lnTo>
                  <a:pt x="583349" y="246392"/>
                </a:lnTo>
                <a:lnTo>
                  <a:pt x="586219" y="245122"/>
                </a:lnTo>
                <a:lnTo>
                  <a:pt x="595058" y="242582"/>
                </a:lnTo>
                <a:lnTo>
                  <a:pt x="603300" y="242582"/>
                </a:lnTo>
                <a:lnTo>
                  <a:pt x="605205" y="243852"/>
                </a:lnTo>
                <a:lnTo>
                  <a:pt x="605967" y="243852"/>
                </a:lnTo>
                <a:lnTo>
                  <a:pt x="596798" y="250202"/>
                </a:lnTo>
                <a:lnTo>
                  <a:pt x="597077" y="250202"/>
                </a:lnTo>
                <a:lnTo>
                  <a:pt x="606602" y="245122"/>
                </a:lnTo>
                <a:lnTo>
                  <a:pt x="607606" y="245122"/>
                </a:lnTo>
                <a:lnTo>
                  <a:pt x="606234" y="242582"/>
                </a:lnTo>
                <a:lnTo>
                  <a:pt x="617334" y="246392"/>
                </a:lnTo>
                <a:lnTo>
                  <a:pt x="616927" y="246392"/>
                </a:lnTo>
                <a:lnTo>
                  <a:pt x="605980" y="250202"/>
                </a:lnTo>
                <a:lnTo>
                  <a:pt x="605574" y="251472"/>
                </a:lnTo>
                <a:lnTo>
                  <a:pt x="606831" y="250202"/>
                </a:lnTo>
                <a:lnTo>
                  <a:pt x="618604" y="246392"/>
                </a:lnTo>
                <a:lnTo>
                  <a:pt x="619861" y="246392"/>
                </a:lnTo>
                <a:lnTo>
                  <a:pt x="621538" y="250202"/>
                </a:lnTo>
                <a:lnTo>
                  <a:pt x="621538" y="243852"/>
                </a:lnTo>
                <a:lnTo>
                  <a:pt x="617054" y="242582"/>
                </a:lnTo>
                <a:lnTo>
                  <a:pt x="615759" y="242582"/>
                </a:lnTo>
                <a:lnTo>
                  <a:pt x="608685" y="241312"/>
                </a:lnTo>
                <a:lnTo>
                  <a:pt x="603338" y="240042"/>
                </a:lnTo>
                <a:lnTo>
                  <a:pt x="596620" y="240042"/>
                </a:lnTo>
                <a:lnTo>
                  <a:pt x="588708" y="242582"/>
                </a:lnTo>
                <a:lnTo>
                  <a:pt x="584962" y="242582"/>
                </a:lnTo>
                <a:lnTo>
                  <a:pt x="589229" y="241312"/>
                </a:lnTo>
                <a:lnTo>
                  <a:pt x="593585" y="238772"/>
                </a:lnTo>
                <a:lnTo>
                  <a:pt x="597242" y="238772"/>
                </a:lnTo>
                <a:lnTo>
                  <a:pt x="620750" y="212102"/>
                </a:lnTo>
                <a:lnTo>
                  <a:pt x="623735" y="207022"/>
                </a:lnTo>
                <a:lnTo>
                  <a:pt x="624484" y="205752"/>
                </a:lnTo>
                <a:lnTo>
                  <a:pt x="622427" y="204482"/>
                </a:lnTo>
                <a:lnTo>
                  <a:pt x="607987" y="204482"/>
                </a:lnTo>
                <a:lnTo>
                  <a:pt x="606983" y="205752"/>
                </a:lnTo>
                <a:lnTo>
                  <a:pt x="601802" y="205752"/>
                </a:lnTo>
                <a:lnTo>
                  <a:pt x="605015" y="208292"/>
                </a:lnTo>
                <a:lnTo>
                  <a:pt x="602195" y="212102"/>
                </a:lnTo>
                <a:lnTo>
                  <a:pt x="602513" y="212102"/>
                </a:lnTo>
                <a:lnTo>
                  <a:pt x="605447" y="208597"/>
                </a:lnTo>
                <a:lnTo>
                  <a:pt x="604964" y="207022"/>
                </a:lnTo>
                <a:lnTo>
                  <a:pt x="616432" y="208292"/>
                </a:lnTo>
                <a:lnTo>
                  <a:pt x="616140" y="208292"/>
                </a:lnTo>
                <a:lnTo>
                  <a:pt x="613295" y="209562"/>
                </a:lnTo>
                <a:lnTo>
                  <a:pt x="614121" y="209562"/>
                </a:lnTo>
                <a:lnTo>
                  <a:pt x="617816" y="208292"/>
                </a:lnTo>
                <a:lnTo>
                  <a:pt x="618947" y="207022"/>
                </a:lnTo>
                <a:lnTo>
                  <a:pt x="621385" y="210832"/>
                </a:lnTo>
                <a:lnTo>
                  <a:pt x="613054" y="212102"/>
                </a:lnTo>
                <a:lnTo>
                  <a:pt x="612241" y="214642"/>
                </a:lnTo>
                <a:lnTo>
                  <a:pt x="617461" y="212102"/>
                </a:lnTo>
                <a:lnTo>
                  <a:pt x="618845" y="214642"/>
                </a:lnTo>
                <a:lnTo>
                  <a:pt x="608965" y="218452"/>
                </a:lnTo>
                <a:lnTo>
                  <a:pt x="607339" y="219722"/>
                </a:lnTo>
                <a:lnTo>
                  <a:pt x="609714" y="218452"/>
                </a:lnTo>
                <a:lnTo>
                  <a:pt x="612368" y="218452"/>
                </a:lnTo>
                <a:lnTo>
                  <a:pt x="614743" y="217182"/>
                </a:lnTo>
                <a:lnTo>
                  <a:pt x="615200" y="218452"/>
                </a:lnTo>
                <a:lnTo>
                  <a:pt x="611530" y="219722"/>
                </a:lnTo>
                <a:lnTo>
                  <a:pt x="613270" y="219722"/>
                </a:lnTo>
                <a:lnTo>
                  <a:pt x="612800" y="222262"/>
                </a:lnTo>
                <a:lnTo>
                  <a:pt x="607974" y="224802"/>
                </a:lnTo>
                <a:lnTo>
                  <a:pt x="606882" y="226072"/>
                </a:lnTo>
                <a:lnTo>
                  <a:pt x="609028" y="224802"/>
                </a:lnTo>
                <a:lnTo>
                  <a:pt x="607834" y="227342"/>
                </a:lnTo>
                <a:lnTo>
                  <a:pt x="606209" y="228612"/>
                </a:lnTo>
                <a:lnTo>
                  <a:pt x="607415" y="228612"/>
                </a:lnTo>
                <a:lnTo>
                  <a:pt x="599808" y="236232"/>
                </a:lnTo>
                <a:lnTo>
                  <a:pt x="596722" y="234962"/>
                </a:lnTo>
                <a:lnTo>
                  <a:pt x="592099" y="237502"/>
                </a:lnTo>
                <a:lnTo>
                  <a:pt x="589864" y="238772"/>
                </a:lnTo>
                <a:lnTo>
                  <a:pt x="584898" y="238772"/>
                </a:lnTo>
                <a:lnTo>
                  <a:pt x="581990" y="241312"/>
                </a:lnTo>
                <a:lnTo>
                  <a:pt x="572998" y="241312"/>
                </a:lnTo>
                <a:lnTo>
                  <a:pt x="575868" y="242582"/>
                </a:lnTo>
                <a:lnTo>
                  <a:pt x="575081" y="242582"/>
                </a:lnTo>
                <a:lnTo>
                  <a:pt x="569645" y="245122"/>
                </a:lnTo>
                <a:lnTo>
                  <a:pt x="564603" y="245122"/>
                </a:lnTo>
                <a:lnTo>
                  <a:pt x="561225" y="243852"/>
                </a:lnTo>
                <a:lnTo>
                  <a:pt x="560349" y="243852"/>
                </a:lnTo>
                <a:lnTo>
                  <a:pt x="562914" y="246392"/>
                </a:lnTo>
                <a:lnTo>
                  <a:pt x="557707" y="245122"/>
                </a:lnTo>
                <a:lnTo>
                  <a:pt x="559727" y="246392"/>
                </a:lnTo>
                <a:lnTo>
                  <a:pt x="555701" y="246392"/>
                </a:lnTo>
                <a:lnTo>
                  <a:pt x="558101" y="247662"/>
                </a:lnTo>
                <a:lnTo>
                  <a:pt x="551319" y="247662"/>
                </a:lnTo>
                <a:lnTo>
                  <a:pt x="552221" y="248932"/>
                </a:lnTo>
                <a:lnTo>
                  <a:pt x="550443" y="248932"/>
                </a:lnTo>
                <a:lnTo>
                  <a:pt x="542734" y="251472"/>
                </a:lnTo>
                <a:lnTo>
                  <a:pt x="536816" y="251472"/>
                </a:lnTo>
                <a:lnTo>
                  <a:pt x="532892" y="250202"/>
                </a:lnTo>
                <a:lnTo>
                  <a:pt x="531126" y="250202"/>
                </a:lnTo>
                <a:lnTo>
                  <a:pt x="530733" y="251472"/>
                </a:lnTo>
                <a:lnTo>
                  <a:pt x="533222" y="251472"/>
                </a:lnTo>
                <a:lnTo>
                  <a:pt x="533552" y="252742"/>
                </a:lnTo>
                <a:lnTo>
                  <a:pt x="531507" y="252742"/>
                </a:lnTo>
                <a:lnTo>
                  <a:pt x="527748" y="251472"/>
                </a:lnTo>
                <a:lnTo>
                  <a:pt x="524573" y="250202"/>
                </a:lnTo>
                <a:lnTo>
                  <a:pt x="528866" y="252742"/>
                </a:lnTo>
                <a:lnTo>
                  <a:pt x="529551" y="252742"/>
                </a:lnTo>
                <a:lnTo>
                  <a:pt x="530834" y="254012"/>
                </a:lnTo>
                <a:lnTo>
                  <a:pt x="522947" y="254012"/>
                </a:lnTo>
                <a:lnTo>
                  <a:pt x="514540" y="255282"/>
                </a:lnTo>
                <a:lnTo>
                  <a:pt x="513765" y="255282"/>
                </a:lnTo>
                <a:lnTo>
                  <a:pt x="511810" y="254012"/>
                </a:lnTo>
                <a:lnTo>
                  <a:pt x="508101" y="254012"/>
                </a:lnTo>
                <a:lnTo>
                  <a:pt x="506577" y="252742"/>
                </a:lnTo>
                <a:lnTo>
                  <a:pt x="502653" y="252742"/>
                </a:lnTo>
                <a:lnTo>
                  <a:pt x="503605" y="251472"/>
                </a:lnTo>
                <a:lnTo>
                  <a:pt x="504863" y="251472"/>
                </a:lnTo>
                <a:lnTo>
                  <a:pt x="513829" y="248932"/>
                </a:lnTo>
                <a:lnTo>
                  <a:pt x="531736" y="243852"/>
                </a:lnTo>
                <a:lnTo>
                  <a:pt x="560946" y="236232"/>
                </a:lnTo>
                <a:lnTo>
                  <a:pt x="584835" y="227342"/>
                </a:lnTo>
                <a:lnTo>
                  <a:pt x="595706" y="220992"/>
                </a:lnTo>
                <a:lnTo>
                  <a:pt x="576389" y="229882"/>
                </a:lnTo>
                <a:lnTo>
                  <a:pt x="553885" y="237502"/>
                </a:lnTo>
                <a:lnTo>
                  <a:pt x="530593" y="243852"/>
                </a:lnTo>
                <a:lnTo>
                  <a:pt x="508914" y="248932"/>
                </a:lnTo>
                <a:lnTo>
                  <a:pt x="512394" y="246392"/>
                </a:lnTo>
                <a:lnTo>
                  <a:pt x="514972" y="245122"/>
                </a:lnTo>
                <a:lnTo>
                  <a:pt x="515340" y="243852"/>
                </a:lnTo>
                <a:lnTo>
                  <a:pt x="516064" y="241312"/>
                </a:lnTo>
                <a:lnTo>
                  <a:pt x="515899" y="241312"/>
                </a:lnTo>
                <a:lnTo>
                  <a:pt x="515708" y="240042"/>
                </a:lnTo>
                <a:lnTo>
                  <a:pt x="513016" y="237502"/>
                </a:lnTo>
                <a:lnTo>
                  <a:pt x="529107" y="233692"/>
                </a:lnTo>
                <a:lnTo>
                  <a:pt x="529602" y="233692"/>
                </a:lnTo>
                <a:lnTo>
                  <a:pt x="529983" y="234873"/>
                </a:lnTo>
                <a:lnTo>
                  <a:pt x="532511" y="232422"/>
                </a:lnTo>
                <a:lnTo>
                  <a:pt x="533133" y="233692"/>
                </a:lnTo>
                <a:lnTo>
                  <a:pt x="531926" y="234962"/>
                </a:lnTo>
                <a:lnTo>
                  <a:pt x="530898" y="236232"/>
                </a:lnTo>
                <a:lnTo>
                  <a:pt x="534758" y="232422"/>
                </a:lnTo>
                <a:lnTo>
                  <a:pt x="536041" y="231152"/>
                </a:lnTo>
                <a:lnTo>
                  <a:pt x="536803" y="232422"/>
                </a:lnTo>
                <a:lnTo>
                  <a:pt x="533717" y="236232"/>
                </a:lnTo>
                <a:lnTo>
                  <a:pt x="536194" y="233692"/>
                </a:lnTo>
                <a:lnTo>
                  <a:pt x="538187" y="229882"/>
                </a:lnTo>
                <a:lnTo>
                  <a:pt x="540867" y="228612"/>
                </a:lnTo>
                <a:lnTo>
                  <a:pt x="543623" y="228612"/>
                </a:lnTo>
                <a:lnTo>
                  <a:pt x="550595" y="226072"/>
                </a:lnTo>
                <a:lnTo>
                  <a:pt x="552577" y="226072"/>
                </a:lnTo>
                <a:lnTo>
                  <a:pt x="552538" y="227342"/>
                </a:lnTo>
                <a:lnTo>
                  <a:pt x="554710" y="226072"/>
                </a:lnTo>
                <a:lnTo>
                  <a:pt x="556882" y="224802"/>
                </a:lnTo>
                <a:lnTo>
                  <a:pt x="557161" y="226072"/>
                </a:lnTo>
                <a:lnTo>
                  <a:pt x="556717" y="227342"/>
                </a:lnTo>
                <a:lnTo>
                  <a:pt x="555561" y="228612"/>
                </a:lnTo>
                <a:lnTo>
                  <a:pt x="559028" y="226072"/>
                </a:lnTo>
                <a:lnTo>
                  <a:pt x="557491" y="224802"/>
                </a:lnTo>
                <a:lnTo>
                  <a:pt x="563130" y="224802"/>
                </a:lnTo>
                <a:lnTo>
                  <a:pt x="561213" y="228612"/>
                </a:lnTo>
                <a:lnTo>
                  <a:pt x="564540" y="226072"/>
                </a:lnTo>
                <a:lnTo>
                  <a:pt x="564159" y="224802"/>
                </a:lnTo>
                <a:lnTo>
                  <a:pt x="563778" y="223532"/>
                </a:lnTo>
                <a:lnTo>
                  <a:pt x="563397" y="222262"/>
                </a:lnTo>
                <a:lnTo>
                  <a:pt x="567270" y="222262"/>
                </a:lnTo>
                <a:lnTo>
                  <a:pt x="573278" y="219722"/>
                </a:lnTo>
                <a:lnTo>
                  <a:pt x="576440" y="217182"/>
                </a:lnTo>
                <a:lnTo>
                  <a:pt x="580034" y="215912"/>
                </a:lnTo>
                <a:lnTo>
                  <a:pt x="583196" y="214642"/>
                </a:lnTo>
                <a:lnTo>
                  <a:pt x="587044" y="213347"/>
                </a:lnTo>
                <a:lnTo>
                  <a:pt x="601802" y="205752"/>
                </a:lnTo>
                <a:lnTo>
                  <a:pt x="598360" y="205752"/>
                </a:lnTo>
                <a:lnTo>
                  <a:pt x="595109" y="207022"/>
                </a:lnTo>
                <a:lnTo>
                  <a:pt x="587933" y="209562"/>
                </a:lnTo>
                <a:lnTo>
                  <a:pt x="587692" y="209562"/>
                </a:lnTo>
                <a:lnTo>
                  <a:pt x="579183" y="213347"/>
                </a:lnTo>
                <a:lnTo>
                  <a:pt x="576237" y="214642"/>
                </a:lnTo>
                <a:lnTo>
                  <a:pt x="579094" y="213372"/>
                </a:lnTo>
                <a:lnTo>
                  <a:pt x="581774" y="210832"/>
                </a:lnTo>
                <a:lnTo>
                  <a:pt x="583628" y="208292"/>
                </a:lnTo>
                <a:lnTo>
                  <a:pt x="590702" y="201942"/>
                </a:lnTo>
                <a:lnTo>
                  <a:pt x="594893" y="198132"/>
                </a:lnTo>
                <a:lnTo>
                  <a:pt x="597674" y="195592"/>
                </a:lnTo>
                <a:lnTo>
                  <a:pt x="603351" y="189242"/>
                </a:lnTo>
                <a:lnTo>
                  <a:pt x="604596" y="187883"/>
                </a:lnTo>
                <a:lnTo>
                  <a:pt x="611136" y="181622"/>
                </a:lnTo>
                <a:lnTo>
                  <a:pt x="611428" y="180352"/>
                </a:lnTo>
                <a:lnTo>
                  <a:pt x="616343" y="175272"/>
                </a:lnTo>
                <a:lnTo>
                  <a:pt x="621207" y="167652"/>
                </a:lnTo>
                <a:lnTo>
                  <a:pt x="621588" y="166382"/>
                </a:lnTo>
                <a:lnTo>
                  <a:pt x="621982" y="165112"/>
                </a:lnTo>
                <a:lnTo>
                  <a:pt x="619493" y="163207"/>
                </a:lnTo>
                <a:lnTo>
                  <a:pt x="619493" y="168922"/>
                </a:lnTo>
                <a:lnTo>
                  <a:pt x="609473" y="179082"/>
                </a:lnTo>
                <a:lnTo>
                  <a:pt x="607923" y="180352"/>
                </a:lnTo>
                <a:lnTo>
                  <a:pt x="603618" y="185432"/>
                </a:lnTo>
                <a:lnTo>
                  <a:pt x="602564" y="185432"/>
                </a:lnTo>
                <a:lnTo>
                  <a:pt x="597890" y="189242"/>
                </a:lnTo>
                <a:lnTo>
                  <a:pt x="594233" y="191782"/>
                </a:lnTo>
                <a:lnTo>
                  <a:pt x="584022" y="195338"/>
                </a:lnTo>
                <a:lnTo>
                  <a:pt x="590715" y="194322"/>
                </a:lnTo>
                <a:lnTo>
                  <a:pt x="592061" y="193052"/>
                </a:lnTo>
                <a:lnTo>
                  <a:pt x="599414" y="189242"/>
                </a:lnTo>
                <a:lnTo>
                  <a:pt x="598766" y="194322"/>
                </a:lnTo>
                <a:lnTo>
                  <a:pt x="582002" y="198132"/>
                </a:lnTo>
                <a:lnTo>
                  <a:pt x="582218" y="199402"/>
                </a:lnTo>
                <a:lnTo>
                  <a:pt x="586765" y="198132"/>
                </a:lnTo>
                <a:lnTo>
                  <a:pt x="587502" y="199402"/>
                </a:lnTo>
                <a:lnTo>
                  <a:pt x="592061" y="198132"/>
                </a:lnTo>
                <a:lnTo>
                  <a:pt x="587349" y="200672"/>
                </a:lnTo>
                <a:lnTo>
                  <a:pt x="579577" y="203212"/>
                </a:lnTo>
                <a:lnTo>
                  <a:pt x="571792" y="204482"/>
                </a:lnTo>
                <a:lnTo>
                  <a:pt x="567093" y="205752"/>
                </a:lnTo>
                <a:lnTo>
                  <a:pt x="570179" y="205752"/>
                </a:lnTo>
                <a:lnTo>
                  <a:pt x="582777" y="203212"/>
                </a:lnTo>
                <a:lnTo>
                  <a:pt x="586054" y="201942"/>
                </a:lnTo>
                <a:lnTo>
                  <a:pt x="585470" y="203212"/>
                </a:lnTo>
                <a:lnTo>
                  <a:pt x="575741" y="210832"/>
                </a:lnTo>
                <a:lnTo>
                  <a:pt x="573265" y="212102"/>
                </a:lnTo>
                <a:lnTo>
                  <a:pt x="572668" y="212102"/>
                </a:lnTo>
                <a:lnTo>
                  <a:pt x="567029" y="210832"/>
                </a:lnTo>
                <a:lnTo>
                  <a:pt x="563829" y="210832"/>
                </a:lnTo>
                <a:lnTo>
                  <a:pt x="565619" y="212102"/>
                </a:lnTo>
                <a:lnTo>
                  <a:pt x="572439" y="212102"/>
                </a:lnTo>
                <a:lnTo>
                  <a:pt x="572554" y="213372"/>
                </a:lnTo>
                <a:lnTo>
                  <a:pt x="560133" y="212102"/>
                </a:lnTo>
                <a:lnTo>
                  <a:pt x="570039" y="214642"/>
                </a:lnTo>
                <a:lnTo>
                  <a:pt x="570699" y="214642"/>
                </a:lnTo>
                <a:lnTo>
                  <a:pt x="570128" y="215912"/>
                </a:lnTo>
                <a:lnTo>
                  <a:pt x="562559" y="219722"/>
                </a:lnTo>
                <a:lnTo>
                  <a:pt x="560946" y="219722"/>
                </a:lnTo>
                <a:lnTo>
                  <a:pt x="559104" y="218452"/>
                </a:lnTo>
                <a:lnTo>
                  <a:pt x="546900" y="210832"/>
                </a:lnTo>
                <a:lnTo>
                  <a:pt x="545033" y="210832"/>
                </a:lnTo>
                <a:lnTo>
                  <a:pt x="547903" y="212102"/>
                </a:lnTo>
                <a:lnTo>
                  <a:pt x="556247" y="218452"/>
                </a:lnTo>
                <a:lnTo>
                  <a:pt x="559130" y="219722"/>
                </a:lnTo>
                <a:lnTo>
                  <a:pt x="559066" y="222262"/>
                </a:lnTo>
                <a:lnTo>
                  <a:pt x="554863" y="219722"/>
                </a:lnTo>
                <a:lnTo>
                  <a:pt x="547789" y="214642"/>
                </a:lnTo>
                <a:lnTo>
                  <a:pt x="544817" y="212102"/>
                </a:lnTo>
                <a:lnTo>
                  <a:pt x="544512" y="213347"/>
                </a:lnTo>
                <a:lnTo>
                  <a:pt x="545846" y="214642"/>
                </a:lnTo>
                <a:lnTo>
                  <a:pt x="554761" y="222262"/>
                </a:lnTo>
                <a:lnTo>
                  <a:pt x="551802" y="223532"/>
                </a:lnTo>
                <a:lnTo>
                  <a:pt x="550075" y="222262"/>
                </a:lnTo>
                <a:lnTo>
                  <a:pt x="548360" y="221157"/>
                </a:lnTo>
                <a:lnTo>
                  <a:pt x="549846" y="223532"/>
                </a:lnTo>
                <a:lnTo>
                  <a:pt x="549948" y="224802"/>
                </a:lnTo>
                <a:lnTo>
                  <a:pt x="536384" y="227342"/>
                </a:lnTo>
                <a:lnTo>
                  <a:pt x="534441" y="228612"/>
                </a:lnTo>
                <a:lnTo>
                  <a:pt x="533298" y="228612"/>
                </a:lnTo>
                <a:lnTo>
                  <a:pt x="531126" y="226072"/>
                </a:lnTo>
                <a:lnTo>
                  <a:pt x="529272" y="224802"/>
                </a:lnTo>
                <a:lnTo>
                  <a:pt x="532015" y="228612"/>
                </a:lnTo>
                <a:lnTo>
                  <a:pt x="530110" y="229882"/>
                </a:lnTo>
                <a:lnTo>
                  <a:pt x="526427" y="228650"/>
                </a:lnTo>
                <a:lnTo>
                  <a:pt x="526364" y="229882"/>
                </a:lnTo>
                <a:lnTo>
                  <a:pt x="523557" y="231152"/>
                </a:lnTo>
                <a:lnTo>
                  <a:pt x="521563" y="231152"/>
                </a:lnTo>
                <a:lnTo>
                  <a:pt x="520128" y="229882"/>
                </a:lnTo>
                <a:lnTo>
                  <a:pt x="517486" y="228612"/>
                </a:lnTo>
                <a:lnTo>
                  <a:pt x="516445" y="227342"/>
                </a:lnTo>
                <a:lnTo>
                  <a:pt x="516839" y="228650"/>
                </a:lnTo>
                <a:lnTo>
                  <a:pt x="517715" y="229882"/>
                </a:lnTo>
                <a:lnTo>
                  <a:pt x="520039" y="231152"/>
                </a:lnTo>
                <a:lnTo>
                  <a:pt x="517728" y="233692"/>
                </a:lnTo>
                <a:lnTo>
                  <a:pt x="515759" y="232422"/>
                </a:lnTo>
                <a:lnTo>
                  <a:pt x="512762" y="229882"/>
                </a:lnTo>
                <a:lnTo>
                  <a:pt x="510616" y="229882"/>
                </a:lnTo>
                <a:lnTo>
                  <a:pt x="515645" y="233692"/>
                </a:lnTo>
                <a:lnTo>
                  <a:pt x="513880" y="234962"/>
                </a:lnTo>
                <a:lnTo>
                  <a:pt x="512864" y="235458"/>
                </a:lnTo>
                <a:lnTo>
                  <a:pt x="512864" y="241312"/>
                </a:lnTo>
                <a:lnTo>
                  <a:pt x="512165" y="242582"/>
                </a:lnTo>
                <a:lnTo>
                  <a:pt x="507212" y="244817"/>
                </a:lnTo>
                <a:lnTo>
                  <a:pt x="511797" y="243852"/>
                </a:lnTo>
                <a:lnTo>
                  <a:pt x="511987" y="243852"/>
                </a:lnTo>
                <a:lnTo>
                  <a:pt x="508050" y="247662"/>
                </a:lnTo>
                <a:lnTo>
                  <a:pt x="500062" y="248932"/>
                </a:lnTo>
                <a:lnTo>
                  <a:pt x="501434" y="250202"/>
                </a:lnTo>
                <a:lnTo>
                  <a:pt x="502577" y="250202"/>
                </a:lnTo>
                <a:lnTo>
                  <a:pt x="500748" y="251472"/>
                </a:lnTo>
                <a:lnTo>
                  <a:pt x="494245" y="252742"/>
                </a:lnTo>
                <a:lnTo>
                  <a:pt x="489013" y="254012"/>
                </a:lnTo>
                <a:lnTo>
                  <a:pt x="480707" y="254012"/>
                </a:lnTo>
                <a:lnTo>
                  <a:pt x="476846" y="255282"/>
                </a:lnTo>
                <a:lnTo>
                  <a:pt x="476008" y="254012"/>
                </a:lnTo>
                <a:lnTo>
                  <a:pt x="474865" y="254012"/>
                </a:lnTo>
                <a:lnTo>
                  <a:pt x="472313" y="252742"/>
                </a:lnTo>
                <a:lnTo>
                  <a:pt x="472859" y="254012"/>
                </a:lnTo>
                <a:lnTo>
                  <a:pt x="473964" y="254012"/>
                </a:lnTo>
                <a:lnTo>
                  <a:pt x="474891" y="255282"/>
                </a:lnTo>
                <a:lnTo>
                  <a:pt x="465836" y="255282"/>
                </a:lnTo>
                <a:lnTo>
                  <a:pt x="464527" y="254012"/>
                </a:lnTo>
                <a:lnTo>
                  <a:pt x="463283" y="254012"/>
                </a:lnTo>
                <a:lnTo>
                  <a:pt x="463969" y="255282"/>
                </a:lnTo>
                <a:lnTo>
                  <a:pt x="465061" y="255282"/>
                </a:lnTo>
                <a:lnTo>
                  <a:pt x="465874" y="256552"/>
                </a:lnTo>
                <a:lnTo>
                  <a:pt x="456869" y="256552"/>
                </a:lnTo>
                <a:lnTo>
                  <a:pt x="452475" y="257822"/>
                </a:lnTo>
                <a:lnTo>
                  <a:pt x="450913" y="255282"/>
                </a:lnTo>
                <a:lnTo>
                  <a:pt x="450748" y="255219"/>
                </a:lnTo>
                <a:lnTo>
                  <a:pt x="450748" y="259092"/>
                </a:lnTo>
                <a:lnTo>
                  <a:pt x="449605" y="260362"/>
                </a:lnTo>
                <a:lnTo>
                  <a:pt x="446532" y="261632"/>
                </a:lnTo>
                <a:lnTo>
                  <a:pt x="450278" y="261632"/>
                </a:lnTo>
                <a:lnTo>
                  <a:pt x="447459" y="264172"/>
                </a:lnTo>
                <a:lnTo>
                  <a:pt x="445693" y="264172"/>
                </a:lnTo>
                <a:lnTo>
                  <a:pt x="441515" y="265442"/>
                </a:lnTo>
                <a:lnTo>
                  <a:pt x="443128" y="265442"/>
                </a:lnTo>
                <a:lnTo>
                  <a:pt x="441045" y="266712"/>
                </a:lnTo>
                <a:lnTo>
                  <a:pt x="436638" y="267982"/>
                </a:lnTo>
                <a:lnTo>
                  <a:pt x="428231" y="267982"/>
                </a:lnTo>
                <a:lnTo>
                  <a:pt x="425348" y="269252"/>
                </a:lnTo>
                <a:lnTo>
                  <a:pt x="424205" y="267982"/>
                </a:lnTo>
                <a:lnTo>
                  <a:pt x="422287" y="267982"/>
                </a:lnTo>
                <a:lnTo>
                  <a:pt x="423379" y="269252"/>
                </a:lnTo>
                <a:lnTo>
                  <a:pt x="417576" y="269252"/>
                </a:lnTo>
                <a:lnTo>
                  <a:pt x="416293" y="267982"/>
                </a:lnTo>
                <a:lnTo>
                  <a:pt x="414401" y="267982"/>
                </a:lnTo>
                <a:lnTo>
                  <a:pt x="415747" y="269252"/>
                </a:lnTo>
                <a:lnTo>
                  <a:pt x="416788" y="269252"/>
                </a:lnTo>
                <a:lnTo>
                  <a:pt x="412483" y="270522"/>
                </a:lnTo>
                <a:lnTo>
                  <a:pt x="403834" y="270522"/>
                </a:lnTo>
                <a:lnTo>
                  <a:pt x="401116" y="269252"/>
                </a:lnTo>
                <a:lnTo>
                  <a:pt x="400964" y="270522"/>
                </a:lnTo>
                <a:lnTo>
                  <a:pt x="402259" y="270522"/>
                </a:lnTo>
                <a:lnTo>
                  <a:pt x="402615" y="271792"/>
                </a:lnTo>
                <a:lnTo>
                  <a:pt x="396163" y="271792"/>
                </a:lnTo>
                <a:lnTo>
                  <a:pt x="397649" y="269252"/>
                </a:lnTo>
                <a:lnTo>
                  <a:pt x="398653" y="267982"/>
                </a:lnTo>
                <a:lnTo>
                  <a:pt x="409473" y="266712"/>
                </a:lnTo>
                <a:lnTo>
                  <a:pt x="415518" y="265442"/>
                </a:lnTo>
                <a:lnTo>
                  <a:pt x="429133" y="262902"/>
                </a:lnTo>
                <a:lnTo>
                  <a:pt x="444677" y="260362"/>
                </a:lnTo>
                <a:lnTo>
                  <a:pt x="443458" y="259092"/>
                </a:lnTo>
                <a:lnTo>
                  <a:pt x="429971" y="261632"/>
                </a:lnTo>
                <a:lnTo>
                  <a:pt x="424357" y="262902"/>
                </a:lnTo>
                <a:lnTo>
                  <a:pt x="404164" y="266712"/>
                </a:lnTo>
                <a:lnTo>
                  <a:pt x="399300" y="266712"/>
                </a:lnTo>
                <a:lnTo>
                  <a:pt x="399516" y="265442"/>
                </a:lnTo>
                <a:lnTo>
                  <a:pt x="400227" y="262902"/>
                </a:lnTo>
                <a:lnTo>
                  <a:pt x="400240" y="261632"/>
                </a:lnTo>
                <a:lnTo>
                  <a:pt x="402577" y="260362"/>
                </a:lnTo>
                <a:lnTo>
                  <a:pt x="405879" y="260362"/>
                </a:lnTo>
                <a:lnTo>
                  <a:pt x="405663" y="261632"/>
                </a:lnTo>
                <a:lnTo>
                  <a:pt x="407009" y="260362"/>
                </a:lnTo>
                <a:lnTo>
                  <a:pt x="408990" y="259092"/>
                </a:lnTo>
                <a:lnTo>
                  <a:pt x="408241" y="261632"/>
                </a:lnTo>
                <a:lnTo>
                  <a:pt x="409282" y="260362"/>
                </a:lnTo>
                <a:lnTo>
                  <a:pt x="409740" y="260362"/>
                </a:lnTo>
                <a:lnTo>
                  <a:pt x="410210" y="259092"/>
                </a:lnTo>
                <a:lnTo>
                  <a:pt x="409994" y="260362"/>
                </a:lnTo>
                <a:lnTo>
                  <a:pt x="410375" y="260362"/>
                </a:lnTo>
                <a:lnTo>
                  <a:pt x="412242" y="259092"/>
                </a:lnTo>
                <a:lnTo>
                  <a:pt x="413854" y="259092"/>
                </a:lnTo>
                <a:lnTo>
                  <a:pt x="414451" y="257822"/>
                </a:lnTo>
                <a:lnTo>
                  <a:pt x="419430" y="256552"/>
                </a:lnTo>
                <a:lnTo>
                  <a:pt x="420598" y="256552"/>
                </a:lnTo>
                <a:lnTo>
                  <a:pt x="420014" y="257822"/>
                </a:lnTo>
                <a:lnTo>
                  <a:pt x="419303" y="257822"/>
                </a:lnTo>
                <a:lnTo>
                  <a:pt x="418426" y="259092"/>
                </a:lnTo>
                <a:lnTo>
                  <a:pt x="419989" y="259092"/>
                </a:lnTo>
                <a:lnTo>
                  <a:pt x="421576" y="257822"/>
                </a:lnTo>
                <a:lnTo>
                  <a:pt x="422833" y="256552"/>
                </a:lnTo>
                <a:lnTo>
                  <a:pt x="426237" y="255282"/>
                </a:lnTo>
                <a:lnTo>
                  <a:pt x="432041" y="254012"/>
                </a:lnTo>
                <a:lnTo>
                  <a:pt x="442404" y="254012"/>
                </a:lnTo>
                <a:lnTo>
                  <a:pt x="440690" y="255282"/>
                </a:lnTo>
                <a:lnTo>
                  <a:pt x="444296" y="255282"/>
                </a:lnTo>
                <a:lnTo>
                  <a:pt x="442658" y="256552"/>
                </a:lnTo>
                <a:lnTo>
                  <a:pt x="447548" y="256552"/>
                </a:lnTo>
                <a:lnTo>
                  <a:pt x="450329" y="257822"/>
                </a:lnTo>
                <a:lnTo>
                  <a:pt x="448830" y="257822"/>
                </a:lnTo>
                <a:lnTo>
                  <a:pt x="447090" y="259092"/>
                </a:lnTo>
                <a:lnTo>
                  <a:pt x="445617" y="259092"/>
                </a:lnTo>
                <a:lnTo>
                  <a:pt x="446405" y="260362"/>
                </a:lnTo>
                <a:lnTo>
                  <a:pt x="447281" y="259092"/>
                </a:lnTo>
                <a:lnTo>
                  <a:pt x="450748" y="259092"/>
                </a:lnTo>
                <a:lnTo>
                  <a:pt x="450748" y="255219"/>
                </a:lnTo>
                <a:lnTo>
                  <a:pt x="444461" y="252742"/>
                </a:lnTo>
                <a:lnTo>
                  <a:pt x="442950" y="252742"/>
                </a:lnTo>
                <a:lnTo>
                  <a:pt x="447217" y="251472"/>
                </a:lnTo>
                <a:lnTo>
                  <a:pt x="443560" y="251472"/>
                </a:lnTo>
                <a:lnTo>
                  <a:pt x="446519" y="250202"/>
                </a:lnTo>
                <a:lnTo>
                  <a:pt x="450659" y="246392"/>
                </a:lnTo>
                <a:lnTo>
                  <a:pt x="449872" y="242582"/>
                </a:lnTo>
                <a:lnTo>
                  <a:pt x="451446" y="242582"/>
                </a:lnTo>
                <a:lnTo>
                  <a:pt x="451154" y="243852"/>
                </a:lnTo>
                <a:lnTo>
                  <a:pt x="452742" y="242582"/>
                </a:lnTo>
                <a:lnTo>
                  <a:pt x="455942" y="241312"/>
                </a:lnTo>
                <a:lnTo>
                  <a:pt x="454863" y="243852"/>
                </a:lnTo>
                <a:lnTo>
                  <a:pt x="455739" y="242582"/>
                </a:lnTo>
                <a:lnTo>
                  <a:pt x="457123" y="241312"/>
                </a:lnTo>
                <a:lnTo>
                  <a:pt x="458000" y="240042"/>
                </a:lnTo>
                <a:lnTo>
                  <a:pt x="455028" y="245122"/>
                </a:lnTo>
                <a:lnTo>
                  <a:pt x="458660" y="241312"/>
                </a:lnTo>
                <a:lnTo>
                  <a:pt x="460260" y="240042"/>
                </a:lnTo>
                <a:lnTo>
                  <a:pt x="459803" y="241312"/>
                </a:lnTo>
                <a:lnTo>
                  <a:pt x="460413" y="240042"/>
                </a:lnTo>
                <a:lnTo>
                  <a:pt x="463778" y="238772"/>
                </a:lnTo>
                <a:lnTo>
                  <a:pt x="468299" y="237502"/>
                </a:lnTo>
                <a:lnTo>
                  <a:pt x="463524" y="237502"/>
                </a:lnTo>
                <a:lnTo>
                  <a:pt x="457631" y="238772"/>
                </a:lnTo>
                <a:lnTo>
                  <a:pt x="457022" y="238772"/>
                </a:lnTo>
                <a:lnTo>
                  <a:pt x="453809" y="237502"/>
                </a:lnTo>
                <a:lnTo>
                  <a:pt x="455574" y="238772"/>
                </a:lnTo>
                <a:lnTo>
                  <a:pt x="450354" y="238772"/>
                </a:lnTo>
                <a:lnTo>
                  <a:pt x="450977" y="240042"/>
                </a:lnTo>
                <a:lnTo>
                  <a:pt x="448411" y="240042"/>
                </a:lnTo>
                <a:lnTo>
                  <a:pt x="447598" y="239560"/>
                </a:lnTo>
                <a:lnTo>
                  <a:pt x="447598" y="242582"/>
                </a:lnTo>
                <a:lnTo>
                  <a:pt x="446278" y="245122"/>
                </a:lnTo>
                <a:lnTo>
                  <a:pt x="443725" y="245122"/>
                </a:lnTo>
                <a:lnTo>
                  <a:pt x="441718" y="246392"/>
                </a:lnTo>
                <a:lnTo>
                  <a:pt x="443611" y="246392"/>
                </a:lnTo>
                <a:lnTo>
                  <a:pt x="446938" y="245122"/>
                </a:lnTo>
                <a:lnTo>
                  <a:pt x="445795" y="246392"/>
                </a:lnTo>
                <a:lnTo>
                  <a:pt x="443636" y="247662"/>
                </a:lnTo>
                <a:lnTo>
                  <a:pt x="445122" y="247662"/>
                </a:lnTo>
                <a:lnTo>
                  <a:pt x="444068" y="248932"/>
                </a:lnTo>
                <a:lnTo>
                  <a:pt x="441820" y="248932"/>
                </a:lnTo>
                <a:lnTo>
                  <a:pt x="443077" y="247992"/>
                </a:lnTo>
                <a:lnTo>
                  <a:pt x="441477" y="248932"/>
                </a:lnTo>
                <a:lnTo>
                  <a:pt x="441312" y="248932"/>
                </a:lnTo>
                <a:lnTo>
                  <a:pt x="439750" y="250202"/>
                </a:lnTo>
                <a:lnTo>
                  <a:pt x="441845" y="250202"/>
                </a:lnTo>
                <a:lnTo>
                  <a:pt x="440410" y="251472"/>
                </a:lnTo>
                <a:lnTo>
                  <a:pt x="438772" y="252742"/>
                </a:lnTo>
                <a:lnTo>
                  <a:pt x="434390" y="252742"/>
                </a:lnTo>
                <a:lnTo>
                  <a:pt x="431507" y="254012"/>
                </a:lnTo>
                <a:lnTo>
                  <a:pt x="428815" y="254012"/>
                </a:lnTo>
                <a:lnTo>
                  <a:pt x="425411" y="252742"/>
                </a:lnTo>
                <a:lnTo>
                  <a:pt x="426262" y="254012"/>
                </a:lnTo>
                <a:lnTo>
                  <a:pt x="426872" y="254012"/>
                </a:lnTo>
                <a:lnTo>
                  <a:pt x="424865" y="255282"/>
                </a:lnTo>
                <a:lnTo>
                  <a:pt x="420928" y="255282"/>
                </a:lnTo>
                <a:lnTo>
                  <a:pt x="418871" y="256552"/>
                </a:lnTo>
                <a:lnTo>
                  <a:pt x="414794" y="256552"/>
                </a:lnTo>
                <a:lnTo>
                  <a:pt x="411695" y="257822"/>
                </a:lnTo>
                <a:lnTo>
                  <a:pt x="410578" y="257822"/>
                </a:lnTo>
                <a:lnTo>
                  <a:pt x="407073" y="256552"/>
                </a:lnTo>
                <a:lnTo>
                  <a:pt x="408533" y="257822"/>
                </a:lnTo>
                <a:lnTo>
                  <a:pt x="405384" y="257822"/>
                </a:lnTo>
                <a:lnTo>
                  <a:pt x="403910" y="259092"/>
                </a:lnTo>
                <a:lnTo>
                  <a:pt x="399694" y="259092"/>
                </a:lnTo>
                <a:lnTo>
                  <a:pt x="399338" y="257822"/>
                </a:lnTo>
                <a:lnTo>
                  <a:pt x="398805" y="257822"/>
                </a:lnTo>
                <a:lnTo>
                  <a:pt x="397179" y="256590"/>
                </a:lnTo>
                <a:lnTo>
                  <a:pt x="397179" y="265442"/>
                </a:lnTo>
                <a:lnTo>
                  <a:pt x="395998" y="266712"/>
                </a:lnTo>
                <a:lnTo>
                  <a:pt x="391337" y="269252"/>
                </a:lnTo>
                <a:lnTo>
                  <a:pt x="393344" y="269252"/>
                </a:lnTo>
                <a:lnTo>
                  <a:pt x="392201" y="270522"/>
                </a:lnTo>
                <a:lnTo>
                  <a:pt x="390779" y="270522"/>
                </a:lnTo>
                <a:lnTo>
                  <a:pt x="388391" y="271792"/>
                </a:lnTo>
                <a:lnTo>
                  <a:pt x="387223" y="273062"/>
                </a:lnTo>
                <a:lnTo>
                  <a:pt x="386016" y="273062"/>
                </a:lnTo>
                <a:lnTo>
                  <a:pt x="385406" y="271792"/>
                </a:lnTo>
                <a:lnTo>
                  <a:pt x="384086" y="270522"/>
                </a:lnTo>
                <a:lnTo>
                  <a:pt x="381736" y="269252"/>
                </a:lnTo>
                <a:lnTo>
                  <a:pt x="380326" y="269252"/>
                </a:lnTo>
                <a:lnTo>
                  <a:pt x="379298" y="267982"/>
                </a:lnTo>
                <a:lnTo>
                  <a:pt x="379742" y="267982"/>
                </a:lnTo>
                <a:lnTo>
                  <a:pt x="380098" y="266712"/>
                </a:lnTo>
                <a:lnTo>
                  <a:pt x="381596" y="264172"/>
                </a:lnTo>
                <a:lnTo>
                  <a:pt x="381965" y="261632"/>
                </a:lnTo>
                <a:lnTo>
                  <a:pt x="381927" y="260362"/>
                </a:lnTo>
                <a:lnTo>
                  <a:pt x="383387" y="259092"/>
                </a:lnTo>
                <a:lnTo>
                  <a:pt x="385279" y="257822"/>
                </a:lnTo>
                <a:lnTo>
                  <a:pt x="389813" y="256552"/>
                </a:lnTo>
                <a:lnTo>
                  <a:pt x="391401" y="256552"/>
                </a:lnTo>
                <a:lnTo>
                  <a:pt x="394144" y="257822"/>
                </a:lnTo>
                <a:lnTo>
                  <a:pt x="393903" y="257822"/>
                </a:lnTo>
                <a:lnTo>
                  <a:pt x="391807" y="259092"/>
                </a:lnTo>
                <a:lnTo>
                  <a:pt x="390436" y="259092"/>
                </a:lnTo>
                <a:lnTo>
                  <a:pt x="389483" y="261632"/>
                </a:lnTo>
                <a:lnTo>
                  <a:pt x="391172" y="260362"/>
                </a:lnTo>
                <a:lnTo>
                  <a:pt x="394246" y="257822"/>
                </a:lnTo>
                <a:lnTo>
                  <a:pt x="396887" y="260362"/>
                </a:lnTo>
                <a:lnTo>
                  <a:pt x="397014" y="260362"/>
                </a:lnTo>
                <a:lnTo>
                  <a:pt x="397090" y="261632"/>
                </a:lnTo>
                <a:lnTo>
                  <a:pt x="395516" y="262902"/>
                </a:lnTo>
                <a:lnTo>
                  <a:pt x="393992" y="262902"/>
                </a:lnTo>
                <a:lnTo>
                  <a:pt x="392391" y="264172"/>
                </a:lnTo>
                <a:lnTo>
                  <a:pt x="394284" y="264172"/>
                </a:lnTo>
                <a:lnTo>
                  <a:pt x="397141" y="262902"/>
                </a:lnTo>
                <a:lnTo>
                  <a:pt x="397179" y="265442"/>
                </a:lnTo>
                <a:lnTo>
                  <a:pt x="397179" y="256590"/>
                </a:lnTo>
                <a:lnTo>
                  <a:pt x="396341" y="255282"/>
                </a:lnTo>
                <a:lnTo>
                  <a:pt x="395579" y="255282"/>
                </a:lnTo>
                <a:lnTo>
                  <a:pt x="411137" y="251472"/>
                </a:lnTo>
                <a:lnTo>
                  <a:pt x="425716" y="248932"/>
                </a:lnTo>
                <a:lnTo>
                  <a:pt x="436549" y="245122"/>
                </a:lnTo>
                <a:lnTo>
                  <a:pt x="440855" y="245122"/>
                </a:lnTo>
                <a:lnTo>
                  <a:pt x="440969" y="243852"/>
                </a:lnTo>
                <a:lnTo>
                  <a:pt x="393839" y="254012"/>
                </a:lnTo>
                <a:lnTo>
                  <a:pt x="390550" y="254012"/>
                </a:lnTo>
                <a:lnTo>
                  <a:pt x="391922" y="252742"/>
                </a:lnTo>
                <a:lnTo>
                  <a:pt x="392950" y="251472"/>
                </a:lnTo>
                <a:lnTo>
                  <a:pt x="393509" y="250202"/>
                </a:lnTo>
                <a:lnTo>
                  <a:pt x="399249" y="248932"/>
                </a:lnTo>
                <a:lnTo>
                  <a:pt x="404977" y="246392"/>
                </a:lnTo>
                <a:lnTo>
                  <a:pt x="409727" y="245325"/>
                </a:lnTo>
                <a:lnTo>
                  <a:pt x="409930" y="245122"/>
                </a:lnTo>
                <a:lnTo>
                  <a:pt x="410591" y="245122"/>
                </a:lnTo>
                <a:lnTo>
                  <a:pt x="409727" y="245325"/>
                </a:lnTo>
                <a:lnTo>
                  <a:pt x="408635" y="246392"/>
                </a:lnTo>
                <a:lnTo>
                  <a:pt x="408889" y="247662"/>
                </a:lnTo>
                <a:lnTo>
                  <a:pt x="411048" y="246392"/>
                </a:lnTo>
                <a:lnTo>
                  <a:pt x="413042" y="245122"/>
                </a:lnTo>
                <a:lnTo>
                  <a:pt x="418261" y="243852"/>
                </a:lnTo>
                <a:lnTo>
                  <a:pt x="419938" y="242582"/>
                </a:lnTo>
                <a:lnTo>
                  <a:pt x="422338" y="242582"/>
                </a:lnTo>
                <a:lnTo>
                  <a:pt x="433095" y="238772"/>
                </a:lnTo>
                <a:lnTo>
                  <a:pt x="436892" y="238772"/>
                </a:lnTo>
                <a:lnTo>
                  <a:pt x="435952" y="240042"/>
                </a:lnTo>
                <a:lnTo>
                  <a:pt x="440944" y="240042"/>
                </a:lnTo>
                <a:lnTo>
                  <a:pt x="438416" y="241312"/>
                </a:lnTo>
                <a:lnTo>
                  <a:pt x="442201" y="240042"/>
                </a:lnTo>
                <a:lnTo>
                  <a:pt x="443026" y="241312"/>
                </a:lnTo>
                <a:lnTo>
                  <a:pt x="441477" y="241312"/>
                </a:lnTo>
                <a:lnTo>
                  <a:pt x="441083" y="242582"/>
                </a:lnTo>
                <a:lnTo>
                  <a:pt x="447598" y="242582"/>
                </a:lnTo>
                <a:lnTo>
                  <a:pt x="447598" y="239560"/>
                </a:lnTo>
                <a:lnTo>
                  <a:pt x="446316" y="238772"/>
                </a:lnTo>
                <a:lnTo>
                  <a:pt x="442277" y="237502"/>
                </a:lnTo>
                <a:lnTo>
                  <a:pt x="433400" y="237502"/>
                </a:lnTo>
                <a:lnTo>
                  <a:pt x="434924" y="236232"/>
                </a:lnTo>
                <a:lnTo>
                  <a:pt x="438302" y="233692"/>
                </a:lnTo>
                <a:lnTo>
                  <a:pt x="439343" y="233502"/>
                </a:lnTo>
                <a:lnTo>
                  <a:pt x="441426" y="231152"/>
                </a:lnTo>
                <a:lnTo>
                  <a:pt x="443458" y="228650"/>
                </a:lnTo>
                <a:lnTo>
                  <a:pt x="443814" y="227342"/>
                </a:lnTo>
                <a:lnTo>
                  <a:pt x="444131" y="226072"/>
                </a:lnTo>
                <a:lnTo>
                  <a:pt x="453796" y="223532"/>
                </a:lnTo>
                <a:lnTo>
                  <a:pt x="458368" y="222262"/>
                </a:lnTo>
                <a:lnTo>
                  <a:pt x="458254" y="222465"/>
                </a:lnTo>
                <a:lnTo>
                  <a:pt x="458406" y="222262"/>
                </a:lnTo>
                <a:lnTo>
                  <a:pt x="459613" y="222262"/>
                </a:lnTo>
                <a:lnTo>
                  <a:pt x="460933" y="220992"/>
                </a:lnTo>
                <a:lnTo>
                  <a:pt x="464235" y="219722"/>
                </a:lnTo>
                <a:lnTo>
                  <a:pt x="465912" y="219722"/>
                </a:lnTo>
                <a:lnTo>
                  <a:pt x="468172" y="218452"/>
                </a:lnTo>
                <a:lnTo>
                  <a:pt x="471614" y="217182"/>
                </a:lnTo>
                <a:lnTo>
                  <a:pt x="474865" y="217182"/>
                </a:lnTo>
                <a:lnTo>
                  <a:pt x="488061" y="213372"/>
                </a:lnTo>
                <a:lnTo>
                  <a:pt x="492671" y="213372"/>
                </a:lnTo>
                <a:lnTo>
                  <a:pt x="491553" y="214642"/>
                </a:lnTo>
                <a:lnTo>
                  <a:pt x="493483" y="214642"/>
                </a:lnTo>
                <a:lnTo>
                  <a:pt x="498424" y="213372"/>
                </a:lnTo>
                <a:lnTo>
                  <a:pt x="501764" y="213372"/>
                </a:lnTo>
                <a:lnTo>
                  <a:pt x="501396" y="214642"/>
                </a:lnTo>
                <a:lnTo>
                  <a:pt x="505218" y="214642"/>
                </a:lnTo>
                <a:lnTo>
                  <a:pt x="507136" y="215912"/>
                </a:lnTo>
                <a:lnTo>
                  <a:pt x="503428" y="215912"/>
                </a:lnTo>
                <a:lnTo>
                  <a:pt x="502310" y="217182"/>
                </a:lnTo>
                <a:lnTo>
                  <a:pt x="509638" y="217182"/>
                </a:lnTo>
                <a:lnTo>
                  <a:pt x="507707" y="219722"/>
                </a:lnTo>
                <a:lnTo>
                  <a:pt x="503974" y="222262"/>
                </a:lnTo>
                <a:lnTo>
                  <a:pt x="503580" y="222453"/>
                </a:lnTo>
                <a:lnTo>
                  <a:pt x="506336" y="223532"/>
                </a:lnTo>
                <a:lnTo>
                  <a:pt x="508190" y="222262"/>
                </a:lnTo>
                <a:lnTo>
                  <a:pt x="507212" y="224802"/>
                </a:lnTo>
                <a:lnTo>
                  <a:pt x="505752" y="225069"/>
                </a:lnTo>
                <a:lnTo>
                  <a:pt x="504875" y="226072"/>
                </a:lnTo>
                <a:lnTo>
                  <a:pt x="499770" y="227342"/>
                </a:lnTo>
                <a:lnTo>
                  <a:pt x="498868" y="228612"/>
                </a:lnTo>
                <a:lnTo>
                  <a:pt x="501484" y="228612"/>
                </a:lnTo>
                <a:lnTo>
                  <a:pt x="498690" y="231152"/>
                </a:lnTo>
                <a:lnTo>
                  <a:pt x="496265" y="231152"/>
                </a:lnTo>
                <a:lnTo>
                  <a:pt x="493903" y="232422"/>
                </a:lnTo>
                <a:lnTo>
                  <a:pt x="490423" y="232422"/>
                </a:lnTo>
                <a:lnTo>
                  <a:pt x="486460" y="233692"/>
                </a:lnTo>
                <a:lnTo>
                  <a:pt x="480212" y="233692"/>
                </a:lnTo>
                <a:lnTo>
                  <a:pt x="480910" y="234962"/>
                </a:lnTo>
                <a:lnTo>
                  <a:pt x="477278" y="234962"/>
                </a:lnTo>
                <a:lnTo>
                  <a:pt x="474052" y="236232"/>
                </a:lnTo>
                <a:lnTo>
                  <a:pt x="471995" y="236232"/>
                </a:lnTo>
                <a:lnTo>
                  <a:pt x="468617" y="237502"/>
                </a:lnTo>
                <a:lnTo>
                  <a:pt x="471932" y="237502"/>
                </a:lnTo>
                <a:lnTo>
                  <a:pt x="471474" y="238607"/>
                </a:lnTo>
                <a:lnTo>
                  <a:pt x="472655" y="237502"/>
                </a:lnTo>
                <a:lnTo>
                  <a:pt x="474472" y="237502"/>
                </a:lnTo>
                <a:lnTo>
                  <a:pt x="480745" y="236232"/>
                </a:lnTo>
                <a:lnTo>
                  <a:pt x="489140" y="233692"/>
                </a:lnTo>
                <a:lnTo>
                  <a:pt x="500392" y="233692"/>
                </a:lnTo>
                <a:lnTo>
                  <a:pt x="502208" y="234962"/>
                </a:lnTo>
                <a:lnTo>
                  <a:pt x="497738" y="234962"/>
                </a:lnTo>
                <a:lnTo>
                  <a:pt x="498106" y="236232"/>
                </a:lnTo>
                <a:lnTo>
                  <a:pt x="502462" y="234962"/>
                </a:lnTo>
                <a:lnTo>
                  <a:pt x="505333" y="234962"/>
                </a:lnTo>
                <a:lnTo>
                  <a:pt x="506387" y="236232"/>
                </a:lnTo>
                <a:lnTo>
                  <a:pt x="502742" y="236232"/>
                </a:lnTo>
                <a:lnTo>
                  <a:pt x="508558" y="237502"/>
                </a:lnTo>
                <a:lnTo>
                  <a:pt x="508393" y="237502"/>
                </a:lnTo>
                <a:lnTo>
                  <a:pt x="512572" y="240042"/>
                </a:lnTo>
                <a:lnTo>
                  <a:pt x="511822" y="240042"/>
                </a:lnTo>
                <a:lnTo>
                  <a:pt x="506018" y="241312"/>
                </a:lnTo>
                <a:lnTo>
                  <a:pt x="512864" y="241312"/>
                </a:lnTo>
                <a:lnTo>
                  <a:pt x="512864" y="235458"/>
                </a:lnTo>
                <a:lnTo>
                  <a:pt x="511263" y="236232"/>
                </a:lnTo>
                <a:lnTo>
                  <a:pt x="509651" y="234962"/>
                </a:lnTo>
                <a:lnTo>
                  <a:pt x="503936" y="232422"/>
                </a:lnTo>
                <a:lnTo>
                  <a:pt x="501675" y="232422"/>
                </a:lnTo>
                <a:lnTo>
                  <a:pt x="500837" y="231152"/>
                </a:lnTo>
                <a:lnTo>
                  <a:pt x="501408" y="231152"/>
                </a:lnTo>
                <a:lnTo>
                  <a:pt x="509193" y="226072"/>
                </a:lnTo>
                <a:lnTo>
                  <a:pt x="510971" y="222262"/>
                </a:lnTo>
                <a:lnTo>
                  <a:pt x="512978" y="220992"/>
                </a:lnTo>
                <a:lnTo>
                  <a:pt x="517080" y="219722"/>
                </a:lnTo>
                <a:lnTo>
                  <a:pt x="540448" y="209562"/>
                </a:lnTo>
                <a:lnTo>
                  <a:pt x="551370" y="204482"/>
                </a:lnTo>
                <a:lnTo>
                  <a:pt x="560933" y="200672"/>
                </a:lnTo>
                <a:lnTo>
                  <a:pt x="568794" y="195592"/>
                </a:lnTo>
                <a:lnTo>
                  <a:pt x="576287" y="191782"/>
                </a:lnTo>
                <a:lnTo>
                  <a:pt x="589711" y="185432"/>
                </a:lnTo>
                <a:lnTo>
                  <a:pt x="594487" y="182448"/>
                </a:lnTo>
                <a:lnTo>
                  <a:pt x="583628" y="187972"/>
                </a:lnTo>
                <a:lnTo>
                  <a:pt x="570890" y="193052"/>
                </a:lnTo>
                <a:lnTo>
                  <a:pt x="559803" y="198132"/>
                </a:lnTo>
                <a:lnTo>
                  <a:pt x="550265" y="201968"/>
                </a:lnTo>
                <a:lnTo>
                  <a:pt x="539483" y="207022"/>
                </a:lnTo>
                <a:lnTo>
                  <a:pt x="527977" y="212102"/>
                </a:lnTo>
                <a:lnTo>
                  <a:pt x="514921" y="218452"/>
                </a:lnTo>
                <a:lnTo>
                  <a:pt x="511962" y="219722"/>
                </a:lnTo>
                <a:lnTo>
                  <a:pt x="512025" y="217182"/>
                </a:lnTo>
                <a:lnTo>
                  <a:pt x="511771" y="217182"/>
                </a:lnTo>
                <a:lnTo>
                  <a:pt x="511517" y="215912"/>
                </a:lnTo>
                <a:lnTo>
                  <a:pt x="511136" y="215912"/>
                </a:lnTo>
                <a:lnTo>
                  <a:pt x="512330" y="214642"/>
                </a:lnTo>
                <a:lnTo>
                  <a:pt x="513384" y="214642"/>
                </a:lnTo>
                <a:lnTo>
                  <a:pt x="514273" y="213372"/>
                </a:lnTo>
                <a:lnTo>
                  <a:pt x="517867" y="212102"/>
                </a:lnTo>
                <a:lnTo>
                  <a:pt x="520166" y="209562"/>
                </a:lnTo>
                <a:lnTo>
                  <a:pt x="521322" y="208292"/>
                </a:lnTo>
                <a:lnTo>
                  <a:pt x="528396" y="205752"/>
                </a:lnTo>
                <a:lnTo>
                  <a:pt x="530834" y="204482"/>
                </a:lnTo>
                <a:lnTo>
                  <a:pt x="525297" y="204482"/>
                </a:lnTo>
                <a:lnTo>
                  <a:pt x="520496" y="204482"/>
                </a:lnTo>
                <a:lnTo>
                  <a:pt x="519239" y="204482"/>
                </a:lnTo>
                <a:lnTo>
                  <a:pt x="521893" y="205752"/>
                </a:lnTo>
                <a:lnTo>
                  <a:pt x="515391" y="205752"/>
                </a:lnTo>
                <a:lnTo>
                  <a:pt x="519214" y="207022"/>
                </a:lnTo>
                <a:lnTo>
                  <a:pt x="516991" y="209562"/>
                </a:lnTo>
                <a:lnTo>
                  <a:pt x="513181" y="209562"/>
                </a:lnTo>
                <a:lnTo>
                  <a:pt x="507796" y="208292"/>
                </a:lnTo>
                <a:lnTo>
                  <a:pt x="505307" y="208292"/>
                </a:lnTo>
                <a:lnTo>
                  <a:pt x="512546" y="209562"/>
                </a:lnTo>
                <a:lnTo>
                  <a:pt x="512533" y="210832"/>
                </a:lnTo>
                <a:lnTo>
                  <a:pt x="508889" y="210832"/>
                </a:lnTo>
                <a:lnTo>
                  <a:pt x="508889" y="212102"/>
                </a:lnTo>
                <a:lnTo>
                  <a:pt x="508482" y="213372"/>
                </a:lnTo>
                <a:lnTo>
                  <a:pt x="507771" y="213372"/>
                </a:lnTo>
                <a:lnTo>
                  <a:pt x="506374" y="212102"/>
                </a:lnTo>
                <a:lnTo>
                  <a:pt x="508889" y="212102"/>
                </a:lnTo>
                <a:lnTo>
                  <a:pt x="508889" y="210832"/>
                </a:lnTo>
                <a:lnTo>
                  <a:pt x="492290" y="210832"/>
                </a:lnTo>
                <a:lnTo>
                  <a:pt x="507352" y="199402"/>
                </a:lnTo>
                <a:lnTo>
                  <a:pt x="522719" y="189242"/>
                </a:lnTo>
                <a:lnTo>
                  <a:pt x="537337" y="179082"/>
                </a:lnTo>
                <a:lnTo>
                  <a:pt x="550138" y="171462"/>
                </a:lnTo>
                <a:lnTo>
                  <a:pt x="595071" y="148602"/>
                </a:lnTo>
                <a:lnTo>
                  <a:pt x="602068" y="144792"/>
                </a:lnTo>
                <a:lnTo>
                  <a:pt x="593356" y="148602"/>
                </a:lnTo>
                <a:lnTo>
                  <a:pt x="580694" y="154952"/>
                </a:lnTo>
                <a:lnTo>
                  <a:pt x="565327" y="161302"/>
                </a:lnTo>
                <a:lnTo>
                  <a:pt x="548500" y="170192"/>
                </a:lnTo>
                <a:lnTo>
                  <a:pt x="537781" y="176542"/>
                </a:lnTo>
                <a:lnTo>
                  <a:pt x="525716" y="184162"/>
                </a:lnTo>
                <a:lnTo>
                  <a:pt x="500087" y="201942"/>
                </a:lnTo>
                <a:lnTo>
                  <a:pt x="502920" y="199402"/>
                </a:lnTo>
                <a:lnTo>
                  <a:pt x="505269" y="196862"/>
                </a:lnTo>
                <a:lnTo>
                  <a:pt x="505777" y="193052"/>
                </a:lnTo>
                <a:lnTo>
                  <a:pt x="506031" y="191782"/>
                </a:lnTo>
                <a:lnTo>
                  <a:pt x="507961" y="190512"/>
                </a:lnTo>
                <a:lnTo>
                  <a:pt x="513651" y="186702"/>
                </a:lnTo>
                <a:lnTo>
                  <a:pt x="521538" y="181622"/>
                </a:lnTo>
                <a:lnTo>
                  <a:pt x="529780" y="176542"/>
                </a:lnTo>
                <a:lnTo>
                  <a:pt x="538441" y="171462"/>
                </a:lnTo>
                <a:lnTo>
                  <a:pt x="546760" y="166382"/>
                </a:lnTo>
                <a:lnTo>
                  <a:pt x="552615" y="162572"/>
                </a:lnTo>
                <a:lnTo>
                  <a:pt x="556514" y="160032"/>
                </a:lnTo>
                <a:lnTo>
                  <a:pt x="566331" y="154952"/>
                </a:lnTo>
                <a:lnTo>
                  <a:pt x="574802" y="151142"/>
                </a:lnTo>
                <a:lnTo>
                  <a:pt x="581621" y="149872"/>
                </a:lnTo>
                <a:lnTo>
                  <a:pt x="584581" y="148602"/>
                </a:lnTo>
                <a:lnTo>
                  <a:pt x="587540" y="147332"/>
                </a:lnTo>
                <a:lnTo>
                  <a:pt x="594207" y="143522"/>
                </a:lnTo>
                <a:lnTo>
                  <a:pt x="596747" y="143522"/>
                </a:lnTo>
                <a:lnTo>
                  <a:pt x="609714" y="137172"/>
                </a:lnTo>
                <a:lnTo>
                  <a:pt x="612609" y="137172"/>
                </a:lnTo>
                <a:lnTo>
                  <a:pt x="614362" y="139712"/>
                </a:lnTo>
                <a:lnTo>
                  <a:pt x="606171" y="146062"/>
                </a:lnTo>
                <a:lnTo>
                  <a:pt x="604520" y="148602"/>
                </a:lnTo>
                <a:lnTo>
                  <a:pt x="599909" y="152412"/>
                </a:lnTo>
                <a:lnTo>
                  <a:pt x="599440" y="153682"/>
                </a:lnTo>
                <a:lnTo>
                  <a:pt x="594233" y="157492"/>
                </a:lnTo>
                <a:lnTo>
                  <a:pt x="579856" y="163842"/>
                </a:lnTo>
                <a:lnTo>
                  <a:pt x="572249" y="167652"/>
                </a:lnTo>
                <a:lnTo>
                  <a:pt x="569468" y="170192"/>
                </a:lnTo>
                <a:lnTo>
                  <a:pt x="595858" y="158762"/>
                </a:lnTo>
                <a:lnTo>
                  <a:pt x="595833" y="161302"/>
                </a:lnTo>
                <a:lnTo>
                  <a:pt x="586587" y="165138"/>
                </a:lnTo>
                <a:lnTo>
                  <a:pt x="584263" y="166382"/>
                </a:lnTo>
                <a:lnTo>
                  <a:pt x="582650" y="167652"/>
                </a:lnTo>
                <a:lnTo>
                  <a:pt x="570179" y="170192"/>
                </a:lnTo>
                <a:lnTo>
                  <a:pt x="570649" y="171462"/>
                </a:lnTo>
                <a:lnTo>
                  <a:pt x="587654" y="166382"/>
                </a:lnTo>
                <a:lnTo>
                  <a:pt x="584962" y="171462"/>
                </a:lnTo>
                <a:lnTo>
                  <a:pt x="582155" y="171462"/>
                </a:lnTo>
                <a:lnTo>
                  <a:pt x="581685" y="174002"/>
                </a:lnTo>
                <a:lnTo>
                  <a:pt x="571995" y="180352"/>
                </a:lnTo>
                <a:lnTo>
                  <a:pt x="549478" y="180352"/>
                </a:lnTo>
                <a:lnTo>
                  <a:pt x="551535" y="181622"/>
                </a:lnTo>
                <a:lnTo>
                  <a:pt x="566000" y="181622"/>
                </a:lnTo>
                <a:lnTo>
                  <a:pt x="566305" y="182892"/>
                </a:lnTo>
                <a:lnTo>
                  <a:pt x="539673" y="182892"/>
                </a:lnTo>
                <a:lnTo>
                  <a:pt x="539661" y="184162"/>
                </a:lnTo>
                <a:lnTo>
                  <a:pt x="564184" y="184162"/>
                </a:lnTo>
                <a:lnTo>
                  <a:pt x="563727" y="185432"/>
                </a:lnTo>
                <a:lnTo>
                  <a:pt x="554977" y="189242"/>
                </a:lnTo>
                <a:lnTo>
                  <a:pt x="552907" y="189242"/>
                </a:lnTo>
                <a:lnTo>
                  <a:pt x="550545" y="187972"/>
                </a:lnTo>
                <a:lnTo>
                  <a:pt x="541845" y="186702"/>
                </a:lnTo>
                <a:lnTo>
                  <a:pt x="539623" y="187972"/>
                </a:lnTo>
                <a:lnTo>
                  <a:pt x="550824" y="190512"/>
                </a:lnTo>
                <a:lnTo>
                  <a:pt x="551103" y="193052"/>
                </a:lnTo>
                <a:lnTo>
                  <a:pt x="547357" y="191782"/>
                </a:lnTo>
                <a:lnTo>
                  <a:pt x="541718" y="190512"/>
                </a:lnTo>
                <a:lnTo>
                  <a:pt x="539597" y="189242"/>
                </a:lnTo>
                <a:lnTo>
                  <a:pt x="539305" y="190512"/>
                </a:lnTo>
                <a:lnTo>
                  <a:pt x="541134" y="190512"/>
                </a:lnTo>
                <a:lnTo>
                  <a:pt x="544601" y="191782"/>
                </a:lnTo>
                <a:lnTo>
                  <a:pt x="545782" y="193052"/>
                </a:lnTo>
                <a:lnTo>
                  <a:pt x="543852" y="195592"/>
                </a:lnTo>
                <a:lnTo>
                  <a:pt x="540613" y="194322"/>
                </a:lnTo>
                <a:lnTo>
                  <a:pt x="535825" y="191782"/>
                </a:lnTo>
                <a:lnTo>
                  <a:pt x="534047" y="190512"/>
                </a:lnTo>
                <a:lnTo>
                  <a:pt x="533527" y="191782"/>
                </a:lnTo>
                <a:lnTo>
                  <a:pt x="540004" y="195592"/>
                </a:lnTo>
                <a:lnTo>
                  <a:pt x="540283" y="196862"/>
                </a:lnTo>
                <a:lnTo>
                  <a:pt x="527507" y="201968"/>
                </a:lnTo>
                <a:lnTo>
                  <a:pt x="526402" y="203212"/>
                </a:lnTo>
                <a:lnTo>
                  <a:pt x="533273" y="203212"/>
                </a:lnTo>
                <a:lnTo>
                  <a:pt x="535711" y="201942"/>
                </a:lnTo>
                <a:lnTo>
                  <a:pt x="543344" y="199402"/>
                </a:lnTo>
                <a:lnTo>
                  <a:pt x="551395" y="195592"/>
                </a:lnTo>
                <a:lnTo>
                  <a:pt x="557339" y="193052"/>
                </a:lnTo>
                <a:lnTo>
                  <a:pt x="563270" y="190512"/>
                </a:lnTo>
                <a:lnTo>
                  <a:pt x="566343" y="189242"/>
                </a:lnTo>
                <a:lnTo>
                  <a:pt x="587768" y="180352"/>
                </a:lnTo>
                <a:lnTo>
                  <a:pt x="599300" y="175272"/>
                </a:lnTo>
                <a:lnTo>
                  <a:pt x="601535" y="173964"/>
                </a:lnTo>
                <a:lnTo>
                  <a:pt x="615619" y="166382"/>
                </a:lnTo>
                <a:lnTo>
                  <a:pt x="618388" y="166382"/>
                </a:lnTo>
                <a:lnTo>
                  <a:pt x="619493" y="168922"/>
                </a:lnTo>
                <a:lnTo>
                  <a:pt x="619493" y="163207"/>
                </a:lnTo>
                <a:lnTo>
                  <a:pt x="618667" y="162572"/>
                </a:lnTo>
                <a:lnTo>
                  <a:pt x="612863" y="165138"/>
                </a:lnTo>
                <a:lnTo>
                  <a:pt x="601014" y="171462"/>
                </a:lnTo>
                <a:lnTo>
                  <a:pt x="594537" y="175272"/>
                </a:lnTo>
                <a:lnTo>
                  <a:pt x="575411" y="181622"/>
                </a:lnTo>
                <a:lnTo>
                  <a:pt x="572338" y="182892"/>
                </a:lnTo>
                <a:lnTo>
                  <a:pt x="575183" y="181622"/>
                </a:lnTo>
                <a:lnTo>
                  <a:pt x="577723" y="179082"/>
                </a:lnTo>
                <a:lnTo>
                  <a:pt x="579551" y="177812"/>
                </a:lnTo>
                <a:lnTo>
                  <a:pt x="587540" y="171462"/>
                </a:lnTo>
                <a:lnTo>
                  <a:pt x="592518" y="166382"/>
                </a:lnTo>
                <a:lnTo>
                  <a:pt x="595020" y="163842"/>
                </a:lnTo>
                <a:lnTo>
                  <a:pt x="599655" y="158762"/>
                </a:lnTo>
                <a:lnTo>
                  <a:pt x="601967" y="156222"/>
                </a:lnTo>
                <a:lnTo>
                  <a:pt x="610539" y="146062"/>
                </a:lnTo>
                <a:lnTo>
                  <a:pt x="617016" y="138442"/>
                </a:lnTo>
                <a:lnTo>
                  <a:pt x="616432" y="137172"/>
                </a:lnTo>
                <a:lnTo>
                  <a:pt x="615289" y="134632"/>
                </a:lnTo>
                <a:lnTo>
                  <a:pt x="607517" y="134632"/>
                </a:lnTo>
                <a:lnTo>
                  <a:pt x="597941" y="139712"/>
                </a:lnTo>
                <a:lnTo>
                  <a:pt x="593432" y="142252"/>
                </a:lnTo>
                <a:lnTo>
                  <a:pt x="587159" y="144792"/>
                </a:lnTo>
                <a:lnTo>
                  <a:pt x="581050" y="146062"/>
                </a:lnTo>
                <a:lnTo>
                  <a:pt x="583793" y="143522"/>
                </a:lnTo>
                <a:lnTo>
                  <a:pt x="586041" y="142252"/>
                </a:lnTo>
                <a:lnTo>
                  <a:pt x="587603" y="139712"/>
                </a:lnTo>
                <a:lnTo>
                  <a:pt x="608850" y="114312"/>
                </a:lnTo>
                <a:lnTo>
                  <a:pt x="614794" y="106692"/>
                </a:lnTo>
                <a:lnTo>
                  <a:pt x="615073" y="105422"/>
                </a:lnTo>
                <a:lnTo>
                  <a:pt x="620242" y="97802"/>
                </a:lnTo>
                <a:lnTo>
                  <a:pt x="624598" y="91452"/>
                </a:lnTo>
                <a:lnTo>
                  <a:pt x="623189" y="87642"/>
                </a:lnTo>
                <a:lnTo>
                  <a:pt x="622782" y="86563"/>
                </a:lnTo>
                <a:lnTo>
                  <a:pt x="622782" y="90182"/>
                </a:lnTo>
                <a:lnTo>
                  <a:pt x="610679" y="105422"/>
                </a:lnTo>
                <a:lnTo>
                  <a:pt x="606323" y="111772"/>
                </a:lnTo>
                <a:lnTo>
                  <a:pt x="605434" y="114312"/>
                </a:lnTo>
                <a:lnTo>
                  <a:pt x="600341" y="118122"/>
                </a:lnTo>
                <a:lnTo>
                  <a:pt x="598360" y="120002"/>
                </a:lnTo>
                <a:lnTo>
                  <a:pt x="602119" y="118122"/>
                </a:lnTo>
                <a:lnTo>
                  <a:pt x="602437" y="121932"/>
                </a:lnTo>
                <a:lnTo>
                  <a:pt x="593178" y="127012"/>
                </a:lnTo>
                <a:lnTo>
                  <a:pt x="590778" y="128282"/>
                </a:lnTo>
                <a:lnTo>
                  <a:pt x="589153" y="129552"/>
                </a:lnTo>
                <a:lnTo>
                  <a:pt x="568477" y="135902"/>
                </a:lnTo>
                <a:lnTo>
                  <a:pt x="569163" y="137172"/>
                </a:lnTo>
                <a:lnTo>
                  <a:pt x="593826" y="128473"/>
                </a:lnTo>
                <a:lnTo>
                  <a:pt x="594029" y="128282"/>
                </a:lnTo>
                <a:lnTo>
                  <a:pt x="594372" y="128282"/>
                </a:lnTo>
                <a:lnTo>
                  <a:pt x="593826" y="128473"/>
                </a:lnTo>
                <a:lnTo>
                  <a:pt x="576961" y="144792"/>
                </a:lnTo>
                <a:lnTo>
                  <a:pt x="576732" y="144792"/>
                </a:lnTo>
                <a:lnTo>
                  <a:pt x="571588" y="146062"/>
                </a:lnTo>
                <a:lnTo>
                  <a:pt x="562216" y="146062"/>
                </a:lnTo>
                <a:lnTo>
                  <a:pt x="553173" y="147332"/>
                </a:lnTo>
                <a:lnTo>
                  <a:pt x="576351" y="147332"/>
                </a:lnTo>
                <a:lnTo>
                  <a:pt x="558279" y="149872"/>
                </a:lnTo>
                <a:lnTo>
                  <a:pt x="558444" y="151142"/>
                </a:lnTo>
                <a:lnTo>
                  <a:pt x="571233" y="148602"/>
                </a:lnTo>
                <a:lnTo>
                  <a:pt x="574243" y="148602"/>
                </a:lnTo>
                <a:lnTo>
                  <a:pt x="573532" y="149872"/>
                </a:lnTo>
                <a:lnTo>
                  <a:pt x="572719" y="149872"/>
                </a:lnTo>
                <a:lnTo>
                  <a:pt x="571804" y="151142"/>
                </a:lnTo>
                <a:lnTo>
                  <a:pt x="568007" y="152412"/>
                </a:lnTo>
                <a:lnTo>
                  <a:pt x="564692" y="152412"/>
                </a:lnTo>
                <a:lnTo>
                  <a:pt x="561187" y="154952"/>
                </a:lnTo>
                <a:lnTo>
                  <a:pt x="558863" y="156235"/>
                </a:lnTo>
                <a:lnTo>
                  <a:pt x="553935" y="158762"/>
                </a:lnTo>
                <a:lnTo>
                  <a:pt x="551916" y="160032"/>
                </a:lnTo>
                <a:lnTo>
                  <a:pt x="547814" y="162572"/>
                </a:lnTo>
                <a:lnTo>
                  <a:pt x="544512" y="161302"/>
                </a:lnTo>
                <a:lnTo>
                  <a:pt x="541083" y="158762"/>
                </a:lnTo>
                <a:lnTo>
                  <a:pt x="540486" y="161302"/>
                </a:lnTo>
                <a:lnTo>
                  <a:pt x="546303" y="162572"/>
                </a:lnTo>
                <a:lnTo>
                  <a:pt x="543229" y="165112"/>
                </a:lnTo>
                <a:lnTo>
                  <a:pt x="540194" y="166382"/>
                </a:lnTo>
                <a:lnTo>
                  <a:pt x="537286" y="167652"/>
                </a:lnTo>
                <a:lnTo>
                  <a:pt x="532447" y="171462"/>
                </a:lnTo>
                <a:lnTo>
                  <a:pt x="528154" y="174002"/>
                </a:lnTo>
                <a:lnTo>
                  <a:pt x="524167" y="176542"/>
                </a:lnTo>
                <a:lnTo>
                  <a:pt x="523570" y="176542"/>
                </a:lnTo>
                <a:lnTo>
                  <a:pt x="519569" y="179082"/>
                </a:lnTo>
                <a:lnTo>
                  <a:pt x="513549" y="184162"/>
                </a:lnTo>
                <a:lnTo>
                  <a:pt x="510921" y="185432"/>
                </a:lnTo>
                <a:lnTo>
                  <a:pt x="508266" y="187972"/>
                </a:lnTo>
                <a:lnTo>
                  <a:pt x="505714" y="189242"/>
                </a:lnTo>
                <a:lnTo>
                  <a:pt x="504939" y="187972"/>
                </a:lnTo>
                <a:lnTo>
                  <a:pt x="504151" y="186702"/>
                </a:lnTo>
                <a:lnTo>
                  <a:pt x="503732" y="186702"/>
                </a:lnTo>
                <a:lnTo>
                  <a:pt x="503732" y="193052"/>
                </a:lnTo>
                <a:lnTo>
                  <a:pt x="503212" y="194322"/>
                </a:lnTo>
                <a:lnTo>
                  <a:pt x="495173" y="198831"/>
                </a:lnTo>
                <a:lnTo>
                  <a:pt x="497420" y="198132"/>
                </a:lnTo>
                <a:lnTo>
                  <a:pt x="500456" y="196862"/>
                </a:lnTo>
                <a:lnTo>
                  <a:pt x="502018" y="196862"/>
                </a:lnTo>
                <a:lnTo>
                  <a:pt x="502246" y="198132"/>
                </a:lnTo>
                <a:lnTo>
                  <a:pt x="499275" y="199402"/>
                </a:lnTo>
                <a:lnTo>
                  <a:pt x="499402" y="199402"/>
                </a:lnTo>
                <a:lnTo>
                  <a:pt x="494779" y="203212"/>
                </a:lnTo>
                <a:lnTo>
                  <a:pt x="495414" y="203212"/>
                </a:lnTo>
                <a:lnTo>
                  <a:pt x="496709" y="201942"/>
                </a:lnTo>
                <a:lnTo>
                  <a:pt x="497243" y="201942"/>
                </a:lnTo>
                <a:lnTo>
                  <a:pt x="493941" y="204482"/>
                </a:lnTo>
                <a:lnTo>
                  <a:pt x="492582" y="205752"/>
                </a:lnTo>
                <a:lnTo>
                  <a:pt x="488607" y="208292"/>
                </a:lnTo>
                <a:lnTo>
                  <a:pt x="484670" y="209562"/>
                </a:lnTo>
                <a:lnTo>
                  <a:pt x="481876" y="208292"/>
                </a:lnTo>
                <a:lnTo>
                  <a:pt x="482777" y="209562"/>
                </a:lnTo>
                <a:lnTo>
                  <a:pt x="483362" y="209562"/>
                </a:lnTo>
                <a:lnTo>
                  <a:pt x="484339" y="210832"/>
                </a:lnTo>
                <a:lnTo>
                  <a:pt x="482066" y="210832"/>
                </a:lnTo>
                <a:lnTo>
                  <a:pt x="479704" y="212102"/>
                </a:lnTo>
                <a:lnTo>
                  <a:pt x="481215" y="212102"/>
                </a:lnTo>
                <a:lnTo>
                  <a:pt x="480618" y="213372"/>
                </a:lnTo>
                <a:lnTo>
                  <a:pt x="476592" y="213372"/>
                </a:lnTo>
                <a:lnTo>
                  <a:pt x="474154" y="214642"/>
                </a:lnTo>
                <a:lnTo>
                  <a:pt x="473824" y="214642"/>
                </a:lnTo>
                <a:lnTo>
                  <a:pt x="473557" y="215912"/>
                </a:lnTo>
                <a:lnTo>
                  <a:pt x="471716" y="215912"/>
                </a:lnTo>
                <a:lnTo>
                  <a:pt x="455485" y="219722"/>
                </a:lnTo>
                <a:lnTo>
                  <a:pt x="453961" y="219722"/>
                </a:lnTo>
                <a:lnTo>
                  <a:pt x="454748" y="220992"/>
                </a:lnTo>
                <a:lnTo>
                  <a:pt x="452628" y="220992"/>
                </a:lnTo>
                <a:lnTo>
                  <a:pt x="449884" y="222262"/>
                </a:lnTo>
                <a:lnTo>
                  <a:pt x="444411" y="223532"/>
                </a:lnTo>
                <a:lnTo>
                  <a:pt x="444220" y="222262"/>
                </a:lnTo>
                <a:lnTo>
                  <a:pt x="442417" y="219722"/>
                </a:lnTo>
                <a:lnTo>
                  <a:pt x="441947" y="219722"/>
                </a:lnTo>
                <a:lnTo>
                  <a:pt x="441947" y="223532"/>
                </a:lnTo>
                <a:lnTo>
                  <a:pt x="441667" y="224802"/>
                </a:lnTo>
                <a:lnTo>
                  <a:pt x="439623" y="226072"/>
                </a:lnTo>
                <a:lnTo>
                  <a:pt x="438797" y="226072"/>
                </a:lnTo>
                <a:lnTo>
                  <a:pt x="438975" y="227342"/>
                </a:lnTo>
                <a:lnTo>
                  <a:pt x="440817" y="226072"/>
                </a:lnTo>
                <a:lnTo>
                  <a:pt x="441871" y="226072"/>
                </a:lnTo>
                <a:lnTo>
                  <a:pt x="440753" y="227342"/>
                </a:lnTo>
                <a:lnTo>
                  <a:pt x="437896" y="228612"/>
                </a:lnTo>
                <a:lnTo>
                  <a:pt x="437007" y="228612"/>
                </a:lnTo>
                <a:lnTo>
                  <a:pt x="435508" y="229882"/>
                </a:lnTo>
                <a:lnTo>
                  <a:pt x="437070" y="229882"/>
                </a:lnTo>
                <a:lnTo>
                  <a:pt x="438454" y="228612"/>
                </a:lnTo>
                <a:lnTo>
                  <a:pt x="439737" y="228612"/>
                </a:lnTo>
                <a:lnTo>
                  <a:pt x="440918" y="227342"/>
                </a:lnTo>
                <a:lnTo>
                  <a:pt x="440321" y="228612"/>
                </a:lnTo>
                <a:lnTo>
                  <a:pt x="438886" y="229882"/>
                </a:lnTo>
                <a:lnTo>
                  <a:pt x="436549" y="232422"/>
                </a:lnTo>
                <a:lnTo>
                  <a:pt x="437413" y="232422"/>
                </a:lnTo>
                <a:lnTo>
                  <a:pt x="434403" y="234962"/>
                </a:lnTo>
                <a:lnTo>
                  <a:pt x="431368" y="236232"/>
                </a:lnTo>
                <a:lnTo>
                  <a:pt x="427469" y="236232"/>
                </a:lnTo>
                <a:lnTo>
                  <a:pt x="427913" y="237502"/>
                </a:lnTo>
                <a:lnTo>
                  <a:pt x="426986" y="237502"/>
                </a:lnTo>
                <a:lnTo>
                  <a:pt x="425792" y="238772"/>
                </a:lnTo>
                <a:lnTo>
                  <a:pt x="425081" y="238772"/>
                </a:lnTo>
                <a:lnTo>
                  <a:pt x="423075" y="240042"/>
                </a:lnTo>
                <a:lnTo>
                  <a:pt x="420928" y="240042"/>
                </a:lnTo>
                <a:lnTo>
                  <a:pt x="421170" y="241312"/>
                </a:lnTo>
                <a:lnTo>
                  <a:pt x="419849" y="241312"/>
                </a:lnTo>
                <a:lnTo>
                  <a:pt x="413296" y="242582"/>
                </a:lnTo>
                <a:lnTo>
                  <a:pt x="406793" y="245122"/>
                </a:lnTo>
                <a:lnTo>
                  <a:pt x="400316" y="246392"/>
                </a:lnTo>
                <a:lnTo>
                  <a:pt x="393852" y="248932"/>
                </a:lnTo>
                <a:lnTo>
                  <a:pt x="393966" y="247954"/>
                </a:lnTo>
                <a:lnTo>
                  <a:pt x="393992" y="246392"/>
                </a:lnTo>
                <a:lnTo>
                  <a:pt x="393649" y="245122"/>
                </a:lnTo>
                <a:lnTo>
                  <a:pt x="396392" y="243852"/>
                </a:lnTo>
                <a:lnTo>
                  <a:pt x="401891" y="241312"/>
                </a:lnTo>
                <a:lnTo>
                  <a:pt x="410210" y="238772"/>
                </a:lnTo>
                <a:lnTo>
                  <a:pt x="418744" y="234873"/>
                </a:lnTo>
                <a:lnTo>
                  <a:pt x="426720" y="231152"/>
                </a:lnTo>
                <a:lnTo>
                  <a:pt x="431482" y="228612"/>
                </a:lnTo>
                <a:lnTo>
                  <a:pt x="434035" y="227342"/>
                </a:lnTo>
                <a:lnTo>
                  <a:pt x="436041" y="227342"/>
                </a:lnTo>
                <a:lnTo>
                  <a:pt x="435698" y="226072"/>
                </a:lnTo>
                <a:lnTo>
                  <a:pt x="432917" y="227342"/>
                </a:lnTo>
                <a:lnTo>
                  <a:pt x="430466" y="228612"/>
                </a:lnTo>
                <a:lnTo>
                  <a:pt x="428320" y="228612"/>
                </a:lnTo>
                <a:lnTo>
                  <a:pt x="420827" y="232422"/>
                </a:lnTo>
                <a:lnTo>
                  <a:pt x="393395" y="243852"/>
                </a:lnTo>
                <a:lnTo>
                  <a:pt x="393103" y="243852"/>
                </a:lnTo>
                <a:lnTo>
                  <a:pt x="392696" y="242582"/>
                </a:lnTo>
                <a:lnTo>
                  <a:pt x="391871" y="241998"/>
                </a:lnTo>
                <a:lnTo>
                  <a:pt x="391871" y="247662"/>
                </a:lnTo>
                <a:lnTo>
                  <a:pt x="389826" y="250202"/>
                </a:lnTo>
                <a:lnTo>
                  <a:pt x="386308" y="252742"/>
                </a:lnTo>
                <a:lnTo>
                  <a:pt x="383578" y="254012"/>
                </a:lnTo>
                <a:lnTo>
                  <a:pt x="385203" y="254012"/>
                </a:lnTo>
                <a:lnTo>
                  <a:pt x="384187" y="255282"/>
                </a:lnTo>
                <a:lnTo>
                  <a:pt x="383311" y="256044"/>
                </a:lnTo>
                <a:lnTo>
                  <a:pt x="383311" y="257822"/>
                </a:lnTo>
                <a:lnTo>
                  <a:pt x="381901" y="260362"/>
                </a:lnTo>
                <a:lnTo>
                  <a:pt x="381685" y="259092"/>
                </a:lnTo>
                <a:lnTo>
                  <a:pt x="381469" y="259092"/>
                </a:lnTo>
                <a:lnTo>
                  <a:pt x="382079" y="257822"/>
                </a:lnTo>
                <a:lnTo>
                  <a:pt x="383311" y="257822"/>
                </a:lnTo>
                <a:lnTo>
                  <a:pt x="383311" y="256044"/>
                </a:lnTo>
                <a:lnTo>
                  <a:pt x="382714" y="256552"/>
                </a:lnTo>
                <a:lnTo>
                  <a:pt x="380936" y="257822"/>
                </a:lnTo>
                <a:lnTo>
                  <a:pt x="379831" y="255282"/>
                </a:lnTo>
                <a:lnTo>
                  <a:pt x="378256" y="254012"/>
                </a:lnTo>
                <a:lnTo>
                  <a:pt x="376174" y="252742"/>
                </a:lnTo>
                <a:lnTo>
                  <a:pt x="375551" y="252742"/>
                </a:lnTo>
                <a:lnTo>
                  <a:pt x="379298" y="250202"/>
                </a:lnTo>
                <a:lnTo>
                  <a:pt x="382371" y="246392"/>
                </a:lnTo>
                <a:lnTo>
                  <a:pt x="385978" y="242582"/>
                </a:lnTo>
                <a:lnTo>
                  <a:pt x="387375" y="242582"/>
                </a:lnTo>
                <a:lnTo>
                  <a:pt x="389293" y="243852"/>
                </a:lnTo>
                <a:lnTo>
                  <a:pt x="389394" y="245122"/>
                </a:lnTo>
                <a:lnTo>
                  <a:pt x="387680" y="246392"/>
                </a:lnTo>
                <a:lnTo>
                  <a:pt x="390550" y="246392"/>
                </a:lnTo>
                <a:lnTo>
                  <a:pt x="391871" y="247662"/>
                </a:lnTo>
                <a:lnTo>
                  <a:pt x="391871" y="241998"/>
                </a:lnTo>
                <a:lnTo>
                  <a:pt x="390906" y="241312"/>
                </a:lnTo>
                <a:lnTo>
                  <a:pt x="389839" y="241312"/>
                </a:lnTo>
                <a:lnTo>
                  <a:pt x="390804" y="240042"/>
                </a:lnTo>
                <a:lnTo>
                  <a:pt x="392264" y="240042"/>
                </a:lnTo>
                <a:lnTo>
                  <a:pt x="391972" y="241312"/>
                </a:lnTo>
                <a:lnTo>
                  <a:pt x="392493" y="241312"/>
                </a:lnTo>
                <a:lnTo>
                  <a:pt x="393827" y="238772"/>
                </a:lnTo>
                <a:lnTo>
                  <a:pt x="394068" y="240042"/>
                </a:lnTo>
                <a:lnTo>
                  <a:pt x="393700" y="240042"/>
                </a:lnTo>
                <a:lnTo>
                  <a:pt x="393331" y="241312"/>
                </a:lnTo>
                <a:lnTo>
                  <a:pt x="393649" y="241312"/>
                </a:lnTo>
                <a:lnTo>
                  <a:pt x="394246" y="240042"/>
                </a:lnTo>
                <a:lnTo>
                  <a:pt x="395147" y="237502"/>
                </a:lnTo>
                <a:lnTo>
                  <a:pt x="400189" y="236232"/>
                </a:lnTo>
                <a:lnTo>
                  <a:pt x="403225" y="234962"/>
                </a:lnTo>
                <a:lnTo>
                  <a:pt x="406806" y="232422"/>
                </a:lnTo>
                <a:lnTo>
                  <a:pt x="406933" y="233692"/>
                </a:lnTo>
                <a:lnTo>
                  <a:pt x="406349" y="233692"/>
                </a:lnTo>
                <a:lnTo>
                  <a:pt x="405803" y="234962"/>
                </a:lnTo>
                <a:lnTo>
                  <a:pt x="406730" y="234962"/>
                </a:lnTo>
                <a:lnTo>
                  <a:pt x="407644" y="233692"/>
                </a:lnTo>
                <a:lnTo>
                  <a:pt x="408279" y="232422"/>
                </a:lnTo>
                <a:lnTo>
                  <a:pt x="408914" y="231152"/>
                </a:lnTo>
                <a:lnTo>
                  <a:pt x="409905" y="231152"/>
                </a:lnTo>
                <a:lnTo>
                  <a:pt x="411149" y="229882"/>
                </a:lnTo>
                <a:lnTo>
                  <a:pt x="411010" y="231152"/>
                </a:lnTo>
                <a:lnTo>
                  <a:pt x="412737" y="231152"/>
                </a:lnTo>
                <a:lnTo>
                  <a:pt x="414045" y="229882"/>
                </a:lnTo>
                <a:lnTo>
                  <a:pt x="414578" y="228612"/>
                </a:lnTo>
                <a:lnTo>
                  <a:pt x="418261" y="227342"/>
                </a:lnTo>
                <a:lnTo>
                  <a:pt x="427863" y="223532"/>
                </a:lnTo>
                <a:lnTo>
                  <a:pt x="430974" y="222618"/>
                </a:lnTo>
                <a:lnTo>
                  <a:pt x="431025" y="222262"/>
                </a:lnTo>
                <a:lnTo>
                  <a:pt x="432142" y="222262"/>
                </a:lnTo>
                <a:lnTo>
                  <a:pt x="430974" y="222618"/>
                </a:lnTo>
                <a:lnTo>
                  <a:pt x="430847" y="223532"/>
                </a:lnTo>
                <a:lnTo>
                  <a:pt x="432346" y="223532"/>
                </a:lnTo>
                <a:lnTo>
                  <a:pt x="434251" y="222262"/>
                </a:lnTo>
                <a:lnTo>
                  <a:pt x="435292" y="222262"/>
                </a:lnTo>
                <a:lnTo>
                  <a:pt x="432701" y="223532"/>
                </a:lnTo>
                <a:lnTo>
                  <a:pt x="430860" y="224802"/>
                </a:lnTo>
                <a:lnTo>
                  <a:pt x="433438" y="223532"/>
                </a:lnTo>
                <a:lnTo>
                  <a:pt x="437642" y="222262"/>
                </a:lnTo>
                <a:lnTo>
                  <a:pt x="439077" y="222262"/>
                </a:lnTo>
                <a:lnTo>
                  <a:pt x="435813" y="224802"/>
                </a:lnTo>
                <a:lnTo>
                  <a:pt x="436664" y="224802"/>
                </a:lnTo>
                <a:lnTo>
                  <a:pt x="439064" y="223532"/>
                </a:lnTo>
                <a:lnTo>
                  <a:pt x="441947" y="223532"/>
                </a:lnTo>
                <a:lnTo>
                  <a:pt x="441947" y="219722"/>
                </a:lnTo>
                <a:lnTo>
                  <a:pt x="436689" y="219722"/>
                </a:lnTo>
                <a:lnTo>
                  <a:pt x="447903" y="215912"/>
                </a:lnTo>
                <a:lnTo>
                  <a:pt x="459206" y="210832"/>
                </a:lnTo>
                <a:lnTo>
                  <a:pt x="470509" y="207022"/>
                </a:lnTo>
                <a:lnTo>
                  <a:pt x="481723" y="201942"/>
                </a:lnTo>
                <a:lnTo>
                  <a:pt x="494106" y="195592"/>
                </a:lnTo>
                <a:lnTo>
                  <a:pt x="490664" y="196862"/>
                </a:lnTo>
                <a:lnTo>
                  <a:pt x="479856" y="200672"/>
                </a:lnTo>
                <a:lnTo>
                  <a:pt x="470128" y="204482"/>
                </a:lnTo>
                <a:lnTo>
                  <a:pt x="434784" y="219722"/>
                </a:lnTo>
                <a:lnTo>
                  <a:pt x="432752" y="219722"/>
                </a:lnTo>
                <a:lnTo>
                  <a:pt x="433539" y="218452"/>
                </a:lnTo>
                <a:lnTo>
                  <a:pt x="434289" y="215912"/>
                </a:lnTo>
                <a:lnTo>
                  <a:pt x="435254" y="214642"/>
                </a:lnTo>
                <a:lnTo>
                  <a:pt x="441439" y="210832"/>
                </a:lnTo>
                <a:lnTo>
                  <a:pt x="447586" y="208292"/>
                </a:lnTo>
                <a:lnTo>
                  <a:pt x="454748" y="204482"/>
                </a:lnTo>
                <a:lnTo>
                  <a:pt x="454469" y="205752"/>
                </a:lnTo>
                <a:lnTo>
                  <a:pt x="453898" y="205752"/>
                </a:lnTo>
                <a:lnTo>
                  <a:pt x="453466" y="207022"/>
                </a:lnTo>
                <a:lnTo>
                  <a:pt x="454139" y="207022"/>
                </a:lnTo>
                <a:lnTo>
                  <a:pt x="454812" y="205752"/>
                </a:lnTo>
                <a:lnTo>
                  <a:pt x="455904" y="204482"/>
                </a:lnTo>
                <a:lnTo>
                  <a:pt x="460476" y="201968"/>
                </a:lnTo>
                <a:lnTo>
                  <a:pt x="460298" y="203187"/>
                </a:lnTo>
                <a:lnTo>
                  <a:pt x="461899" y="201942"/>
                </a:lnTo>
                <a:lnTo>
                  <a:pt x="462775" y="200672"/>
                </a:lnTo>
                <a:lnTo>
                  <a:pt x="463270" y="199402"/>
                </a:lnTo>
                <a:lnTo>
                  <a:pt x="467893" y="196850"/>
                </a:lnTo>
                <a:lnTo>
                  <a:pt x="470369" y="195592"/>
                </a:lnTo>
                <a:lnTo>
                  <a:pt x="471678" y="194322"/>
                </a:lnTo>
                <a:lnTo>
                  <a:pt x="478777" y="191782"/>
                </a:lnTo>
                <a:lnTo>
                  <a:pt x="488492" y="187972"/>
                </a:lnTo>
                <a:lnTo>
                  <a:pt x="491388" y="187972"/>
                </a:lnTo>
                <a:lnTo>
                  <a:pt x="489267" y="189242"/>
                </a:lnTo>
                <a:lnTo>
                  <a:pt x="488581" y="190512"/>
                </a:lnTo>
                <a:lnTo>
                  <a:pt x="489140" y="190512"/>
                </a:lnTo>
                <a:lnTo>
                  <a:pt x="490080" y="189242"/>
                </a:lnTo>
                <a:lnTo>
                  <a:pt x="493547" y="189242"/>
                </a:lnTo>
                <a:lnTo>
                  <a:pt x="494271" y="187972"/>
                </a:lnTo>
                <a:lnTo>
                  <a:pt x="497141" y="187972"/>
                </a:lnTo>
                <a:lnTo>
                  <a:pt x="491832" y="190512"/>
                </a:lnTo>
                <a:lnTo>
                  <a:pt x="489470" y="191782"/>
                </a:lnTo>
                <a:lnTo>
                  <a:pt x="490359" y="191782"/>
                </a:lnTo>
                <a:lnTo>
                  <a:pt x="499033" y="187972"/>
                </a:lnTo>
                <a:lnTo>
                  <a:pt x="501027" y="189242"/>
                </a:lnTo>
                <a:lnTo>
                  <a:pt x="500583" y="189242"/>
                </a:lnTo>
                <a:lnTo>
                  <a:pt x="495452" y="191782"/>
                </a:lnTo>
                <a:lnTo>
                  <a:pt x="498106" y="191782"/>
                </a:lnTo>
                <a:lnTo>
                  <a:pt x="502539" y="190512"/>
                </a:lnTo>
                <a:lnTo>
                  <a:pt x="503453" y="190512"/>
                </a:lnTo>
                <a:lnTo>
                  <a:pt x="503237" y="191782"/>
                </a:lnTo>
                <a:lnTo>
                  <a:pt x="501370" y="193052"/>
                </a:lnTo>
                <a:lnTo>
                  <a:pt x="498360" y="195592"/>
                </a:lnTo>
                <a:lnTo>
                  <a:pt x="502285" y="194322"/>
                </a:lnTo>
                <a:lnTo>
                  <a:pt x="503732" y="193052"/>
                </a:lnTo>
                <a:lnTo>
                  <a:pt x="503732" y="186702"/>
                </a:lnTo>
                <a:lnTo>
                  <a:pt x="498398" y="186702"/>
                </a:lnTo>
                <a:lnTo>
                  <a:pt x="513168" y="172732"/>
                </a:lnTo>
                <a:lnTo>
                  <a:pt x="528345" y="158762"/>
                </a:lnTo>
                <a:lnTo>
                  <a:pt x="542861" y="146062"/>
                </a:lnTo>
                <a:lnTo>
                  <a:pt x="555663" y="137172"/>
                </a:lnTo>
                <a:lnTo>
                  <a:pt x="573138" y="124472"/>
                </a:lnTo>
                <a:lnTo>
                  <a:pt x="596747" y="109232"/>
                </a:lnTo>
                <a:lnTo>
                  <a:pt x="586092" y="115582"/>
                </a:lnTo>
                <a:lnTo>
                  <a:pt x="570585" y="124472"/>
                </a:lnTo>
                <a:lnTo>
                  <a:pt x="525538" y="157492"/>
                </a:lnTo>
                <a:lnTo>
                  <a:pt x="495274" y="186702"/>
                </a:lnTo>
                <a:lnTo>
                  <a:pt x="487006" y="186702"/>
                </a:lnTo>
                <a:lnTo>
                  <a:pt x="520509" y="152412"/>
                </a:lnTo>
                <a:lnTo>
                  <a:pt x="517512" y="152412"/>
                </a:lnTo>
                <a:lnTo>
                  <a:pt x="514870" y="152412"/>
                </a:lnTo>
                <a:lnTo>
                  <a:pt x="514985" y="153682"/>
                </a:lnTo>
                <a:lnTo>
                  <a:pt x="503783" y="152412"/>
                </a:lnTo>
                <a:lnTo>
                  <a:pt x="502920" y="154952"/>
                </a:lnTo>
                <a:lnTo>
                  <a:pt x="511492" y="153682"/>
                </a:lnTo>
                <a:lnTo>
                  <a:pt x="512013" y="156222"/>
                </a:lnTo>
                <a:lnTo>
                  <a:pt x="508419" y="156222"/>
                </a:lnTo>
                <a:lnTo>
                  <a:pt x="508304" y="160032"/>
                </a:lnTo>
                <a:lnTo>
                  <a:pt x="499897" y="158762"/>
                </a:lnTo>
                <a:lnTo>
                  <a:pt x="497738" y="161302"/>
                </a:lnTo>
                <a:lnTo>
                  <a:pt x="504012" y="161302"/>
                </a:lnTo>
                <a:lnTo>
                  <a:pt x="502323" y="163842"/>
                </a:lnTo>
                <a:lnTo>
                  <a:pt x="499605" y="166382"/>
                </a:lnTo>
                <a:lnTo>
                  <a:pt x="499440" y="165112"/>
                </a:lnTo>
                <a:lnTo>
                  <a:pt x="499148" y="165112"/>
                </a:lnTo>
                <a:lnTo>
                  <a:pt x="496976" y="163207"/>
                </a:lnTo>
                <a:lnTo>
                  <a:pt x="496976" y="170192"/>
                </a:lnTo>
                <a:lnTo>
                  <a:pt x="494665" y="174002"/>
                </a:lnTo>
                <a:lnTo>
                  <a:pt x="493496" y="175272"/>
                </a:lnTo>
                <a:lnTo>
                  <a:pt x="488188" y="179082"/>
                </a:lnTo>
                <a:lnTo>
                  <a:pt x="490562" y="179082"/>
                </a:lnTo>
                <a:lnTo>
                  <a:pt x="489051" y="181622"/>
                </a:lnTo>
                <a:lnTo>
                  <a:pt x="478637" y="189242"/>
                </a:lnTo>
                <a:lnTo>
                  <a:pt x="475043" y="191782"/>
                </a:lnTo>
                <a:lnTo>
                  <a:pt x="468630" y="194322"/>
                </a:lnTo>
                <a:lnTo>
                  <a:pt x="471284" y="193052"/>
                </a:lnTo>
                <a:lnTo>
                  <a:pt x="464286" y="194322"/>
                </a:lnTo>
                <a:lnTo>
                  <a:pt x="467804" y="194322"/>
                </a:lnTo>
                <a:lnTo>
                  <a:pt x="468845" y="195592"/>
                </a:lnTo>
                <a:lnTo>
                  <a:pt x="467245" y="195592"/>
                </a:lnTo>
                <a:lnTo>
                  <a:pt x="465467" y="196862"/>
                </a:lnTo>
                <a:lnTo>
                  <a:pt x="461899" y="198132"/>
                </a:lnTo>
                <a:lnTo>
                  <a:pt x="457339" y="198132"/>
                </a:lnTo>
                <a:lnTo>
                  <a:pt x="456526" y="199402"/>
                </a:lnTo>
                <a:lnTo>
                  <a:pt x="459841" y="199402"/>
                </a:lnTo>
                <a:lnTo>
                  <a:pt x="450138" y="204482"/>
                </a:lnTo>
                <a:lnTo>
                  <a:pt x="443230" y="208292"/>
                </a:lnTo>
                <a:lnTo>
                  <a:pt x="436486" y="212102"/>
                </a:lnTo>
                <a:lnTo>
                  <a:pt x="437476" y="208292"/>
                </a:lnTo>
                <a:lnTo>
                  <a:pt x="437146" y="207022"/>
                </a:lnTo>
                <a:lnTo>
                  <a:pt x="436829" y="205752"/>
                </a:lnTo>
                <a:lnTo>
                  <a:pt x="436257" y="205752"/>
                </a:lnTo>
                <a:lnTo>
                  <a:pt x="440829" y="203187"/>
                </a:lnTo>
                <a:lnTo>
                  <a:pt x="452691" y="195592"/>
                </a:lnTo>
                <a:lnTo>
                  <a:pt x="465937" y="186702"/>
                </a:lnTo>
                <a:lnTo>
                  <a:pt x="478472" y="177812"/>
                </a:lnTo>
                <a:lnTo>
                  <a:pt x="488276" y="171462"/>
                </a:lnTo>
                <a:lnTo>
                  <a:pt x="482727" y="174002"/>
                </a:lnTo>
                <a:lnTo>
                  <a:pt x="471868" y="181622"/>
                </a:lnTo>
                <a:lnTo>
                  <a:pt x="444538" y="199402"/>
                </a:lnTo>
                <a:lnTo>
                  <a:pt x="441591" y="201968"/>
                </a:lnTo>
                <a:lnTo>
                  <a:pt x="435749" y="205752"/>
                </a:lnTo>
                <a:lnTo>
                  <a:pt x="434555" y="205028"/>
                </a:lnTo>
                <a:lnTo>
                  <a:pt x="434555" y="209562"/>
                </a:lnTo>
                <a:lnTo>
                  <a:pt x="433552" y="210832"/>
                </a:lnTo>
                <a:lnTo>
                  <a:pt x="431952" y="212102"/>
                </a:lnTo>
                <a:lnTo>
                  <a:pt x="429412" y="213347"/>
                </a:lnTo>
                <a:lnTo>
                  <a:pt x="428320" y="215912"/>
                </a:lnTo>
                <a:lnTo>
                  <a:pt x="430809" y="213372"/>
                </a:lnTo>
                <a:lnTo>
                  <a:pt x="432574" y="213372"/>
                </a:lnTo>
                <a:lnTo>
                  <a:pt x="434225" y="212102"/>
                </a:lnTo>
                <a:lnTo>
                  <a:pt x="433501" y="213372"/>
                </a:lnTo>
                <a:lnTo>
                  <a:pt x="433374" y="213423"/>
                </a:lnTo>
                <a:lnTo>
                  <a:pt x="432866" y="214642"/>
                </a:lnTo>
                <a:lnTo>
                  <a:pt x="431253" y="215912"/>
                </a:lnTo>
                <a:lnTo>
                  <a:pt x="430110" y="217182"/>
                </a:lnTo>
                <a:lnTo>
                  <a:pt x="431317" y="217182"/>
                </a:lnTo>
                <a:lnTo>
                  <a:pt x="430415" y="218452"/>
                </a:lnTo>
                <a:lnTo>
                  <a:pt x="431419" y="218452"/>
                </a:lnTo>
                <a:lnTo>
                  <a:pt x="430758" y="219722"/>
                </a:lnTo>
                <a:lnTo>
                  <a:pt x="428498" y="221157"/>
                </a:lnTo>
                <a:lnTo>
                  <a:pt x="426847" y="222262"/>
                </a:lnTo>
                <a:lnTo>
                  <a:pt x="425856" y="222262"/>
                </a:lnTo>
                <a:lnTo>
                  <a:pt x="424319" y="223532"/>
                </a:lnTo>
                <a:lnTo>
                  <a:pt x="423138" y="223532"/>
                </a:lnTo>
                <a:lnTo>
                  <a:pt x="422910" y="224802"/>
                </a:lnTo>
                <a:lnTo>
                  <a:pt x="420154" y="224802"/>
                </a:lnTo>
                <a:lnTo>
                  <a:pt x="416433" y="227342"/>
                </a:lnTo>
                <a:lnTo>
                  <a:pt x="412838" y="228650"/>
                </a:lnTo>
                <a:lnTo>
                  <a:pt x="397395" y="234962"/>
                </a:lnTo>
                <a:lnTo>
                  <a:pt x="391883" y="238772"/>
                </a:lnTo>
                <a:lnTo>
                  <a:pt x="390664" y="238772"/>
                </a:lnTo>
                <a:lnTo>
                  <a:pt x="388175" y="240042"/>
                </a:lnTo>
                <a:lnTo>
                  <a:pt x="386765" y="240042"/>
                </a:lnTo>
                <a:lnTo>
                  <a:pt x="387438" y="238607"/>
                </a:lnTo>
                <a:lnTo>
                  <a:pt x="387921" y="237502"/>
                </a:lnTo>
                <a:lnTo>
                  <a:pt x="417512" y="219722"/>
                </a:lnTo>
                <a:lnTo>
                  <a:pt x="423354" y="215912"/>
                </a:lnTo>
                <a:lnTo>
                  <a:pt x="429044" y="213423"/>
                </a:lnTo>
                <a:lnTo>
                  <a:pt x="429285" y="210832"/>
                </a:lnTo>
                <a:lnTo>
                  <a:pt x="422325" y="214642"/>
                </a:lnTo>
                <a:lnTo>
                  <a:pt x="415709" y="218452"/>
                </a:lnTo>
                <a:lnTo>
                  <a:pt x="404012" y="226072"/>
                </a:lnTo>
                <a:lnTo>
                  <a:pt x="398741" y="228650"/>
                </a:lnTo>
                <a:lnTo>
                  <a:pt x="388924" y="234873"/>
                </a:lnTo>
                <a:lnTo>
                  <a:pt x="388759" y="234962"/>
                </a:lnTo>
                <a:lnTo>
                  <a:pt x="388848" y="233692"/>
                </a:lnTo>
                <a:lnTo>
                  <a:pt x="389775" y="231152"/>
                </a:lnTo>
                <a:lnTo>
                  <a:pt x="390207" y="231152"/>
                </a:lnTo>
                <a:lnTo>
                  <a:pt x="390626" y="229882"/>
                </a:lnTo>
                <a:lnTo>
                  <a:pt x="391541" y="227342"/>
                </a:lnTo>
                <a:lnTo>
                  <a:pt x="392874" y="227342"/>
                </a:lnTo>
                <a:lnTo>
                  <a:pt x="394449" y="226072"/>
                </a:lnTo>
                <a:lnTo>
                  <a:pt x="397916" y="223532"/>
                </a:lnTo>
                <a:lnTo>
                  <a:pt x="399986" y="222186"/>
                </a:lnTo>
                <a:lnTo>
                  <a:pt x="401650" y="220992"/>
                </a:lnTo>
                <a:lnTo>
                  <a:pt x="401866" y="220992"/>
                </a:lnTo>
                <a:lnTo>
                  <a:pt x="401332" y="223532"/>
                </a:lnTo>
                <a:lnTo>
                  <a:pt x="400646" y="224802"/>
                </a:lnTo>
                <a:lnTo>
                  <a:pt x="401777" y="223532"/>
                </a:lnTo>
                <a:lnTo>
                  <a:pt x="402120" y="223532"/>
                </a:lnTo>
                <a:lnTo>
                  <a:pt x="403123" y="220992"/>
                </a:lnTo>
                <a:lnTo>
                  <a:pt x="403263" y="220992"/>
                </a:lnTo>
                <a:lnTo>
                  <a:pt x="404063" y="220014"/>
                </a:lnTo>
                <a:lnTo>
                  <a:pt x="404126" y="219722"/>
                </a:lnTo>
                <a:lnTo>
                  <a:pt x="404304" y="219722"/>
                </a:lnTo>
                <a:lnTo>
                  <a:pt x="404063" y="220014"/>
                </a:lnTo>
                <a:lnTo>
                  <a:pt x="403872" y="220903"/>
                </a:lnTo>
                <a:lnTo>
                  <a:pt x="403631" y="223532"/>
                </a:lnTo>
                <a:lnTo>
                  <a:pt x="405003" y="220903"/>
                </a:lnTo>
                <a:lnTo>
                  <a:pt x="405726" y="219722"/>
                </a:lnTo>
                <a:lnTo>
                  <a:pt x="406577" y="218452"/>
                </a:lnTo>
                <a:lnTo>
                  <a:pt x="408266" y="217182"/>
                </a:lnTo>
                <a:lnTo>
                  <a:pt x="409054" y="215912"/>
                </a:lnTo>
                <a:lnTo>
                  <a:pt x="411543" y="214642"/>
                </a:lnTo>
                <a:lnTo>
                  <a:pt x="414489" y="213347"/>
                </a:lnTo>
                <a:lnTo>
                  <a:pt x="425183" y="207022"/>
                </a:lnTo>
                <a:lnTo>
                  <a:pt x="424510" y="208292"/>
                </a:lnTo>
                <a:lnTo>
                  <a:pt x="423900" y="208292"/>
                </a:lnTo>
                <a:lnTo>
                  <a:pt x="423392" y="209562"/>
                </a:lnTo>
                <a:lnTo>
                  <a:pt x="423926" y="209562"/>
                </a:lnTo>
                <a:lnTo>
                  <a:pt x="426859" y="207022"/>
                </a:lnTo>
                <a:lnTo>
                  <a:pt x="428625" y="207022"/>
                </a:lnTo>
                <a:lnTo>
                  <a:pt x="427329" y="208292"/>
                </a:lnTo>
                <a:lnTo>
                  <a:pt x="426237" y="208292"/>
                </a:lnTo>
                <a:lnTo>
                  <a:pt x="424802" y="210832"/>
                </a:lnTo>
                <a:lnTo>
                  <a:pt x="426351" y="209562"/>
                </a:lnTo>
                <a:lnTo>
                  <a:pt x="427736" y="208292"/>
                </a:lnTo>
                <a:lnTo>
                  <a:pt x="429298" y="207022"/>
                </a:lnTo>
                <a:lnTo>
                  <a:pt x="431469" y="207022"/>
                </a:lnTo>
                <a:lnTo>
                  <a:pt x="428917" y="208292"/>
                </a:lnTo>
                <a:lnTo>
                  <a:pt x="428790" y="209562"/>
                </a:lnTo>
                <a:lnTo>
                  <a:pt x="429514" y="209562"/>
                </a:lnTo>
                <a:lnTo>
                  <a:pt x="432879" y="208292"/>
                </a:lnTo>
                <a:lnTo>
                  <a:pt x="433578" y="208292"/>
                </a:lnTo>
                <a:lnTo>
                  <a:pt x="432892" y="209562"/>
                </a:lnTo>
                <a:lnTo>
                  <a:pt x="431622" y="209562"/>
                </a:lnTo>
                <a:lnTo>
                  <a:pt x="430860" y="210832"/>
                </a:lnTo>
                <a:lnTo>
                  <a:pt x="430606" y="210832"/>
                </a:lnTo>
                <a:lnTo>
                  <a:pt x="430580" y="212102"/>
                </a:lnTo>
                <a:lnTo>
                  <a:pt x="431965" y="210832"/>
                </a:lnTo>
                <a:lnTo>
                  <a:pt x="433743" y="209562"/>
                </a:lnTo>
                <a:lnTo>
                  <a:pt x="434555" y="209562"/>
                </a:lnTo>
                <a:lnTo>
                  <a:pt x="434555" y="205028"/>
                </a:lnTo>
                <a:lnTo>
                  <a:pt x="433666" y="204482"/>
                </a:lnTo>
                <a:lnTo>
                  <a:pt x="429514" y="204482"/>
                </a:lnTo>
                <a:lnTo>
                  <a:pt x="426161" y="205752"/>
                </a:lnTo>
                <a:lnTo>
                  <a:pt x="426516" y="204482"/>
                </a:lnTo>
                <a:lnTo>
                  <a:pt x="427189" y="203212"/>
                </a:lnTo>
                <a:lnTo>
                  <a:pt x="429996" y="200672"/>
                </a:lnTo>
                <a:lnTo>
                  <a:pt x="438391" y="193052"/>
                </a:lnTo>
                <a:lnTo>
                  <a:pt x="440931" y="193052"/>
                </a:lnTo>
                <a:lnTo>
                  <a:pt x="442137" y="191782"/>
                </a:lnTo>
                <a:lnTo>
                  <a:pt x="444474" y="189242"/>
                </a:lnTo>
                <a:lnTo>
                  <a:pt x="444347" y="191782"/>
                </a:lnTo>
                <a:lnTo>
                  <a:pt x="444919" y="191782"/>
                </a:lnTo>
                <a:lnTo>
                  <a:pt x="445528" y="189242"/>
                </a:lnTo>
                <a:lnTo>
                  <a:pt x="446100" y="187972"/>
                </a:lnTo>
                <a:lnTo>
                  <a:pt x="445363" y="194322"/>
                </a:lnTo>
                <a:lnTo>
                  <a:pt x="447497" y="187972"/>
                </a:lnTo>
                <a:lnTo>
                  <a:pt x="447941" y="186702"/>
                </a:lnTo>
                <a:lnTo>
                  <a:pt x="448221" y="189242"/>
                </a:lnTo>
                <a:lnTo>
                  <a:pt x="448246" y="186702"/>
                </a:lnTo>
                <a:lnTo>
                  <a:pt x="450938" y="185432"/>
                </a:lnTo>
                <a:lnTo>
                  <a:pt x="456819" y="180352"/>
                </a:lnTo>
                <a:lnTo>
                  <a:pt x="457428" y="180352"/>
                </a:lnTo>
                <a:lnTo>
                  <a:pt x="456438" y="182892"/>
                </a:lnTo>
                <a:lnTo>
                  <a:pt x="456234" y="184162"/>
                </a:lnTo>
                <a:lnTo>
                  <a:pt x="458508" y="180352"/>
                </a:lnTo>
                <a:lnTo>
                  <a:pt x="459778" y="179082"/>
                </a:lnTo>
                <a:lnTo>
                  <a:pt x="464388" y="174002"/>
                </a:lnTo>
                <a:lnTo>
                  <a:pt x="470687" y="170192"/>
                </a:lnTo>
                <a:lnTo>
                  <a:pt x="477634" y="166382"/>
                </a:lnTo>
                <a:lnTo>
                  <a:pt x="484187" y="165112"/>
                </a:lnTo>
                <a:lnTo>
                  <a:pt x="480491" y="167652"/>
                </a:lnTo>
                <a:lnTo>
                  <a:pt x="481495" y="167652"/>
                </a:lnTo>
                <a:lnTo>
                  <a:pt x="486041" y="165112"/>
                </a:lnTo>
                <a:lnTo>
                  <a:pt x="486829" y="165112"/>
                </a:lnTo>
                <a:lnTo>
                  <a:pt x="488632" y="165112"/>
                </a:lnTo>
                <a:lnTo>
                  <a:pt x="487857" y="165862"/>
                </a:lnTo>
                <a:lnTo>
                  <a:pt x="490956" y="165138"/>
                </a:lnTo>
                <a:lnTo>
                  <a:pt x="495782" y="166382"/>
                </a:lnTo>
                <a:lnTo>
                  <a:pt x="494423" y="166382"/>
                </a:lnTo>
                <a:lnTo>
                  <a:pt x="492658" y="167652"/>
                </a:lnTo>
                <a:lnTo>
                  <a:pt x="496277" y="167652"/>
                </a:lnTo>
                <a:lnTo>
                  <a:pt x="492683" y="172173"/>
                </a:lnTo>
                <a:lnTo>
                  <a:pt x="496735" y="170192"/>
                </a:lnTo>
                <a:lnTo>
                  <a:pt x="496976" y="170192"/>
                </a:lnTo>
                <a:lnTo>
                  <a:pt x="496976" y="163207"/>
                </a:lnTo>
                <a:lnTo>
                  <a:pt x="496252" y="162572"/>
                </a:lnTo>
                <a:lnTo>
                  <a:pt x="487553" y="162572"/>
                </a:lnTo>
                <a:lnTo>
                  <a:pt x="501954" y="148602"/>
                </a:lnTo>
                <a:lnTo>
                  <a:pt x="517436" y="134632"/>
                </a:lnTo>
                <a:lnTo>
                  <a:pt x="532536" y="120662"/>
                </a:lnTo>
                <a:lnTo>
                  <a:pt x="545896" y="110451"/>
                </a:lnTo>
                <a:lnTo>
                  <a:pt x="561289" y="99072"/>
                </a:lnTo>
                <a:lnTo>
                  <a:pt x="585685" y="83832"/>
                </a:lnTo>
                <a:lnTo>
                  <a:pt x="591807" y="78752"/>
                </a:lnTo>
                <a:lnTo>
                  <a:pt x="584085" y="83832"/>
                </a:lnTo>
                <a:lnTo>
                  <a:pt x="572757" y="91452"/>
                </a:lnTo>
                <a:lnTo>
                  <a:pt x="559028" y="99072"/>
                </a:lnTo>
                <a:lnTo>
                  <a:pt x="544093" y="109232"/>
                </a:lnTo>
                <a:lnTo>
                  <a:pt x="530466" y="119392"/>
                </a:lnTo>
                <a:lnTo>
                  <a:pt x="515099" y="133362"/>
                </a:lnTo>
                <a:lnTo>
                  <a:pt x="485317" y="162572"/>
                </a:lnTo>
                <a:lnTo>
                  <a:pt x="483882" y="162572"/>
                </a:lnTo>
                <a:lnTo>
                  <a:pt x="484974" y="161302"/>
                </a:lnTo>
                <a:lnTo>
                  <a:pt x="485990" y="158762"/>
                </a:lnTo>
                <a:lnTo>
                  <a:pt x="486676" y="156222"/>
                </a:lnTo>
                <a:lnTo>
                  <a:pt x="490004" y="152412"/>
                </a:lnTo>
                <a:lnTo>
                  <a:pt x="492239" y="149872"/>
                </a:lnTo>
                <a:lnTo>
                  <a:pt x="496011" y="146062"/>
                </a:lnTo>
                <a:lnTo>
                  <a:pt x="497268" y="144792"/>
                </a:lnTo>
                <a:lnTo>
                  <a:pt x="526453" y="118122"/>
                </a:lnTo>
                <a:lnTo>
                  <a:pt x="534720" y="111772"/>
                </a:lnTo>
                <a:lnTo>
                  <a:pt x="541756" y="105422"/>
                </a:lnTo>
                <a:lnTo>
                  <a:pt x="557834" y="92722"/>
                </a:lnTo>
                <a:lnTo>
                  <a:pt x="565162" y="88925"/>
                </a:lnTo>
                <a:lnTo>
                  <a:pt x="571461" y="86360"/>
                </a:lnTo>
                <a:lnTo>
                  <a:pt x="578510" y="83832"/>
                </a:lnTo>
                <a:lnTo>
                  <a:pt x="584479" y="81292"/>
                </a:lnTo>
                <a:lnTo>
                  <a:pt x="586867" y="80022"/>
                </a:lnTo>
                <a:lnTo>
                  <a:pt x="589305" y="77482"/>
                </a:lnTo>
                <a:lnTo>
                  <a:pt x="590524" y="76225"/>
                </a:lnTo>
                <a:lnTo>
                  <a:pt x="601497" y="64782"/>
                </a:lnTo>
                <a:lnTo>
                  <a:pt x="603516" y="64782"/>
                </a:lnTo>
                <a:lnTo>
                  <a:pt x="605434" y="67322"/>
                </a:lnTo>
                <a:lnTo>
                  <a:pt x="596938" y="81292"/>
                </a:lnTo>
                <a:lnTo>
                  <a:pt x="595591" y="82575"/>
                </a:lnTo>
                <a:lnTo>
                  <a:pt x="590613" y="88925"/>
                </a:lnTo>
                <a:lnTo>
                  <a:pt x="586117" y="92722"/>
                </a:lnTo>
                <a:lnTo>
                  <a:pt x="580948" y="96532"/>
                </a:lnTo>
                <a:lnTo>
                  <a:pt x="573163" y="100342"/>
                </a:lnTo>
                <a:lnTo>
                  <a:pt x="566293" y="104152"/>
                </a:lnTo>
                <a:lnTo>
                  <a:pt x="563918" y="106692"/>
                </a:lnTo>
                <a:lnTo>
                  <a:pt x="587705" y="93992"/>
                </a:lnTo>
                <a:lnTo>
                  <a:pt x="588022" y="96532"/>
                </a:lnTo>
                <a:lnTo>
                  <a:pt x="579805" y="101625"/>
                </a:lnTo>
                <a:lnTo>
                  <a:pt x="577684" y="102882"/>
                </a:lnTo>
                <a:lnTo>
                  <a:pt x="576237" y="102882"/>
                </a:lnTo>
                <a:lnTo>
                  <a:pt x="564565" y="106692"/>
                </a:lnTo>
                <a:lnTo>
                  <a:pt x="565175" y="107962"/>
                </a:lnTo>
                <a:lnTo>
                  <a:pt x="577748" y="102882"/>
                </a:lnTo>
                <a:lnTo>
                  <a:pt x="580885" y="101625"/>
                </a:lnTo>
                <a:lnTo>
                  <a:pt x="578929" y="106692"/>
                </a:lnTo>
                <a:lnTo>
                  <a:pt x="576237" y="106997"/>
                </a:lnTo>
                <a:lnTo>
                  <a:pt x="576160" y="110502"/>
                </a:lnTo>
                <a:lnTo>
                  <a:pt x="565619" y="116852"/>
                </a:lnTo>
                <a:lnTo>
                  <a:pt x="562698" y="116852"/>
                </a:lnTo>
                <a:lnTo>
                  <a:pt x="560908" y="118122"/>
                </a:lnTo>
                <a:lnTo>
                  <a:pt x="546341" y="119392"/>
                </a:lnTo>
                <a:lnTo>
                  <a:pt x="548259" y="119392"/>
                </a:lnTo>
                <a:lnTo>
                  <a:pt x="562013" y="118122"/>
                </a:lnTo>
                <a:lnTo>
                  <a:pt x="562381" y="119392"/>
                </a:lnTo>
                <a:lnTo>
                  <a:pt x="537197" y="121932"/>
                </a:lnTo>
                <a:lnTo>
                  <a:pt x="537362" y="123202"/>
                </a:lnTo>
                <a:lnTo>
                  <a:pt x="557847" y="120662"/>
                </a:lnTo>
                <a:lnTo>
                  <a:pt x="560527" y="120662"/>
                </a:lnTo>
                <a:lnTo>
                  <a:pt x="560285" y="121932"/>
                </a:lnTo>
                <a:lnTo>
                  <a:pt x="554418" y="125742"/>
                </a:lnTo>
                <a:lnTo>
                  <a:pt x="557987" y="125742"/>
                </a:lnTo>
                <a:lnTo>
                  <a:pt x="566356" y="120662"/>
                </a:lnTo>
                <a:lnTo>
                  <a:pt x="570547" y="118122"/>
                </a:lnTo>
                <a:lnTo>
                  <a:pt x="580999" y="111772"/>
                </a:lnTo>
                <a:lnTo>
                  <a:pt x="584885" y="109232"/>
                </a:lnTo>
                <a:lnTo>
                  <a:pt x="608126" y="93992"/>
                </a:lnTo>
                <a:lnTo>
                  <a:pt x="620636" y="87642"/>
                </a:lnTo>
                <a:lnTo>
                  <a:pt x="622782" y="90182"/>
                </a:lnTo>
                <a:lnTo>
                  <a:pt x="622782" y="86563"/>
                </a:lnTo>
                <a:lnTo>
                  <a:pt x="622706" y="86360"/>
                </a:lnTo>
                <a:lnTo>
                  <a:pt x="621868" y="85102"/>
                </a:lnTo>
                <a:lnTo>
                  <a:pt x="618426" y="85102"/>
                </a:lnTo>
                <a:lnTo>
                  <a:pt x="602500" y="96532"/>
                </a:lnTo>
                <a:lnTo>
                  <a:pt x="601573" y="96532"/>
                </a:lnTo>
                <a:lnTo>
                  <a:pt x="598246" y="99072"/>
                </a:lnTo>
                <a:lnTo>
                  <a:pt x="582180" y="106692"/>
                </a:lnTo>
                <a:lnTo>
                  <a:pt x="578332" y="109232"/>
                </a:lnTo>
                <a:lnTo>
                  <a:pt x="583907" y="102882"/>
                </a:lnTo>
                <a:lnTo>
                  <a:pt x="584936" y="101625"/>
                </a:lnTo>
                <a:lnTo>
                  <a:pt x="589089" y="96532"/>
                </a:lnTo>
                <a:lnTo>
                  <a:pt x="590689" y="93992"/>
                </a:lnTo>
                <a:lnTo>
                  <a:pt x="593902" y="88925"/>
                </a:lnTo>
                <a:lnTo>
                  <a:pt x="598360" y="82575"/>
                </a:lnTo>
                <a:lnTo>
                  <a:pt x="599452" y="81292"/>
                </a:lnTo>
                <a:lnTo>
                  <a:pt x="603173" y="76225"/>
                </a:lnTo>
                <a:lnTo>
                  <a:pt x="607009" y="69875"/>
                </a:lnTo>
                <a:lnTo>
                  <a:pt x="605243" y="64782"/>
                </a:lnTo>
                <a:lnTo>
                  <a:pt x="604469" y="64782"/>
                </a:lnTo>
                <a:lnTo>
                  <a:pt x="602234" y="63525"/>
                </a:lnTo>
                <a:lnTo>
                  <a:pt x="601218" y="64782"/>
                </a:lnTo>
                <a:lnTo>
                  <a:pt x="586320" y="74942"/>
                </a:lnTo>
                <a:lnTo>
                  <a:pt x="583196" y="76225"/>
                </a:lnTo>
                <a:lnTo>
                  <a:pt x="585647" y="73672"/>
                </a:lnTo>
                <a:lnTo>
                  <a:pt x="589737" y="67322"/>
                </a:lnTo>
                <a:lnTo>
                  <a:pt x="590829" y="66052"/>
                </a:lnTo>
                <a:lnTo>
                  <a:pt x="594550" y="59702"/>
                </a:lnTo>
                <a:lnTo>
                  <a:pt x="598385" y="53352"/>
                </a:lnTo>
                <a:lnTo>
                  <a:pt x="596773" y="49847"/>
                </a:lnTo>
                <a:lnTo>
                  <a:pt x="596773" y="52082"/>
                </a:lnTo>
                <a:lnTo>
                  <a:pt x="585952" y="67322"/>
                </a:lnTo>
                <a:lnTo>
                  <a:pt x="582129" y="71132"/>
                </a:lnTo>
                <a:lnTo>
                  <a:pt x="582510" y="72402"/>
                </a:lnTo>
                <a:lnTo>
                  <a:pt x="579742" y="75539"/>
                </a:lnTo>
                <a:lnTo>
                  <a:pt x="579742" y="78752"/>
                </a:lnTo>
                <a:lnTo>
                  <a:pt x="578002" y="80022"/>
                </a:lnTo>
                <a:lnTo>
                  <a:pt x="575843" y="81292"/>
                </a:lnTo>
                <a:lnTo>
                  <a:pt x="576224" y="81292"/>
                </a:lnTo>
                <a:lnTo>
                  <a:pt x="574344" y="82575"/>
                </a:lnTo>
                <a:lnTo>
                  <a:pt x="572668" y="83832"/>
                </a:lnTo>
                <a:lnTo>
                  <a:pt x="571627" y="83832"/>
                </a:lnTo>
                <a:lnTo>
                  <a:pt x="564134" y="86372"/>
                </a:lnTo>
                <a:lnTo>
                  <a:pt x="579602" y="77482"/>
                </a:lnTo>
                <a:lnTo>
                  <a:pt x="579742" y="78752"/>
                </a:lnTo>
                <a:lnTo>
                  <a:pt x="579742" y="75539"/>
                </a:lnTo>
                <a:lnTo>
                  <a:pt x="578015" y="77482"/>
                </a:lnTo>
                <a:lnTo>
                  <a:pt x="564794" y="83832"/>
                </a:lnTo>
                <a:lnTo>
                  <a:pt x="557758" y="88925"/>
                </a:lnTo>
                <a:lnTo>
                  <a:pt x="555294" y="91452"/>
                </a:lnTo>
                <a:lnTo>
                  <a:pt x="563981" y="86461"/>
                </a:lnTo>
                <a:lnTo>
                  <a:pt x="560412" y="88925"/>
                </a:lnTo>
                <a:lnTo>
                  <a:pt x="557568" y="90182"/>
                </a:lnTo>
                <a:lnTo>
                  <a:pt x="554355" y="93992"/>
                </a:lnTo>
                <a:lnTo>
                  <a:pt x="550176" y="96532"/>
                </a:lnTo>
                <a:lnTo>
                  <a:pt x="545465" y="100342"/>
                </a:lnTo>
                <a:lnTo>
                  <a:pt x="540854" y="102882"/>
                </a:lnTo>
                <a:lnTo>
                  <a:pt x="538924" y="102882"/>
                </a:lnTo>
                <a:lnTo>
                  <a:pt x="537565" y="104152"/>
                </a:lnTo>
                <a:lnTo>
                  <a:pt x="540258" y="104152"/>
                </a:lnTo>
                <a:lnTo>
                  <a:pt x="538073" y="105422"/>
                </a:lnTo>
                <a:lnTo>
                  <a:pt x="528574" y="106692"/>
                </a:lnTo>
                <a:lnTo>
                  <a:pt x="536498" y="106692"/>
                </a:lnTo>
                <a:lnTo>
                  <a:pt x="534352" y="107962"/>
                </a:lnTo>
                <a:lnTo>
                  <a:pt x="533311" y="109232"/>
                </a:lnTo>
                <a:lnTo>
                  <a:pt x="530275" y="111772"/>
                </a:lnTo>
                <a:lnTo>
                  <a:pt x="527507" y="113042"/>
                </a:lnTo>
                <a:lnTo>
                  <a:pt x="524891" y="115582"/>
                </a:lnTo>
                <a:lnTo>
                  <a:pt x="524052" y="115582"/>
                </a:lnTo>
                <a:lnTo>
                  <a:pt x="523900" y="116852"/>
                </a:lnTo>
                <a:lnTo>
                  <a:pt x="524179" y="116852"/>
                </a:lnTo>
                <a:lnTo>
                  <a:pt x="518871" y="120662"/>
                </a:lnTo>
                <a:lnTo>
                  <a:pt x="513918" y="125742"/>
                </a:lnTo>
                <a:lnTo>
                  <a:pt x="509143" y="129552"/>
                </a:lnTo>
                <a:lnTo>
                  <a:pt x="504393" y="134632"/>
                </a:lnTo>
                <a:lnTo>
                  <a:pt x="499668" y="134632"/>
                </a:lnTo>
                <a:lnTo>
                  <a:pt x="499160" y="135902"/>
                </a:lnTo>
                <a:lnTo>
                  <a:pt x="503504" y="135902"/>
                </a:lnTo>
                <a:lnTo>
                  <a:pt x="502081" y="137172"/>
                </a:lnTo>
                <a:lnTo>
                  <a:pt x="494804" y="137172"/>
                </a:lnTo>
                <a:lnTo>
                  <a:pt x="494296" y="138442"/>
                </a:lnTo>
                <a:lnTo>
                  <a:pt x="501129" y="138442"/>
                </a:lnTo>
                <a:lnTo>
                  <a:pt x="499046" y="139712"/>
                </a:lnTo>
                <a:lnTo>
                  <a:pt x="497154" y="139712"/>
                </a:lnTo>
                <a:lnTo>
                  <a:pt x="495109" y="140982"/>
                </a:lnTo>
                <a:lnTo>
                  <a:pt x="498424" y="140982"/>
                </a:lnTo>
                <a:lnTo>
                  <a:pt x="495604" y="143522"/>
                </a:lnTo>
                <a:lnTo>
                  <a:pt x="493128" y="143522"/>
                </a:lnTo>
                <a:lnTo>
                  <a:pt x="490245" y="144792"/>
                </a:lnTo>
                <a:lnTo>
                  <a:pt x="489115" y="144792"/>
                </a:lnTo>
                <a:lnTo>
                  <a:pt x="488962" y="146062"/>
                </a:lnTo>
                <a:lnTo>
                  <a:pt x="488911" y="144792"/>
                </a:lnTo>
                <a:lnTo>
                  <a:pt x="488696" y="143522"/>
                </a:lnTo>
                <a:lnTo>
                  <a:pt x="488213" y="142252"/>
                </a:lnTo>
                <a:lnTo>
                  <a:pt x="487718" y="140982"/>
                </a:lnTo>
                <a:lnTo>
                  <a:pt x="486714" y="140982"/>
                </a:lnTo>
                <a:lnTo>
                  <a:pt x="486714" y="144792"/>
                </a:lnTo>
                <a:lnTo>
                  <a:pt x="486702" y="149872"/>
                </a:lnTo>
                <a:lnTo>
                  <a:pt x="486397" y="150063"/>
                </a:lnTo>
                <a:lnTo>
                  <a:pt x="486422" y="151206"/>
                </a:lnTo>
                <a:lnTo>
                  <a:pt x="481025" y="156235"/>
                </a:lnTo>
                <a:lnTo>
                  <a:pt x="480009" y="157492"/>
                </a:lnTo>
                <a:lnTo>
                  <a:pt x="481469" y="156222"/>
                </a:lnTo>
                <a:lnTo>
                  <a:pt x="484225" y="153682"/>
                </a:lnTo>
                <a:lnTo>
                  <a:pt x="485648" y="152412"/>
                </a:lnTo>
                <a:lnTo>
                  <a:pt x="485521" y="154952"/>
                </a:lnTo>
                <a:lnTo>
                  <a:pt x="484174" y="156222"/>
                </a:lnTo>
                <a:lnTo>
                  <a:pt x="483895" y="157492"/>
                </a:lnTo>
                <a:lnTo>
                  <a:pt x="482561" y="160032"/>
                </a:lnTo>
                <a:lnTo>
                  <a:pt x="481418" y="160032"/>
                </a:lnTo>
                <a:lnTo>
                  <a:pt x="482028" y="161302"/>
                </a:lnTo>
                <a:lnTo>
                  <a:pt x="483158" y="160032"/>
                </a:lnTo>
                <a:lnTo>
                  <a:pt x="483997" y="158762"/>
                </a:lnTo>
                <a:lnTo>
                  <a:pt x="483781" y="160032"/>
                </a:lnTo>
                <a:lnTo>
                  <a:pt x="481965" y="162572"/>
                </a:lnTo>
                <a:lnTo>
                  <a:pt x="479907" y="165112"/>
                </a:lnTo>
                <a:lnTo>
                  <a:pt x="473925" y="167652"/>
                </a:lnTo>
                <a:lnTo>
                  <a:pt x="467499" y="171462"/>
                </a:lnTo>
                <a:lnTo>
                  <a:pt x="461619" y="175272"/>
                </a:lnTo>
                <a:lnTo>
                  <a:pt x="457238" y="179082"/>
                </a:lnTo>
                <a:lnTo>
                  <a:pt x="452958" y="182892"/>
                </a:lnTo>
                <a:lnTo>
                  <a:pt x="451485" y="182892"/>
                </a:lnTo>
                <a:lnTo>
                  <a:pt x="444411" y="187972"/>
                </a:lnTo>
                <a:lnTo>
                  <a:pt x="442455" y="189242"/>
                </a:lnTo>
                <a:lnTo>
                  <a:pt x="437032" y="193052"/>
                </a:lnTo>
                <a:lnTo>
                  <a:pt x="432638" y="198132"/>
                </a:lnTo>
                <a:lnTo>
                  <a:pt x="429361" y="200672"/>
                </a:lnTo>
                <a:lnTo>
                  <a:pt x="428853" y="200672"/>
                </a:lnTo>
                <a:lnTo>
                  <a:pt x="429539" y="199402"/>
                </a:lnTo>
                <a:lnTo>
                  <a:pt x="429856" y="198132"/>
                </a:lnTo>
                <a:lnTo>
                  <a:pt x="429742" y="196862"/>
                </a:lnTo>
                <a:lnTo>
                  <a:pt x="429628" y="195592"/>
                </a:lnTo>
                <a:lnTo>
                  <a:pt x="429183" y="195592"/>
                </a:lnTo>
                <a:lnTo>
                  <a:pt x="436105" y="189242"/>
                </a:lnTo>
                <a:lnTo>
                  <a:pt x="439661" y="185432"/>
                </a:lnTo>
                <a:lnTo>
                  <a:pt x="452285" y="175272"/>
                </a:lnTo>
                <a:lnTo>
                  <a:pt x="465137" y="163842"/>
                </a:lnTo>
                <a:lnTo>
                  <a:pt x="475094" y="156222"/>
                </a:lnTo>
                <a:lnTo>
                  <a:pt x="478993" y="151142"/>
                </a:lnTo>
                <a:lnTo>
                  <a:pt x="469760" y="158762"/>
                </a:lnTo>
                <a:lnTo>
                  <a:pt x="458254" y="168922"/>
                </a:lnTo>
                <a:lnTo>
                  <a:pt x="452272" y="174002"/>
                </a:lnTo>
                <a:lnTo>
                  <a:pt x="435737" y="187972"/>
                </a:lnTo>
                <a:lnTo>
                  <a:pt x="428752" y="194322"/>
                </a:lnTo>
                <a:lnTo>
                  <a:pt x="427266" y="193408"/>
                </a:lnTo>
                <a:lnTo>
                  <a:pt x="427266" y="199402"/>
                </a:lnTo>
                <a:lnTo>
                  <a:pt x="425869" y="201968"/>
                </a:lnTo>
                <a:lnTo>
                  <a:pt x="424535" y="203212"/>
                </a:lnTo>
                <a:lnTo>
                  <a:pt x="421386" y="205752"/>
                </a:lnTo>
                <a:lnTo>
                  <a:pt x="423024" y="205752"/>
                </a:lnTo>
                <a:lnTo>
                  <a:pt x="422338" y="207022"/>
                </a:lnTo>
                <a:lnTo>
                  <a:pt x="420471" y="208292"/>
                </a:lnTo>
                <a:lnTo>
                  <a:pt x="419785" y="209562"/>
                </a:lnTo>
                <a:lnTo>
                  <a:pt x="414680" y="212102"/>
                </a:lnTo>
                <a:lnTo>
                  <a:pt x="409257" y="214642"/>
                </a:lnTo>
                <a:lnTo>
                  <a:pt x="399859" y="220992"/>
                </a:lnTo>
                <a:lnTo>
                  <a:pt x="391350" y="226072"/>
                </a:lnTo>
                <a:lnTo>
                  <a:pt x="391985" y="223532"/>
                </a:lnTo>
                <a:lnTo>
                  <a:pt x="391731" y="222262"/>
                </a:lnTo>
                <a:lnTo>
                  <a:pt x="391960" y="222262"/>
                </a:lnTo>
                <a:lnTo>
                  <a:pt x="393903" y="220992"/>
                </a:lnTo>
                <a:lnTo>
                  <a:pt x="399757" y="217182"/>
                </a:lnTo>
                <a:lnTo>
                  <a:pt x="409613" y="209562"/>
                </a:lnTo>
                <a:lnTo>
                  <a:pt x="415607" y="204482"/>
                </a:lnTo>
                <a:lnTo>
                  <a:pt x="421728" y="200672"/>
                </a:lnTo>
                <a:lnTo>
                  <a:pt x="420179" y="199402"/>
                </a:lnTo>
                <a:lnTo>
                  <a:pt x="415023" y="203212"/>
                </a:lnTo>
                <a:lnTo>
                  <a:pt x="409638" y="208292"/>
                </a:lnTo>
                <a:lnTo>
                  <a:pt x="405333" y="210832"/>
                </a:lnTo>
                <a:lnTo>
                  <a:pt x="400951" y="214642"/>
                </a:lnTo>
                <a:lnTo>
                  <a:pt x="395376" y="218452"/>
                </a:lnTo>
                <a:lnTo>
                  <a:pt x="392620" y="220903"/>
                </a:lnTo>
                <a:lnTo>
                  <a:pt x="393014" y="218452"/>
                </a:lnTo>
                <a:lnTo>
                  <a:pt x="393560" y="217182"/>
                </a:lnTo>
                <a:lnTo>
                  <a:pt x="393611" y="215912"/>
                </a:lnTo>
                <a:lnTo>
                  <a:pt x="394309" y="213372"/>
                </a:lnTo>
                <a:lnTo>
                  <a:pt x="394487" y="212102"/>
                </a:lnTo>
                <a:lnTo>
                  <a:pt x="395020" y="210832"/>
                </a:lnTo>
                <a:lnTo>
                  <a:pt x="398360" y="208292"/>
                </a:lnTo>
                <a:lnTo>
                  <a:pt x="399300" y="207022"/>
                </a:lnTo>
                <a:lnTo>
                  <a:pt x="399122" y="208292"/>
                </a:lnTo>
                <a:lnTo>
                  <a:pt x="398805" y="209562"/>
                </a:lnTo>
                <a:lnTo>
                  <a:pt x="398602" y="210832"/>
                </a:lnTo>
                <a:lnTo>
                  <a:pt x="399707" y="209562"/>
                </a:lnTo>
                <a:lnTo>
                  <a:pt x="400329" y="207022"/>
                </a:lnTo>
                <a:lnTo>
                  <a:pt x="404291" y="201942"/>
                </a:lnTo>
                <a:lnTo>
                  <a:pt x="411835" y="196862"/>
                </a:lnTo>
                <a:lnTo>
                  <a:pt x="417169" y="195592"/>
                </a:lnTo>
                <a:lnTo>
                  <a:pt x="415836" y="196862"/>
                </a:lnTo>
                <a:lnTo>
                  <a:pt x="414616" y="198132"/>
                </a:lnTo>
                <a:lnTo>
                  <a:pt x="415950" y="198132"/>
                </a:lnTo>
                <a:lnTo>
                  <a:pt x="417576" y="196862"/>
                </a:lnTo>
                <a:lnTo>
                  <a:pt x="418185" y="196862"/>
                </a:lnTo>
                <a:lnTo>
                  <a:pt x="419354" y="195592"/>
                </a:lnTo>
                <a:lnTo>
                  <a:pt x="419747" y="195592"/>
                </a:lnTo>
                <a:lnTo>
                  <a:pt x="418249" y="196850"/>
                </a:lnTo>
                <a:lnTo>
                  <a:pt x="422363" y="195592"/>
                </a:lnTo>
                <a:lnTo>
                  <a:pt x="425754" y="195592"/>
                </a:lnTo>
                <a:lnTo>
                  <a:pt x="423252" y="198132"/>
                </a:lnTo>
                <a:lnTo>
                  <a:pt x="421627" y="198132"/>
                </a:lnTo>
                <a:lnTo>
                  <a:pt x="422173" y="199402"/>
                </a:lnTo>
                <a:lnTo>
                  <a:pt x="423075" y="199402"/>
                </a:lnTo>
                <a:lnTo>
                  <a:pt x="423786" y="198132"/>
                </a:lnTo>
                <a:lnTo>
                  <a:pt x="425107" y="198132"/>
                </a:lnTo>
                <a:lnTo>
                  <a:pt x="425881" y="196862"/>
                </a:lnTo>
                <a:lnTo>
                  <a:pt x="426758" y="196862"/>
                </a:lnTo>
                <a:lnTo>
                  <a:pt x="426097" y="198132"/>
                </a:lnTo>
                <a:lnTo>
                  <a:pt x="424078" y="200672"/>
                </a:lnTo>
                <a:lnTo>
                  <a:pt x="426326" y="199402"/>
                </a:lnTo>
                <a:lnTo>
                  <a:pt x="427266" y="199402"/>
                </a:lnTo>
                <a:lnTo>
                  <a:pt x="427266" y="193408"/>
                </a:lnTo>
                <a:lnTo>
                  <a:pt x="426707" y="193052"/>
                </a:lnTo>
                <a:lnTo>
                  <a:pt x="420814" y="193052"/>
                </a:lnTo>
                <a:lnTo>
                  <a:pt x="423887" y="190512"/>
                </a:lnTo>
                <a:lnTo>
                  <a:pt x="426567" y="187972"/>
                </a:lnTo>
                <a:lnTo>
                  <a:pt x="428320" y="186702"/>
                </a:lnTo>
                <a:lnTo>
                  <a:pt x="428993" y="187883"/>
                </a:lnTo>
                <a:lnTo>
                  <a:pt x="429387" y="186702"/>
                </a:lnTo>
                <a:lnTo>
                  <a:pt x="429818" y="185432"/>
                </a:lnTo>
                <a:lnTo>
                  <a:pt x="430758" y="185432"/>
                </a:lnTo>
                <a:lnTo>
                  <a:pt x="430466" y="186702"/>
                </a:lnTo>
                <a:lnTo>
                  <a:pt x="430276" y="187972"/>
                </a:lnTo>
                <a:lnTo>
                  <a:pt x="430974" y="185432"/>
                </a:lnTo>
                <a:lnTo>
                  <a:pt x="431660" y="182892"/>
                </a:lnTo>
                <a:lnTo>
                  <a:pt x="434035" y="180352"/>
                </a:lnTo>
                <a:lnTo>
                  <a:pt x="439305" y="176542"/>
                </a:lnTo>
                <a:lnTo>
                  <a:pt x="444042" y="170192"/>
                </a:lnTo>
                <a:lnTo>
                  <a:pt x="444779" y="171462"/>
                </a:lnTo>
                <a:lnTo>
                  <a:pt x="445693" y="170192"/>
                </a:lnTo>
                <a:lnTo>
                  <a:pt x="447548" y="167652"/>
                </a:lnTo>
                <a:lnTo>
                  <a:pt x="447573" y="168922"/>
                </a:lnTo>
                <a:lnTo>
                  <a:pt x="447319" y="170192"/>
                </a:lnTo>
                <a:lnTo>
                  <a:pt x="447357" y="171462"/>
                </a:lnTo>
                <a:lnTo>
                  <a:pt x="449376" y="166230"/>
                </a:lnTo>
                <a:lnTo>
                  <a:pt x="448017" y="167652"/>
                </a:lnTo>
                <a:lnTo>
                  <a:pt x="449808" y="165112"/>
                </a:lnTo>
                <a:lnTo>
                  <a:pt x="449376" y="166230"/>
                </a:lnTo>
                <a:lnTo>
                  <a:pt x="450443" y="165112"/>
                </a:lnTo>
                <a:lnTo>
                  <a:pt x="452869" y="162572"/>
                </a:lnTo>
                <a:lnTo>
                  <a:pt x="456971" y="158762"/>
                </a:lnTo>
                <a:lnTo>
                  <a:pt x="463473" y="152412"/>
                </a:lnTo>
                <a:lnTo>
                  <a:pt x="469963" y="147332"/>
                </a:lnTo>
                <a:lnTo>
                  <a:pt x="472363" y="146596"/>
                </a:lnTo>
                <a:lnTo>
                  <a:pt x="472833" y="146062"/>
                </a:lnTo>
                <a:lnTo>
                  <a:pt x="473900" y="146062"/>
                </a:lnTo>
                <a:lnTo>
                  <a:pt x="476300" y="143522"/>
                </a:lnTo>
                <a:lnTo>
                  <a:pt x="478409" y="143522"/>
                </a:lnTo>
                <a:lnTo>
                  <a:pt x="476935" y="144792"/>
                </a:lnTo>
                <a:lnTo>
                  <a:pt x="475234" y="147332"/>
                </a:lnTo>
                <a:lnTo>
                  <a:pt x="473735" y="149872"/>
                </a:lnTo>
                <a:lnTo>
                  <a:pt x="476935" y="147332"/>
                </a:lnTo>
                <a:lnTo>
                  <a:pt x="477113" y="144792"/>
                </a:lnTo>
                <a:lnTo>
                  <a:pt x="482993" y="143522"/>
                </a:lnTo>
                <a:lnTo>
                  <a:pt x="478434" y="147332"/>
                </a:lnTo>
                <a:lnTo>
                  <a:pt x="478980" y="147332"/>
                </a:lnTo>
                <a:lnTo>
                  <a:pt x="484771" y="144792"/>
                </a:lnTo>
                <a:lnTo>
                  <a:pt x="485673" y="143522"/>
                </a:lnTo>
                <a:lnTo>
                  <a:pt x="483590" y="147332"/>
                </a:lnTo>
                <a:lnTo>
                  <a:pt x="481025" y="148602"/>
                </a:lnTo>
                <a:lnTo>
                  <a:pt x="481241" y="149872"/>
                </a:lnTo>
                <a:lnTo>
                  <a:pt x="482180" y="148602"/>
                </a:lnTo>
                <a:lnTo>
                  <a:pt x="485813" y="146062"/>
                </a:lnTo>
                <a:lnTo>
                  <a:pt x="486714" y="144792"/>
                </a:lnTo>
                <a:lnTo>
                  <a:pt x="486714" y="140982"/>
                </a:lnTo>
                <a:lnTo>
                  <a:pt x="485063" y="140982"/>
                </a:lnTo>
                <a:lnTo>
                  <a:pt x="498411" y="128282"/>
                </a:lnTo>
                <a:lnTo>
                  <a:pt x="537197" y="95275"/>
                </a:lnTo>
                <a:lnTo>
                  <a:pt x="577062" y="68592"/>
                </a:lnTo>
                <a:lnTo>
                  <a:pt x="583184" y="63525"/>
                </a:lnTo>
                <a:lnTo>
                  <a:pt x="575462" y="68592"/>
                </a:lnTo>
                <a:lnTo>
                  <a:pt x="564134" y="74942"/>
                </a:lnTo>
                <a:lnTo>
                  <a:pt x="550392" y="83832"/>
                </a:lnTo>
                <a:lnTo>
                  <a:pt x="535457" y="92722"/>
                </a:lnTo>
                <a:lnTo>
                  <a:pt x="509765" y="114312"/>
                </a:lnTo>
                <a:lnTo>
                  <a:pt x="495744" y="128282"/>
                </a:lnTo>
                <a:lnTo>
                  <a:pt x="482396" y="140982"/>
                </a:lnTo>
                <a:lnTo>
                  <a:pt x="480606" y="140982"/>
                </a:lnTo>
                <a:lnTo>
                  <a:pt x="478561" y="142252"/>
                </a:lnTo>
                <a:lnTo>
                  <a:pt x="476504" y="142252"/>
                </a:lnTo>
                <a:lnTo>
                  <a:pt x="482511" y="135902"/>
                </a:lnTo>
                <a:lnTo>
                  <a:pt x="488010" y="129552"/>
                </a:lnTo>
                <a:lnTo>
                  <a:pt x="492518" y="124472"/>
                </a:lnTo>
                <a:lnTo>
                  <a:pt x="495592" y="121932"/>
                </a:lnTo>
                <a:lnTo>
                  <a:pt x="502437" y="114312"/>
                </a:lnTo>
                <a:lnTo>
                  <a:pt x="509371" y="107962"/>
                </a:lnTo>
                <a:lnTo>
                  <a:pt x="516724" y="101625"/>
                </a:lnTo>
                <a:lnTo>
                  <a:pt x="524789" y="93992"/>
                </a:lnTo>
                <a:lnTo>
                  <a:pt x="538734" y="83832"/>
                </a:lnTo>
                <a:lnTo>
                  <a:pt x="545249" y="78752"/>
                </a:lnTo>
                <a:lnTo>
                  <a:pt x="551954" y="74942"/>
                </a:lnTo>
                <a:lnTo>
                  <a:pt x="557974" y="71132"/>
                </a:lnTo>
                <a:lnTo>
                  <a:pt x="566496" y="68592"/>
                </a:lnTo>
                <a:lnTo>
                  <a:pt x="573532" y="64782"/>
                </a:lnTo>
                <a:lnTo>
                  <a:pt x="577557" y="60972"/>
                </a:lnTo>
                <a:lnTo>
                  <a:pt x="584250" y="57175"/>
                </a:lnTo>
                <a:lnTo>
                  <a:pt x="590892" y="52082"/>
                </a:lnTo>
                <a:lnTo>
                  <a:pt x="594741" y="49542"/>
                </a:lnTo>
                <a:lnTo>
                  <a:pt x="596773" y="52082"/>
                </a:lnTo>
                <a:lnTo>
                  <a:pt x="596773" y="49847"/>
                </a:lnTo>
                <a:lnTo>
                  <a:pt x="596633" y="49542"/>
                </a:lnTo>
                <a:lnTo>
                  <a:pt x="595845" y="48272"/>
                </a:lnTo>
                <a:lnTo>
                  <a:pt x="592569" y="48272"/>
                </a:lnTo>
                <a:lnTo>
                  <a:pt x="577684" y="58432"/>
                </a:lnTo>
                <a:lnTo>
                  <a:pt x="574281" y="60972"/>
                </a:lnTo>
                <a:lnTo>
                  <a:pt x="550405" y="72402"/>
                </a:lnTo>
                <a:lnTo>
                  <a:pt x="544969" y="77482"/>
                </a:lnTo>
                <a:lnTo>
                  <a:pt x="542315" y="78752"/>
                </a:lnTo>
                <a:lnTo>
                  <a:pt x="527913" y="88925"/>
                </a:lnTo>
                <a:lnTo>
                  <a:pt x="512457" y="101625"/>
                </a:lnTo>
                <a:lnTo>
                  <a:pt x="502856" y="110502"/>
                </a:lnTo>
                <a:lnTo>
                  <a:pt x="493903" y="119392"/>
                </a:lnTo>
                <a:lnTo>
                  <a:pt x="484378" y="129552"/>
                </a:lnTo>
                <a:lnTo>
                  <a:pt x="483158" y="130822"/>
                </a:lnTo>
                <a:lnTo>
                  <a:pt x="472579" y="142252"/>
                </a:lnTo>
                <a:lnTo>
                  <a:pt x="469315" y="146062"/>
                </a:lnTo>
                <a:lnTo>
                  <a:pt x="467194" y="147332"/>
                </a:lnTo>
                <a:lnTo>
                  <a:pt x="465493" y="148602"/>
                </a:lnTo>
                <a:lnTo>
                  <a:pt x="464693" y="148602"/>
                </a:lnTo>
                <a:lnTo>
                  <a:pt x="461708" y="151206"/>
                </a:lnTo>
                <a:lnTo>
                  <a:pt x="449694" y="161302"/>
                </a:lnTo>
                <a:lnTo>
                  <a:pt x="446151" y="165138"/>
                </a:lnTo>
                <a:lnTo>
                  <a:pt x="441629" y="168922"/>
                </a:lnTo>
                <a:lnTo>
                  <a:pt x="437108" y="174002"/>
                </a:lnTo>
                <a:lnTo>
                  <a:pt x="432562" y="177812"/>
                </a:lnTo>
                <a:lnTo>
                  <a:pt x="421043" y="190512"/>
                </a:lnTo>
                <a:lnTo>
                  <a:pt x="417423" y="194322"/>
                </a:lnTo>
                <a:lnTo>
                  <a:pt x="412610" y="194322"/>
                </a:lnTo>
                <a:lnTo>
                  <a:pt x="403428" y="200672"/>
                </a:lnTo>
                <a:lnTo>
                  <a:pt x="398373" y="205752"/>
                </a:lnTo>
                <a:lnTo>
                  <a:pt x="395503" y="208292"/>
                </a:lnTo>
                <a:lnTo>
                  <a:pt x="394512" y="209562"/>
                </a:lnTo>
                <a:lnTo>
                  <a:pt x="390385" y="212102"/>
                </a:lnTo>
                <a:lnTo>
                  <a:pt x="387832" y="213372"/>
                </a:lnTo>
                <a:lnTo>
                  <a:pt x="385749" y="215912"/>
                </a:lnTo>
                <a:lnTo>
                  <a:pt x="380682" y="220992"/>
                </a:lnTo>
                <a:lnTo>
                  <a:pt x="379031" y="222262"/>
                </a:lnTo>
                <a:lnTo>
                  <a:pt x="377596" y="222262"/>
                </a:lnTo>
                <a:lnTo>
                  <a:pt x="375450" y="223532"/>
                </a:lnTo>
                <a:lnTo>
                  <a:pt x="369531" y="229882"/>
                </a:lnTo>
                <a:lnTo>
                  <a:pt x="367080" y="232422"/>
                </a:lnTo>
                <a:lnTo>
                  <a:pt x="366382" y="232422"/>
                </a:lnTo>
                <a:lnTo>
                  <a:pt x="364350" y="233692"/>
                </a:lnTo>
                <a:lnTo>
                  <a:pt x="357632" y="240042"/>
                </a:lnTo>
                <a:lnTo>
                  <a:pt x="352640" y="243852"/>
                </a:lnTo>
                <a:lnTo>
                  <a:pt x="347878" y="248932"/>
                </a:lnTo>
                <a:lnTo>
                  <a:pt x="344792" y="252742"/>
                </a:lnTo>
                <a:lnTo>
                  <a:pt x="339636" y="257822"/>
                </a:lnTo>
                <a:lnTo>
                  <a:pt x="335127" y="264172"/>
                </a:lnTo>
                <a:lnTo>
                  <a:pt x="333070" y="269252"/>
                </a:lnTo>
                <a:lnTo>
                  <a:pt x="332206" y="272161"/>
                </a:lnTo>
                <a:lnTo>
                  <a:pt x="330288" y="279412"/>
                </a:lnTo>
                <a:lnTo>
                  <a:pt x="330860" y="283222"/>
                </a:lnTo>
                <a:lnTo>
                  <a:pt x="332892" y="287032"/>
                </a:lnTo>
                <a:lnTo>
                  <a:pt x="335762" y="289572"/>
                </a:lnTo>
                <a:lnTo>
                  <a:pt x="338836" y="290842"/>
                </a:lnTo>
                <a:lnTo>
                  <a:pt x="342023" y="293382"/>
                </a:lnTo>
                <a:lnTo>
                  <a:pt x="347776" y="293382"/>
                </a:lnTo>
                <a:lnTo>
                  <a:pt x="348030" y="294652"/>
                </a:lnTo>
                <a:lnTo>
                  <a:pt x="348183" y="294652"/>
                </a:lnTo>
                <a:lnTo>
                  <a:pt x="347522" y="301002"/>
                </a:lnTo>
                <a:lnTo>
                  <a:pt x="347192" y="304812"/>
                </a:lnTo>
                <a:lnTo>
                  <a:pt x="346621" y="308622"/>
                </a:lnTo>
                <a:lnTo>
                  <a:pt x="340042" y="327672"/>
                </a:lnTo>
                <a:lnTo>
                  <a:pt x="338937" y="330212"/>
                </a:lnTo>
                <a:lnTo>
                  <a:pt x="335572" y="334022"/>
                </a:lnTo>
                <a:lnTo>
                  <a:pt x="332105" y="336562"/>
                </a:lnTo>
                <a:lnTo>
                  <a:pt x="328345" y="340372"/>
                </a:lnTo>
                <a:lnTo>
                  <a:pt x="325399" y="340372"/>
                </a:lnTo>
                <a:lnTo>
                  <a:pt x="322478" y="339102"/>
                </a:lnTo>
                <a:lnTo>
                  <a:pt x="321576" y="339102"/>
                </a:lnTo>
                <a:lnTo>
                  <a:pt x="319671" y="337832"/>
                </a:lnTo>
                <a:lnTo>
                  <a:pt x="318681" y="336562"/>
                </a:lnTo>
                <a:lnTo>
                  <a:pt x="316687" y="334022"/>
                </a:lnTo>
                <a:lnTo>
                  <a:pt x="315150" y="332752"/>
                </a:lnTo>
                <a:lnTo>
                  <a:pt x="314248" y="331482"/>
                </a:lnTo>
                <a:lnTo>
                  <a:pt x="312788" y="327672"/>
                </a:lnTo>
                <a:lnTo>
                  <a:pt x="309638" y="323862"/>
                </a:lnTo>
                <a:lnTo>
                  <a:pt x="306374" y="321322"/>
                </a:lnTo>
                <a:lnTo>
                  <a:pt x="305384" y="320052"/>
                </a:lnTo>
                <a:lnTo>
                  <a:pt x="303987" y="318782"/>
                </a:lnTo>
                <a:lnTo>
                  <a:pt x="302323" y="317512"/>
                </a:lnTo>
                <a:lnTo>
                  <a:pt x="300012" y="314972"/>
                </a:lnTo>
                <a:lnTo>
                  <a:pt x="300012" y="317512"/>
                </a:lnTo>
                <a:lnTo>
                  <a:pt x="303136" y="320052"/>
                </a:lnTo>
                <a:lnTo>
                  <a:pt x="303974" y="321322"/>
                </a:lnTo>
                <a:lnTo>
                  <a:pt x="304838" y="326402"/>
                </a:lnTo>
                <a:lnTo>
                  <a:pt x="304952" y="328930"/>
                </a:lnTo>
                <a:lnTo>
                  <a:pt x="304838" y="330212"/>
                </a:lnTo>
                <a:lnTo>
                  <a:pt x="303974" y="332752"/>
                </a:lnTo>
                <a:lnTo>
                  <a:pt x="304927" y="330212"/>
                </a:lnTo>
                <a:lnTo>
                  <a:pt x="305028" y="328930"/>
                </a:lnTo>
                <a:lnTo>
                  <a:pt x="305816" y="323862"/>
                </a:lnTo>
                <a:lnTo>
                  <a:pt x="306806" y="323862"/>
                </a:lnTo>
                <a:lnTo>
                  <a:pt x="309537" y="327761"/>
                </a:lnTo>
                <a:lnTo>
                  <a:pt x="311340" y="330212"/>
                </a:lnTo>
                <a:lnTo>
                  <a:pt x="313169" y="332752"/>
                </a:lnTo>
                <a:lnTo>
                  <a:pt x="314591" y="339102"/>
                </a:lnTo>
                <a:lnTo>
                  <a:pt x="314947" y="336562"/>
                </a:lnTo>
                <a:lnTo>
                  <a:pt x="315823" y="336562"/>
                </a:lnTo>
                <a:lnTo>
                  <a:pt x="318630" y="339102"/>
                </a:lnTo>
                <a:lnTo>
                  <a:pt x="321741" y="341642"/>
                </a:lnTo>
                <a:lnTo>
                  <a:pt x="334822" y="341642"/>
                </a:lnTo>
                <a:lnTo>
                  <a:pt x="331330" y="340372"/>
                </a:lnTo>
                <a:lnTo>
                  <a:pt x="332879" y="339102"/>
                </a:lnTo>
                <a:lnTo>
                  <a:pt x="333756" y="337832"/>
                </a:lnTo>
                <a:lnTo>
                  <a:pt x="335280" y="336562"/>
                </a:lnTo>
                <a:lnTo>
                  <a:pt x="338188" y="332752"/>
                </a:lnTo>
                <a:lnTo>
                  <a:pt x="339255" y="331482"/>
                </a:lnTo>
                <a:lnTo>
                  <a:pt x="343027" y="328980"/>
                </a:lnTo>
                <a:lnTo>
                  <a:pt x="342900" y="328142"/>
                </a:lnTo>
                <a:lnTo>
                  <a:pt x="342811" y="327634"/>
                </a:lnTo>
                <a:lnTo>
                  <a:pt x="344258" y="323862"/>
                </a:lnTo>
                <a:lnTo>
                  <a:pt x="344944" y="322592"/>
                </a:lnTo>
                <a:lnTo>
                  <a:pt x="348284" y="313702"/>
                </a:lnTo>
                <a:lnTo>
                  <a:pt x="349999" y="312432"/>
                </a:lnTo>
                <a:lnTo>
                  <a:pt x="353250" y="310019"/>
                </a:lnTo>
                <a:lnTo>
                  <a:pt x="348640" y="312432"/>
                </a:lnTo>
                <a:lnTo>
                  <a:pt x="348475" y="311429"/>
                </a:lnTo>
                <a:lnTo>
                  <a:pt x="348576" y="309892"/>
                </a:lnTo>
                <a:lnTo>
                  <a:pt x="348970" y="306082"/>
                </a:lnTo>
                <a:lnTo>
                  <a:pt x="349262" y="304812"/>
                </a:lnTo>
                <a:lnTo>
                  <a:pt x="349910" y="298462"/>
                </a:lnTo>
                <a:lnTo>
                  <a:pt x="350304" y="293382"/>
                </a:lnTo>
                <a:lnTo>
                  <a:pt x="350697" y="292112"/>
                </a:lnTo>
                <a:lnTo>
                  <a:pt x="351091" y="290842"/>
                </a:lnTo>
                <a:lnTo>
                  <a:pt x="352806" y="287032"/>
                </a:lnTo>
                <a:lnTo>
                  <a:pt x="353034" y="285762"/>
                </a:lnTo>
                <a:lnTo>
                  <a:pt x="350596" y="289572"/>
                </a:lnTo>
                <a:lnTo>
                  <a:pt x="347840" y="292112"/>
                </a:lnTo>
                <a:lnTo>
                  <a:pt x="340791" y="289572"/>
                </a:lnTo>
                <a:lnTo>
                  <a:pt x="339128" y="287032"/>
                </a:lnTo>
                <a:lnTo>
                  <a:pt x="338201" y="283222"/>
                </a:lnTo>
                <a:lnTo>
                  <a:pt x="338569" y="280682"/>
                </a:lnTo>
                <a:lnTo>
                  <a:pt x="338975" y="278142"/>
                </a:lnTo>
                <a:lnTo>
                  <a:pt x="338213" y="281952"/>
                </a:lnTo>
                <a:lnTo>
                  <a:pt x="337947" y="285762"/>
                </a:lnTo>
                <a:lnTo>
                  <a:pt x="337693" y="287032"/>
                </a:lnTo>
                <a:lnTo>
                  <a:pt x="335927" y="285762"/>
                </a:lnTo>
                <a:lnTo>
                  <a:pt x="332282" y="283222"/>
                </a:lnTo>
                <a:lnTo>
                  <a:pt x="332371" y="276872"/>
                </a:lnTo>
                <a:lnTo>
                  <a:pt x="335699" y="270522"/>
                </a:lnTo>
                <a:lnTo>
                  <a:pt x="338023" y="267982"/>
                </a:lnTo>
                <a:lnTo>
                  <a:pt x="339305" y="267182"/>
                </a:lnTo>
                <a:lnTo>
                  <a:pt x="337172" y="267982"/>
                </a:lnTo>
                <a:lnTo>
                  <a:pt x="336334" y="267982"/>
                </a:lnTo>
                <a:lnTo>
                  <a:pt x="336727" y="266712"/>
                </a:lnTo>
                <a:lnTo>
                  <a:pt x="337388" y="264172"/>
                </a:lnTo>
                <a:lnTo>
                  <a:pt x="341287" y="259092"/>
                </a:lnTo>
                <a:lnTo>
                  <a:pt x="345503" y="254012"/>
                </a:lnTo>
                <a:lnTo>
                  <a:pt x="348132" y="252742"/>
                </a:lnTo>
                <a:lnTo>
                  <a:pt x="350393" y="251472"/>
                </a:lnTo>
                <a:lnTo>
                  <a:pt x="352653" y="250202"/>
                </a:lnTo>
                <a:lnTo>
                  <a:pt x="351485" y="250202"/>
                </a:lnTo>
                <a:lnTo>
                  <a:pt x="348043" y="251472"/>
                </a:lnTo>
                <a:lnTo>
                  <a:pt x="352907" y="246392"/>
                </a:lnTo>
                <a:lnTo>
                  <a:pt x="354939" y="243852"/>
                </a:lnTo>
                <a:lnTo>
                  <a:pt x="363029" y="237502"/>
                </a:lnTo>
                <a:lnTo>
                  <a:pt x="366572" y="233692"/>
                </a:lnTo>
                <a:lnTo>
                  <a:pt x="368503" y="233692"/>
                </a:lnTo>
                <a:lnTo>
                  <a:pt x="368973" y="232422"/>
                </a:lnTo>
                <a:lnTo>
                  <a:pt x="370332" y="231152"/>
                </a:lnTo>
                <a:lnTo>
                  <a:pt x="372821" y="228612"/>
                </a:lnTo>
                <a:lnTo>
                  <a:pt x="374192" y="227342"/>
                </a:lnTo>
                <a:lnTo>
                  <a:pt x="374548" y="229857"/>
                </a:lnTo>
                <a:lnTo>
                  <a:pt x="375475" y="227342"/>
                </a:lnTo>
                <a:lnTo>
                  <a:pt x="375945" y="226072"/>
                </a:lnTo>
                <a:lnTo>
                  <a:pt x="377875" y="224802"/>
                </a:lnTo>
                <a:lnTo>
                  <a:pt x="380606" y="223532"/>
                </a:lnTo>
                <a:lnTo>
                  <a:pt x="382041" y="222186"/>
                </a:lnTo>
                <a:lnTo>
                  <a:pt x="383070" y="220992"/>
                </a:lnTo>
                <a:lnTo>
                  <a:pt x="383705" y="222186"/>
                </a:lnTo>
                <a:lnTo>
                  <a:pt x="384086" y="220992"/>
                </a:lnTo>
                <a:lnTo>
                  <a:pt x="384492" y="219722"/>
                </a:lnTo>
                <a:lnTo>
                  <a:pt x="384771" y="219722"/>
                </a:lnTo>
                <a:lnTo>
                  <a:pt x="387629" y="217182"/>
                </a:lnTo>
                <a:lnTo>
                  <a:pt x="389140" y="215912"/>
                </a:lnTo>
                <a:lnTo>
                  <a:pt x="391299" y="214642"/>
                </a:lnTo>
                <a:lnTo>
                  <a:pt x="392557" y="213372"/>
                </a:lnTo>
                <a:lnTo>
                  <a:pt x="391363" y="215912"/>
                </a:lnTo>
                <a:lnTo>
                  <a:pt x="390474" y="220357"/>
                </a:lnTo>
                <a:lnTo>
                  <a:pt x="390055" y="222262"/>
                </a:lnTo>
                <a:lnTo>
                  <a:pt x="389661" y="222262"/>
                </a:lnTo>
                <a:lnTo>
                  <a:pt x="389521" y="224802"/>
                </a:lnTo>
                <a:lnTo>
                  <a:pt x="389115" y="226072"/>
                </a:lnTo>
                <a:lnTo>
                  <a:pt x="388962" y="227342"/>
                </a:lnTo>
                <a:lnTo>
                  <a:pt x="388340" y="227952"/>
                </a:lnTo>
                <a:lnTo>
                  <a:pt x="388277" y="229882"/>
                </a:lnTo>
                <a:lnTo>
                  <a:pt x="387057" y="232422"/>
                </a:lnTo>
                <a:lnTo>
                  <a:pt x="386397" y="233692"/>
                </a:lnTo>
                <a:lnTo>
                  <a:pt x="383768" y="234962"/>
                </a:lnTo>
                <a:lnTo>
                  <a:pt x="386486" y="234962"/>
                </a:lnTo>
                <a:lnTo>
                  <a:pt x="385673" y="236232"/>
                </a:lnTo>
                <a:lnTo>
                  <a:pt x="382524" y="242582"/>
                </a:lnTo>
                <a:lnTo>
                  <a:pt x="378752" y="246392"/>
                </a:lnTo>
                <a:lnTo>
                  <a:pt x="369176" y="252742"/>
                </a:lnTo>
                <a:lnTo>
                  <a:pt x="368096" y="254012"/>
                </a:lnTo>
                <a:lnTo>
                  <a:pt x="367741" y="254825"/>
                </a:lnTo>
                <a:lnTo>
                  <a:pt x="368960" y="254012"/>
                </a:lnTo>
                <a:lnTo>
                  <a:pt x="371221" y="252742"/>
                </a:lnTo>
                <a:lnTo>
                  <a:pt x="373494" y="252742"/>
                </a:lnTo>
                <a:lnTo>
                  <a:pt x="374484" y="254012"/>
                </a:lnTo>
                <a:lnTo>
                  <a:pt x="374891" y="254012"/>
                </a:lnTo>
                <a:lnTo>
                  <a:pt x="374154" y="255282"/>
                </a:lnTo>
                <a:lnTo>
                  <a:pt x="375170" y="255282"/>
                </a:lnTo>
                <a:lnTo>
                  <a:pt x="376364" y="254012"/>
                </a:lnTo>
                <a:lnTo>
                  <a:pt x="377952" y="255282"/>
                </a:lnTo>
                <a:lnTo>
                  <a:pt x="378282" y="256552"/>
                </a:lnTo>
                <a:lnTo>
                  <a:pt x="379501" y="257822"/>
                </a:lnTo>
                <a:lnTo>
                  <a:pt x="378294" y="259092"/>
                </a:lnTo>
                <a:lnTo>
                  <a:pt x="380098" y="259092"/>
                </a:lnTo>
                <a:lnTo>
                  <a:pt x="379780" y="261632"/>
                </a:lnTo>
                <a:lnTo>
                  <a:pt x="379526" y="262902"/>
                </a:lnTo>
                <a:lnTo>
                  <a:pt x="378167" y="264172"/>
                </a:lnTo>
                <a:lnTo>
                  <a:pt x="377329" y="265442"/>
                </a:lnTo>
                <a:lnTo>
                  <a:pt x="378091" y="265442"/>
                </a:lnTo>
                <a:lnTo>
                  <a:pt x="377520" y="266712"/>
                </a:lnTo>
                <a:lnTo>
                  <a:pt x="376199" y="267982"/>
                </a:lnTo>
                <a:lnTo>
                  <a:pt x="375107" y="267982"/>
                </a:lnTo>
                <a:lnTo>
                  <a:pt x="372008" y="269252"/>
                </a:lnTo>
                <a:lnTo>
                  <a:pt x="370649" y="269252"/>
                </a:lnTo>
                <a:lnTo>
                  <a:pt x="368541" y="270192"/>
                </a:lnTo>
                <a:lnTo>
                  <a:pt x="368871" y="270522"/>
                </a:lnTo>
                <a:lnTo>
                  <a:pt x="370014" y="270522"/>
                </a:lnTo>
                <a:lnTo>
                  <a:pt x="374459" y="269252"/>
                </a:lnTo>
                <a:lnTo>
                  <a:pt x="378955" y="269252"/>
                </a:lnTo>
                <a:lnTo>
                  <a:pt x="378968" y="270522"/>
                </a:lnTo>
                <a:lnTo>
                  <a:pt x="376834" y="271792"/>
                </a:lnTo>
                <a:lnTo>
                  <a:pt x="377583" y="271792"/>
                </a:lnTo>
                <a:lnTo>
                  <a:pt x="379298" y="270522"/>
                </a:lnTo>
                <a:lnTo>
                  <a:pt x="381292" y="270522"/>
                </a:lnTo>
                <a:lnTo>
                  <a:pt x="382930" y="271792"/>
                </a:lnTo>
                <a:lnTo>
                  <a:pt x="384302" y="273062"/>
                </a:lnTo>
                <a:lnTo>
                  <a:pt x="384048" y="273062"/>
                </a:lnTo>
                <a:lnTo>
                  <a:pt x="384149" y="273900"/>
                </a:lnTo>
                <a:lnTo>
                  <a:pt x="384263" y="275640"/>
                </a:lnTo>
                <a:lnTo>
                  <a:pt x="383171" y="278142"/>
                </a:lnTo>
                <a:lnTo>
                  <a:pt x="379552" y="278142"/>
                </a:lnTo>
                <a:lnTo>
                  <a:pt x="381355" y="279412"/>
                </a:lnTo>
                <a:lnTo>
                  <a:pt x="380187" y="280682"/>
                </a:lnTo>
                <a:lnTo>
                  <a:pt x="377672" y="281952"/>
                </a:lnTo>
                <a:lnTo>
                  <a:pt x="380707" y="281952"/>
                </a:lnTo>
                <a:lnTo>
                  <a:pt x="381558" y="283222"/>
                </a:lnTo>
                <a:lnTo>
                  <a:pt x="382549" y="284492"/>
                </a:lnTo>
                <a:lnTo>
                  <a:pt x="383019" y="284492"/>
                </a:lnTo>
                <a:lnTo>
                  <a:pt x="381749" y="285762"/>
                </a:lnTo>
                <a:lnTo>
                  <a:pt x="381000" y="286918"/>
                </a:lnTo>
                <a:lnTo>
                  <a:pt x="382219" y="285762"/>
                </a:lnTo>
                <a:lnTo>
                  <a:pt x="383743" y="285762"/>
                </a:lnTo>
                <a:lnTo>
                  <a:pt x="385279" y="287032"/>
                </a:lnTo>
                <a:lnTo>
                  <a:pt x="384213" y="288302"/>
                </a:lnTo>
                <a:lnTo>
                  <a:pt x="385191" y="288302"/>
                </a:lnTo>
                <a:lnTo>
                  <a:pt x="386156" y="289572"/>
                </a:lnTo>
                <a:lnTo>
                  <a:pt x="385775" y="290842"/>
                </a:lnTo>
                <a:lnTo>
                  <a:pt x="385089" y="292112"/>
                </a:lnTo>
                <a:lnTo>
                  <a:pt x="384505" y="293382"/>
                </a:lnTo>
                <a:lnTo>
                  <a:pt x="381876" y="294652"/>
                </a:lnTo>
                <a:lnTo>
                  <a:pt x="382828" y="294652"/>
                </a:lnTo>
                <a:lnTo>
                  <a:pt x="380657" y="297192"/>
                </a:lnTo>
                <a:lnTo>
                  <a:pt x="374332" y="297192"/>
                </a:lnTo>
                <a:lnTo>
                  <a:pt x="374840" y="298462"/>
                </a:lnTo>
                <a:lnTo>
                  <a:pt x="381469" y="298462"/>
                </a:lnTo>
                <a:lnTo>
                  <a:pt x="382562" y="299732"/>
                </a:lnTo>
                <a:lnTo>
                  <a:pt x="382866" y="301002"/>
                </a:lnTo>
                <a:lnTo>
                  <a:pt x="382092" y="301002"/>
                </a:lnTo>
                <a:lnTo>
                  <a:pt x="382930" y="302272"/>
                </a:lnTo>
                <a:lnTo>
                  <a:pt x="384238" y="302272"/>
                </a:lnTo>
                <a:lnTo>
                  <a:pt x="384784" y="303542"/>
                </a:lnTo>
                <a:lnTo>
                  <a:pt x="384581" y="307352"/>
                </a:lnTo>
                <a:lnTo>
                  <a:pt x="383463" y="307352"/>
                </a:lnTo>
                <a:lnTo>
                  <a:pt x="383590" y="308622"/>
                </a:lnTo>
                <a:lnTo>
                  <a:pt x="382993" y="309892"/>
                </a:lnTo>
                <a:lnTo>
                  <a:pt x="381673" y="311162"/>
                </a:lnTo>
                <a:lnTo>
                  <a:pt x="379044" y="311162"/>
                </a:lnTo>
                <a:lnTo>
                  <a:pt x="380085" y="312432"/>
                </a:lnTo>
                <a:lnTo>
                  <a:pt x="373799" y="312432"/>
                </a:lnTo>
                <a:lnTo>
                  <a:pt x="377050" y="313702"/>
                </a:lnTo>
                <a:lnTo>
                  <a:pt x="378929" y="313702"/>
                </a:lnTo>
                <a:lnTo>
                  <a:pt x="380149" y="314972"/>
                </a:lnTo>
                <a:lnTo>
                  <a:pt x="380923" y="316255"/>
                </a:lnTo>
                <a:lnTo>
                  <a:pt x="382143" y="318782"/>
                </a:lnTo>
                <a:lnTo>
                  <a:pt x="380796" y="318350"/>
                </a:lnTo>
                <a:lnTo>
                  <a:pt x="381444" y="318782"/>
                </a:lnTo>
                <a:lnTo>
                  <a:pt x="381266" y="322592"/>
                </a:lnTo>
                <a:lnTo>
                  <a:pt x="377151" y="322592"/>
                </a:lnTo>
                <a:lnTo>
                  <a:pt x="378472" y="323862"/>
                </a:lnTo>
                <a:lnTo>
                  <a:pt x="378307" y="323862"/>
                </a:lnTo>
                <a:lnTo>
                  <a:pt x="376186" y="325132"/>
                </a:lnTo>
                <a:lnTo>
                  <a:pt x="374065" y="325132"/>
                </a:lnTo>
                <a:lnTo>
                  <a:pt x="372783" y="323862"/>
                </a:lnTo>
                <a:lnTo>
                  <a:pt x="371182" y="322592"/>
                </a:lnTo>
                <a:lnTo>
                  <a:pt x="370522" y="322592"/>
                </a:lnTo>
                <a:lnTo>
                  <a:pt x="371182" y="323862"/>
                </a:lnTo>
                <a:lnTo>
                  <a:pt x="371716" y="323862"/>
                </a:lnTo>
                <a:lnTo>
                  <a:pt x="372592" y="325132"/>
                </a:lnTo>
                <a:lnTo>
                  <a:pt x="373608" y="327672"/>
                </a:lnTo>
                <a:lnTo>
                  <a:pt x="373316" y="327672"/>
                </a:lnTo>
                <a:lnTo>
                  <a:pt x="373189" y="328625"/>
                </a:lnTo>
                <a:lnTo>
                  <a:pt x="373494" y="328930"/>
                </a:lnTo>
                <a:lnTo>
                  <a:pt x="373888" y="331482"/>
                </a:lnTo>
                <a:lnTo>
                  <a:pt x="374065" y="331482"/>
                </a:lnTo>
                <a:lnTo>
                  <a:pt x="373748" y="332752"/>
                </a:lnTo>
                <a:lnTo>
                  <a:pt x="372364" y="335292"/>
                </a:lnTo>
                <a:lnTo>
                  <a:pt x="370713" y="334022"/>
                </a:lnTo>
                <a:lnTo>
                  <a:pt x="369062" y="334022"/>
                </a:lnTo>
                <a:lnTo>
                  <a:pt x="370420" y="335292"/>
                </a:lnTo>
                <a:lnTo>
                  <a:pt x="371094" y="336562"/>
                </a:lnTo>
                <a:lnTo>
                  <a:pt x="367474" y="336562"/>
                </a:lnTo>
                <a:lnTo>
                  <a:pt x="365658" y="337832"/>
                </a:lnTo>
                <a:lnTo>
                  <a:pt x="363664" y="336562"/>
                </a:lnTo>
                <a:lnTo>
                  <a:pt x="362737" y="336562"/>
                </a:lnTo>
                <a:lnTo>
                  <a:pt x="363867" y="339102"/>
                </a:lnTo>
                <a:lnTo>
                  <a:pt x="364210" y="340372"/>
                </a:lnTo>
                <a:lnTo>
                  <a:pt x="362369" y="340372"/>
                </a:lnTo>
                <a:lnTo>
                  <a:pt x="363664" y="341642"/>
                </a:lnTo>
                <a:lnTo>
                  <a:pt x="364134" y="342912"/>
                </a:lnTo>
                <a:lnTo>
                  <a:pt x="363537" y="345452"/>
                </a:lnTo>
                <a:lnTo>
                  <a:pt x="360743" y="345452"/>
                </a:lnTo>
                <a:lnTo>
                  <a:pt x="362038" y="346722"/>
                </a:lnTo>
                <a:lnTo>
                  <a:pt x="361721" y="347992"/>
                </a:lnTo>
                <a:lnTo>
                  <a:pt x="361378" y="347992"/>
                </a:lnTo>
                <a:lnTo>
                  <a:pt x="360070" y="349262"/>
                </a:lnTo>
                <a:lnTo>
                  <a:pt x="358317" y="347992"/>
                </a:lnTo>
                <a:lnTo>
                  <a:pt x="357733" y="347992"/>
                </a:lnTo>
                <a:lnTo>
                  <a:pt x="357009" y="347052"/>
                </a:lnTo>
                <a:lnTo>
                  <a:pt x="357416" y="347992"/>
                </a:lnTo>
                <a:lnTo>
                  <a:pt x="357441" y="349262"/>
                </a:lnTo>
                <a:lnTo>
                  <a:pt x="355650" y="349262"/>
                </a:lnTo>
                <a:lnTo>
                  <a:pt x="353568" y="347992"/>
                </a:lnTo>
                <a:lnTo>
                  <a:pt x="352856" y="346722"/>
                </a:lnTo>
                <a:lnTo>
                  <a:pt x="351802" y="345846"/>
                </a:lnTo>
                <a:lnTo>
                  <a:pt x="352069" y="346722"/>
                </a:lnTo>
                <a:lnTo>
                  <a:pt x="353593" y="349262"/>
                </a:lnTo>
                <a:lnTo>
                  <a:pt x="353606" y="350926"/>
                </a:lnTo>
                <a:lnTo>
                  <a:pt x="353377" y="351802"/>
                </a:lnTo>
                <a:lnTo>
                  <a:pt x="353275" y="353072"/>
                </a:lnTo>
                <a:lnTo>
                  <a:pt x="352945" y="353072"/>
                </a:lnTo>
                <a:lnTo>
                  <a:pt x="352183" y="355612"/>
                </a:lnTo>
                <a:lnTo>
                  <a:pt x="351726" y="356882"/>
                </a:lnTo>
                <a:lnTo>
                  <a:pt x="346837" y="356882"/>
                </a:lnTo>
                <a:lnTo>
                  <a:pt x="346443" y="356400"/>
                </a:lnTo>
                <a:lnTo>
                  <a:pt x="346722" y="356882"/>
                </a:lnTo>
                <a:lnTo>
                  <a:pt x="347446" y="358152"/>
                </a:lnTo>
                <a:lnTo>
                  <a:pt x="343242" y="358152"/>
                </a:lnTo>
                <a:lnTo>
                  <a:pt x="341833" y="355612"/>
                </a:lnTo>
                <a:lnTo>
                  <a:pt x="341223" y="354444"/>
                </a:lnTo>
                <a:lnTo>
                  <a:pt x="341122" y="354279"/>
                </a:lnTo>
                <a:lnTo>
                  <a:pt x="340118" y="353060"/>
                </a:lnTo>
                <a:lnTo>
                  <a:pt x="339445" y="351802"/>
                </a:lnTo>
                <a:lnTo>
                  <a:pt x="339001" y="350875"/>
                </a:lnTo>
                <a:lnTo>
                  <a:pt x="338836" y="350926"/>
                </a:lnTo>
                <a:lnTo>
                  <a:pt x="339204" y="351942"/>
                </a:lnTo>
                <a:lnTo>
                  <a:pt x="339940" y="353568"/>
                </a:lnTo>
                <a:lnTo>
                  <a:pt x="340944" y="355612"/>
                </a:lnTo>
                <a:lnTo>
                  <a:pt x="341896" y="358152"/>
                </a:lnTo>
                <a:lnTo>
                  <a:pt x="340690" y="359422"/>
                </a:lnTo>
                <a:lnTo>
                  <a:pt x="339420" y="361962"/>
                </a:lnTo>
                <a:lnTo>
                  <a:pt x="338874" y="358152"/>
                </a:lnTo>
                <a:lnTo>
                  <a:pt x="339013" y="359740"/>
                </a:lnTo>
                <a:lnTo>
                  <a:pt x="339140" y="362178"/>
                </a:lnTo>
                <a:lnTo>
                  <a:pt x="338772" y="363232"/>
                </a:lnTo>
                <a:lnTo>
                  <a:pt x="337870" y="363550"/>
                </a:lnTo>
                <a:lnTo>
                  <a:pt x="337870" y="374662"/>
                </a:lnTo>
                <a:lnTo>
                  <a:pt x="337769" y="375932"/>
                </a:lnTo>
                <a:lnTo>
                  <a:pt x="337616" y="377202"/>
                </a:lnTo>
                <a:lnTo>
                  <a:pt x="335953" y="379742"/>
                </a:lnTo>
                <a:lnTo>
                  <a:pt x="332955" y="374662"/>
                </a:lnTo>
                <a:lnTo>
                  <a:pt x="333857" y="377202"/>
                </a:lnTo>
                <a:lnTo>
                  <a:pt x="336003" y="381012"/>
                </a:lnTo>
                <a:lnTo>
                  <a:pt x="333438" y="383552"/>
                </a:lnTo>
                <a:lnTo>
                  <a:pt x="333108" y="383552"/>
                </a:lnTo>
                <a:lnTo>
                  <a:pt x="331038" y="382282"/>
                </a:lnTo>
                <a:lnTo>
                  <a:pt x="331355" y="382282"/>
                </a:lnTo>
                <a:lnTo>
                  <a:pt x="330835" y="379742"/>
                </a:lnTo>
                <a:lnTo>
                  <a:pt x="330301" y="378472"/>
                </a:lnTo>
                <a:lnTo>
                  <a:pt x="330517" y="382282"/>
                </a:lnTo>
                <a:lnTo>
                  <a:pt x="327825" y="381012"/>
                </a:lnTo>
                <a:lnTo>
                  <a:pt x="326631" y="379742"/>
                </a:lnTo>
                <a:lnTo>
                  <a:pt x="327621" y="375729"/>
                </a:lnTo>
                <a:lnTo>
                  <a:pt x="327837" y="374662"/>
                </a:lnTo>
                <a:lnTo>
                  <a:pt x="327952" y="373392"/>
                </a:lnTo>
                <a:lnTo>
                  <a:pt x="326161" y="378472"/>
                </a:lnTo>
                <a:lnTo>
                  <a:pt x="325208" y="377405"/>
                </a:lnTo>
                <a:lnTo>
                  <a:pt x="325208" y="382282"/>
                </a:lnTo>
                <a:lnTo>
                  <a:pt x="323989" y="382282"/>
                </a:lnTo>
                <a:lnTo>
                  <a:pt x="323202" y="379742"/>
                </a:lnTo>
                <a:lnTo>
                  <a:pt x="322986" y="379742"/>
                </a:lnTo>
                <a:lnTo>
                  <a:pt x="322580" y="378472"/>
                </a:lnTo>
                <a:lnTo>
                  <a:pt x="323342" y="379742"/>
                </a:lnTo>
                <a:lnTo>
                  <a:pt x="324218" y="381012"/>
                </a:lnTo>
                <a:lnTo>
                  <a:pt x="325208" y="382282"/>
                </a:lnTo>
                <a:lnTo>
                  <a:pt x="325208" y="377405"/>
                </a:lnTo>
                <a:lnTo>
                  <a:pt x="323913" y="375932"/>
                </a:lnTo>
                <a:lnTo>
                  <a:pt x="323888" y="375729"/>
                </a:lnTo>
                <a:lnTo>
                  <a:pt x="323329" y="374662"/>
                </a:lnTo>
                <a:lnTo>
                  <a:pt x="322732" y="373392"/>
                </a:lnTo>
                <a:lnTo>
                  <a:pt x="322199" y="370852"/>
                </a:lnTo>
                <a:lnTo>
                  <a:pt x="324091" y="370852"/>
                </a:lnTo>
                <a:lnTo>
                  <a:pt x="324904" y="370852"/>
                </a:lnTo>
                <a:lnTo>
                  <a:pt x="327050" y="368312"/>
                </a:lnTo>
                <a:lnTo>
                  <a:pt x="328460" y="365772"/>
                </a:lnTo>
                <a:lnTo>
                  <a:pt x="330784" y="367042"/>
                </a:lnTo>
                <a:lnTo>
                  <a:pt x="333514" y="368312"/>
                </a:lnTo>
                <a:lnTo>
                  <a:pt x="336689" y="367042"/>
                </a:lnTo>
                <a:lnTo>
                  <a:pt x="337172" y="368312"/>
                </a:lnTo>
                <a:lnTo>
                  <a:pt x="337515" y="370636"/>
                </a:lnTo>
                <a:lnTo>
                  <a:pt x="337680" y="373151"/>
                </a:lnTo>
                <a:lnTo>
                  <a:pt x="337807" y="373253"/>
                </a:lnTo>
                <a:lnTo>
                  <a:pt x="337870" y="374662"/>
                </a:lnTo>
                <a:lnTo>
                  <a:pt x="337870" y="363550"/>
                </a:lnTo>
                <a:lnTo>
                  <a:pt x="335127" y="364502"/>
                </a:lnTo>
                <a:lnTo>
                  <a:pt x="334492" y="363232"/>
                </a:lnTo>
                <a:lnTo>
                  <a:pt x="334137" y="362064"/>
                </a:lnTo>
                <a:lnTo>
                  <a:pt x="334073" y="364401"/>
                </a:lnTo>
                <a:lnTo>
                  <a:pt x="334416" y="364502"/>
                </a:lnTo>
                <a:lnTo>
                  <a:pt x="334073" y="364502"/>
                </a:lnTo>
                <a:lnTo>
                  <a:pt x="330174" y="363232"/>
                </a:lnTo>
                <a:lnTo>
                  <a:pt x="329615" y="363232"/>
                </a:lnTo>
                <a:lnTo>
                  <a:pt x="329412" y="361276"/>
                </a:lnTo>
                <a:lnTo>
                  <a:pt x="329298" y="359740"/>
                </a:lnTo>
                <a:lnTo>
                  <a:pt x="329298" y="358152"/>
                </a:lnTo>
                <a:lnTo>
                  <a:pt x="329171" y="360692"/>
                </a:lnTo>
                <a:lnTo>
                  <a:pt x="328536" y="363232"/>
                </a:lnTo>
                <a:lnTo>
                  <a:pt x="327964" y="361962"/>
                </a:lnTo>
                <a:lnTo>
                  <a:pt x="327037" y="361962"/>
                </a:lnTo>
                <a:lnTo>
                  <a:pt x="326910" y="358838"/>
                </a:lnTo>
                <a:lnTo>
                  <a:pt x="326326" y="355612"/>
                </a:lnTo>
                <a:lnTo>
                  <a:pt x="326224" y="354444"/>
                </a:lnTo>
                <a:lnTo>
                  <a:pt x="326275" y="355612"/>
                </a:lnTo>
                <a:lnTo>
                  <a:pt x="326478" y="356882"/>
                </a:lnTo>
                <a:lnTo>
                  <a:pt x="326644" y="358152"/>
                </a:lnTo>
                <a:lnTo>
                  <a:pt x="326682" y="363435"/>
                </a:lnTo>
                <a:lnTo>
                  <a:pt x="325539" y="365772"/>
                </a:lnTo>
                <a:lnTo>
                  <a:pt x="325234" y="364502"/>
                </a:lnTo>
                <a:lnTo>
                  <a:pt x="324662" y="363232"/>
                </a:lnTo>
                <a:lnTo>
                  <a:pt x="324764" y="364502"/>
                </a:lnTo>
                <a:lnTo>
                  <a:pt x="324205" y="364502"/>
                </a:lnTo>
                <a:lnTo>
                  <a:pt x="324040" y="363601"/>
                </a:lnTo>
                <a:lnTo>
                  <a:pt x="323799" y="367042"/>
                </a:lnTo>
                <a:lnTo>
                  <a:pt x="322821" y="368312"/>
                </a:lnTo>
                <a:lnTo>
                  <a:pt x="322046" y="368312"/>
                </a:lnTo>
                <a:lnTo>
                  <a:pt x="322046" y="377202"/>
                </a:lnTo>
                <a:lnTo>
                  <a:pt x="318198" y="382282"/>
                </a:lnTo>
                <a:lnTo>
                  <a:pt x="317906" y="382282"/>
                </a:lnTo>
                <a:lnTo>
                  <a:pt x="317144" y="384822"/>
                </a:lnTo>
                <a:lnTo>
                  <a:pt x="313918" y="386092"/>
                </a:lnTo>
                <a:lnTo>
                  <a:pt x="313423" y="386092"/>
                </a:lnTo>
                <a:lnTo>
                  <a:pt x="313486" y="383552"/>
                </a:lnTo>
                <a:lnTo>
                  <a:pt x="313169" y="381012"/>
                </a:lnTo>
                <a:lnTo>
                  <a:pt x="313131" y="379742"/>
                </a:lnTo>
                <a:lnTo>
                  <a:pt x="312826" y="384670"/>
                </a:lnTo>
                <a:lnTo>
                  <a:pt x="312623" y="387362"/>
                </a:lnTo>
                <a:lnTo>
                  <a:pt x="311924" y="386092"/>
                </a:lnTo>
                <a:lnTo>
                  <a:pt x="309714" y="384822"/>
                </a:lnTo>
                <a:lnTo>
                  <a:pt x="308876" y="383552"/>
                </a:lnTo>
                <a:lnTo>
                  <a:pt x="307200" y="381012"/>
                </a:lnTo>
                <a:lnTo>
                  <a:pt x="307987" y="378472"/>
                </a:lnTo>
                <a:lnTo>
                  <a:pt x="308394" y="377202"/>
                </a:lnTo>
                <a:lnTo>
                  <a:pt x="309346" y="373392"/>
                </a:lnTo>
                <a:lnTo>
                  <a:pt x="307314" y="378472"/>
                </a:lnTo>
                <a:lnTo>
                  <a:pt x="306946" y="377202"/>
                </a:lnTo>
                <a:lnTo>
                  <a:pt x="306705" y="374662"/>
                </a:lnTo>
                <a:lnTo>
                  <a:pt x="306539" y="373392"/>
                </a:lnTo>
                <a:lnTo>
                  <a:pt x="308114" y="373392"/>
                </a:lnTo>
                <a:lnTo>
                  <a:pt x="309956" y="372122"/>
                </a:lnTo>
                <a:lnTo>
                  <a:pt x="311086" y="370852"/>
                </a:lnTo>
                <a:lnTo>
                  <a:pt x="312585" y="369582"/>
                </a:lnTo>
                <a:lnTo>
                  <a:pt x="313105" y="369582"/>
                </a:lnTo>
                <a:lnTo>
                  <a:pt x="313702" y="368312"/>
                </a:lnTo>
                <a:lnTo>
                  <a:pt x="314756" y="369582"/>
                </a:lnTo>
                <a:lnTo>
                  <a:pt x="315645" y="369582"/>
                </a:lnTo>
                <a:lnTo>
                  <a:pt x="317830" y="370852"/>
                </a:lnTo>
                <a:lnTo>
                  <a:pt x="318249" y="370852"/>
                </a:lnTo>
                <a:lnTo>
                  <a:pt x="321056" y="375932"/>
                </a:lnTo>
                <a:lnTo>
                  <a:pt x="322046" y="377202"/>
                </a:lnTo>
                <a:lnTo>
                  <a:pt x="322046" y="368312"/>
                </a:lnTo>
                <a:lnTo>
                  <a:pt x="321360" y="368312"/>
                </a:lnTo>
                <a:lnTo>
                  <a:pt x="320852" y="368795"/>
                </a:lnTo>
                <a:lnTo>
                  <a:pt x="320852" y="372122"/>
                </a:lnTo>
                <a:lnTo>
                  <a:pt x="320738" y="374662"/>
                </a:lnTo>
                <a:lnTo>
                  <a:pt x="319239" y="372211"/>
                </a:lnTo>
                <a:lnTo>
                  <a:pt x="320852" y="372122"/>
                </a:lnTo>
                <a:lnTo>
                  <a:pt x="320852" y="368795"/>
                </a:lnTo>
                <a:lnTo>
                  <a:pt x="320014" y="369582"/>
                </a:lnTo>
                <a:lnTo>
                  <a:pt x="318795" y="369582"/>
                </a:lnTo>
                <a:lnTo>
                  <a:pt x="317919" y="368312"/>
                </a:lnTo>
                <a:lnTo>
                  <a:pt x="317042" y="367042"/>
                </a:lnTo>
                <a:lnTo>
                  <a:pt x="316293" y="365772"/>
                </a:lnTo>
                <a:lnTo>
                  <a:pt x="316052" y="364502"/>
                </a:lnTo>
                <a:lnTo>
                  <a:pt x="315912" y="364502"/>
                </a:lnTo>
                <a:lnTo>
                  <a:pt x="316166" y="367042"/>
                </a:lnTo>
                <a:lnTo>
                  <a:pt x="315226" y="367042"/>
                </a:lnTo>
                <a:lnTo>
                  <a:pt x="313537" y="364502"/>
                </a:lnTo>
                <a:lnTo>
                  <a:pt x="313537" y="363232"/>
                </a:lnTo>
                <a:lnTo>
                  <a:pt x="312915" y="360692"/>
                </a:lnTo>
                <a:lnTo>
                  <a:pt x="312750" y="360692"/>
                </a:lnTo>
                <a:lnTo>
                  <a:pt x="313270" y="365772"/>
                </a:lnTo>
                <a:lnTo>
                  <a:pt x="311023" y="367042"/>
                </a:lnTo>
                <a:lnTo>
                  <a:pt x="310159" y="367042"/>
                </a:lnTo>
                <a:lnTo>
                  <a:pt x="310362" y="365772"/>
                </a:lnTo>
                <a:lnTo>
                  <a:pt x="309346" y="369582"/>
                </a:lnTo>
                <a:lnTo>
                  <a:pt x="308927" y="369582"/>
                </a:lnTo>
                <a:lnTo>
                  <a:pt x="306006" y="370776"/>
                </a:lnTo>
                <a:lnTo>
                  <a:pt x="306006" y="383552"/>
                </a:lnTo>
                <a:lnTo>
                  <a:pt x="305066" y="384670"/>
                </a:lnTo>
                <a:lnTo>
                  <a:pt x="304977" y="384822"/>
                </a:lnTo>
                <a:lnTo>
                  <a:pt x="303872" y="386092"/>
                </a:lnTo>
                <a:lnTo>
                  <a:pt x="304939" y="384822"/>
                </a:lnTo>
                <a:lnTo>
                  <a:pt x="305066" y="384670"/>
                </a:lnTo>
                <a:lnTo>
                  <a:pt x="305777" y="383552"/>
                </a:lnTo>
                <a:lnTo>
                  <a:pt x="306006" y="383552"/>
                </a:lnTo>
                <a:lnTo>
                  <a:pt x="306006" y="370776"/>
                </a:lnTo>
                <a:lnTo>
                  <a:pt x="305816" y="370852"/>
                </a:lnTo>
                <a:lnTo>
                  <a:pt x="306184" y="367042"/>
                </a:lnTo>
                <a:lnTo>
                  <a:pt x="305981" y="367042"/>
                </a:lnTo>
                <a:lnTo>
                  <a:pt x="305396" y="370852"/>
                </a:lnTo>
                <a:lnTo>
                  <a:pt x="305358" y="382282"/>
                </a:lnTo>
                <a:lnTo>
                  <a:pt x="303822" y="384822"/>
                </a:lnTo>
                <a:lnTo>
                  <a:pt x="303504" y="384822"/>
                </a:lnTo>
                <a:lnTo>
                  <a:pt x="304482" y="383552"/>
                </a:lnTo>
                <a:lnTo>
                  <a:pt x="305142" y="382282"/>
                </a:lnTo>
                <a:lnTo>
                  <a:pt x="305358" y="382282"/>
                </a:lnTo>
                <a:lnTo>
                  <a:pt x="305358" y="370852"/>
                </a:lnTo>
                <a:lnTo>
                  <a:pt x="304977" y="370852"/>
                </a:lnTo>
                <a:lnTo>
                  <a:pt x="304977" y="381012"/>
                </a:lnTo>
                <a:lnTo>
                  <a:pt x="304838" y="382282"/>
                </a:lnTo>
                <a:lnTo>
                  <a:pt x="304952" y="381012"/>
                </a:lnTo>
                <a:lnTo>
                  <a:pt x="304977" y="370852"/>
                </a:lnTo>
                <a:lnTo>
                  <a:pt x="303733" y="370852"/>
                </a:lnTo>
                <a:lnTo>
                  <a:pt x="302895" y="369582"/>
                </a:lnTo>
                <a:lnTo>
                  <a:pt x="302260" y="368312"/>
                </a:lnTo>
                <a:lnTo>
                  <a:pt x="302450" y="365772"/>
                </a:lnTo>
                <a:lnTo>
                  <a:pt x="302526" y="364502"/>
                </a:lnTo>
                <a:lnTo>
                  <a:pt x="302387" y="365772"/>
                </a:lnTo>
                <a:lnTo>
                  <a:pt x="302145" y="367042"/>
                </a:lnTo>
                <a:lnTo>
                  <a:pt x="301650" y="367042"/>
                </a:lnTo>
                <a:lnTo>
                  <a:pt x="301028" y="368312"/>
                </a:lnTo>
                <a:lnTo>
                  <a:pt x="300012" y="365772"/>
                </a:lnTo>
                <a:lnTo>
                  <a:pt x="300012" y="369582"/>
                </a:lnTo>
                <a:lnTo>
                  <a:pt x="300837" y="370928"/>
                </a:lnTo>
                <a:lnTo>
                  <a:pt x="301612" y="372122"/>
                </a:lnTo>
                <a:lnTo>
                  <a:pt x="302945" y="372122"/>
                </a:lnTo>
                <a:lnTo>
                  <a:pt x="303390" y="373392"/>
                </a:lnTo>
                <a:lnTo>
                  <a:pt x="303834" y="373392"/>
                </a:lnTo>
                <a:lnTo>
                  <a:pt x="304546" y="377202"/>
                </a:lnTo>
                <a:lnTo>
                  <a:pt x="303415" y="379742"/>
                </a:lnTo>
                <a:lnTo>
                  <a:pt x="302082" y="380860"/>
                </a:lnTo>
                <a:lnTo>
                  <a:pt x="302082" y="387362"/>
                </a:lnTo>
                <a:lnTo>
                  <a:pt x="301180" y="389902"/>
                </a:lnTo>
                <a:lnTo>
                  <a:pt x="301142" y="398792"/>
                </a:lnTo>
                <a:lnTo>
                  <a:pt x="300520" y="401332"/>
                </a:lnTo>
                <a:lnTo>
                  <a:pt x="300228" y="396252"/>
                </a:lnTo>
                <a:lnTo>
                  <a:pt x="300342" y="389902"/>
                </a:lnTo>
                <a:lnTo>
                  <a:pt x="300520" y="384822"/>
                </a:lnTo>
                <a:lnTo>
                  <a:pt x="301637" y="382282"/>
                </a:lnTo>
                <a:lnTo>
                  <a:pt x="302018" y="385927"/>
                </a:lnTo>
                <a:lnTo>
                  <a:pt x="302082" y="387362"/>
                </a:lnTo>
                <a:lnTo>
                  <a:pt x="302082" y="380860"/>
                </a:lnTo>
                <a:lnTo>
                  <a:pt x="300380" y="382282"/>
                </a:lnTo>
                <a:lnTo>
                  <a:pt x="300266" y="379742"/>
                </a:lnTo>
                <a:lnTo>
                  <a:pt x="300012" y="379742"/>
                </a:lnTo>
                <a:lnTo>
                  <a:pt x="300088" y="419112"/>
                </a:lnTo>
                <a:lnTo>
                  <a:pt x="300189" y="421652"/>
                </a:lnTo>
                <a:lnTo>
                  <a:pt x="300012" y="421652"/>
                </a:lnTo>
                <a:lnTo>
                  <a:pt x="300012" y="435610"/>
                </a:lnTo>
                <a:lnTo>
                  <a:pt x="300901" y="430022"/>
                </a:lnTo>
                <a:lnTo>
                  <a:pt x="301002" y="428002"/>
                </a:lnTo>
                <a:lnTo>
                  <a:pt x="301142" y="426732"/>
                </a:lnTo>
                <a:lnTo>
                  <a:pt x="301345" y="426732"/>
                </a:lnTo>
                <a:lnTo>
                  <a:pt x="301205" y="425462"/>
                </a:lnTo>
                <a:lnTo>
                  <a:pt x="302006" y="425462"/>
                </a:lnTo>
                <a:lnTo>
                  <a:pt x="302755" y="424192"/>
                </a:lnTo>
                <a:lnTo>
                  <a:pt x="303034" y="425462"/>
                </a:lnTo>
                <a:lnTo>
                  <a:pt x="301345" y="426732"/>
                </a:lnTo>
                <a:lnTo>
                  <a:pt x="302793" y="426732"/>
                </a:lnTo>
                <a:lnTo>
                  <a:pt x="303072" y="425462"/>
                </a:lnTo>
                <a:lnTo>
                  <a:pt x="303453" y="426732"/>
                </a:lnTo>
                <a:lnTo>
                  <a:pt x="305409" y="430542"/>
                </a:lnTo>
                <a:lnTo>
                  <a:pt x="306882" y="433146"/>
                </a:lnTo>
                <a:lnTo>
                  <a:pt x="308152" y="435622"/>
                </a:lnTo>
                <a:lnTo>
                  <a:pt x="309410" y="435622"/>
                </a:lnTo>
                <a:lnTo>
                  <a:pt x="309333" y="443242"/>
                </a:lnTo>
                <a:lnTo>
                  <a:pt x="309219" y="445757"/>
                </a:lnTo>
                <a:lnTo>
                  <a:pt x="307733" y="469696"/>
                </a:lnTo>
                <a:lnTo>
                  <a:pt x="307632" y="472452"/>
                </a:lnTo>
                <a:lnTo>
                  <a:pt x="307543" y="481342"/>
                </a:lnTo>
                <a:lnTo>
                  <a:pt x="307644" y="483882"/>
                </a:lnTo>
                <a:lnTo>
                  <a:pt x="307962" y="477532"/>
                </a:lnTo>
                <a:lnTo>
                  <a:pt x="310896" y="444512"/>
                </a:lnTo>
                <a:lnTo>
                  <a:pt x="310997" y="441972"/>
                </a:lnTo>
                <a:lnTo>
                  <a:pt x="311073" y="436892"/>
                </a:lnTo>
                <a:lnTo>
                  <a:pt x="311912" y="436892"/>
                </a:lnTo>
                <a:lnTo>
                  <a:pt x="314299" y="435622"/>
                </a:lnTo>
                <a:lnTo>
                  <a:pt x="314515" y="434352"/>
                </a:lnTo>
                <a:lnTo>
                  <a:pt x="316039" y="425462"/>
                </a:lnTo>
                <a:lnTo>
                  <a:pt x="316560" y="434352"/>
                </a:lnTo>
                <a:lnTo>
                  <a:pt x="316636" y="449592"/>
                </a:lnTo>
                <a:lnTo>
                  <a:pt x="316395" y="454672"/>
                </a:lnTo>
                <a:lnTo>
                  <a:pt x="315785" y="459752"/>
                </a:lnTo>
                <a:lnTo>
                  <a:pt x="315137" y="457212"/>
                </a:lnTo>
                <a:lnTo>
                  <a:pt x="312547" y="454672"/>
                </a:lnTo>
                <a:lnTo>
                  <a:pt x="312420" y="455942"/>
                </a:lnTo>
                <a:lnTo>
                  <a:pt x="312940" y="455942"/>
                </a:lnTo>
                <a:lnTo>
                  <a:pt x="315328" y="459752"/>
                </a:lnTo>
                <a:lnTo>
                  <a:pt x="315506" y="462292"/>
                </a:lnTo>
                <a:lnTo>
                  <a:pt x="315175" y="464832"/>
                </a:lnTo>
                <a:lnTo>
                  <a:pt x="313143" y="476262"/>
                </a:lnTo>
                <a:lnTo>
                  <a:pt x="312788" y="477532"/>
                </a:lnTo>
                <a:lnTo>
                  <a:pt x="312674" y="473722"/>
                </a:lnTo>
                <a:lnTo>
                  <a:pt x="311365" y="471182"/>
                </a:lnTo>
                <a:lnTo>
                  <a:pt x="311162" y="472452"/>
                </a:lnTo>
                <a:lnTo>
                  <a:pt x="311912" y="472452"/>
                </a:lnTo>
                <a:lnTo>
                  <a:pt x="311124" y="480072"/>
                </a:lnTo>
                <a:lnTo>
                  <a:pt x="309867" y="485152"/>
                </a:lnTo>
                <a:lnTo>
                  <a:pt x="308660" y="487692"/>
                </a:lnTo>
                <a:lnTo>
                  <a:pt x="304546" y="488962"/>
                </a:lnTo>
                <a:lnTo>
                  <a:pt x="300355" y="473722"/>
                </a:lnTo>
                <a:lnTo>
                  <a:pt x="300177" y="471182"/>
                </a:lnTo>
                <a:lnTo>
                  <a:pt x="300177" y="469696"/>
                </a:lnTo>
                <a:lnTo>
                  <a:pt x="302882" y="463562"/>
                </a:lnTo>
                <a:lnTo>
                  <a:pt x="304088" y="461022"/>
                </a:lnTo>
                <a:lnTo>
                  <a:pt x="302463" y="463562"/>
                </a:lnTo>
                <a:lnTo>
                  <a:pt x="301142" y="466102"/>
                </a:lnTo>
                <a:lnTo>
                  <a:pt x="300012" y="468642"/>
                </a:lnTo>
                <a:lnTo>
                  <a:pt x="299961" y="471182"/>
                </a:lnTo>
                <a:lnTo>
                  <a:pt x="299554" y="473722"/>
                </a:lnTo>
                <a:lnTo>
                  <a:pt x="298856" y="476262"/>
                </a:lnTo>
                <a:lnTo>
                  <a:pt x="299212" y="477532"/>
                </a:lnTo>
                <a:lnTo>
                  <a:pt x="301117" y="482612"/>
                </a:lnTo>
                <a:lnTo>
                  <a:pt x="302806" y="486422"/>
                </a:lnTo>
                <a:lnTo>
                  <a:pt x="303034" y="486422"/>
                </a:lnTo>
                <a:lnTo>
                  <a:pt x="303898" y="488645"/>
                </a:lnTo>
                <a:lnTo>
                  <a:pt x="304012" y="489013"/>
                </a:lnTo>
                <a:lnTo>
                  <a:pt x="303390" y="490232"/>
                </a:lnTo>
                <a:lnTo>
                  <a:pt x="302818" y="491502"/>
                </a:lnTo>
                <a:lnTo>
                  <a:pt x="306260" y="490232"/>
                </a:lnTo>
                <a:lnTo>
                  <a:pt x="309232" y="488962"/>
                </a:lnTo>
                <a:lnTo>
                  <a:pt x="311785" y="487692"/>
                </a:lnTo>
                <a:lnTo>
                  <a:pt x="311797" y="486422"/>
                </a:lnTo>
                <a:lnTo>
                  <a:pt x="313207" y="483882"/>
                </a:lnTo>
                <a:lnTo>
                  <a:pt x="313944" y="481342"/>
                </a:lnTo>
                <a:lnTo>
                  <a:pt x="314020" y="486422"/>
                </a:lnTo>
                <a:lnTo>
                  <a:pt x="315887" y="486422"/>
                </a:lnTo>
                <a:lnTo>
                  <a:pt x="315760" y="481342"/>
                </a:lnTo>
                <a:lnTo>
                  <a:pt x="315671" y="477532"/>
                </a:lnTo>
                <a:lnTo>
                  <a:pt x="315582" y="473722"/>
                </a:lnTo>
                <a:lnTo>
                  <a:pt x="315810" y="473722"/>
                </a:lnTo>
                <a:lnTo>
                  <a:pt x="316395" y="474992"/>
                </a:lnTo>
                <a:lnTo>
                  <a:pt x="319125" y="481342"/>
                </a:lnTo>
                <a:lnTo>
                  <a:pt x="319290" y="481342"/>
                </a:lnTo>
                <a:lnTo>
                  <a:pt x="319951" y="483882"/>
                </a:lnTo>
                <a:lnTo>
                  <a:pt x="321805" y="486422"/>
                </a:lnTo>
                <a:lnTo>
                  <a:pt x="323951" y="486422"/>
                </a:lnTo>
                <a:lnTo>
                  <a:pt x="322529" y="483882"/>
                </a:lnTo>
                <a:lnTo>
                  <a:pt x="320763" y="478802"/>
                </a:lnTo>
                <a:lnTo>
                  <a:pt x="321233" y="477532"/>
                </a:lnTo>
                <a:lnTo>
                  <a:pt x="323126" y="472452"/>
                </a:lnTo>
                <a:lnTo>
                  <a:pt x="321208" y="473722"/>
                </a:lnTo>
                <a:lnTo>
                  <a:pt x="320078" y="477532"/>
                </a:lnTo>
                <a:lnTo>
                  <a:pt x="319951" y="477532"/>
                </a:lnTo>
                <a:lnTo>
                  <a:pt x="318427" y="473722"/>
                </a:lnTo>
                <a:lnTo>
                  <a:pt x="316915" y="469912"/>
                </a:lnTo>
                <a:lnTo>
                  <a:pt x="317385" y="466102"/>
                </a:lnTo>
                <a:lnTo>
                  <a:pt x="317703" y="463562"/>
                </a:lnTo>
                <a:lnTo>
                  <a:pt x="320001" y="457212"/>
                </a:lnTo>
                <a:lnTo>
                  <a:pt x="318998" y="457212"/>
                </a:lnTo>
                <a:lnTo>
                  <a:pt x="316458" y="466102"/>
                </a:lnTo>
                <a:lnTo>
                  <a:pt x="316052" y="466102"/>
                </a:lnTo>
                <a:lnTo>
                  <a:pt x="316598" y="463562"/>
                </a:lnTo>
                <a:lnTo>
                  <a:pt x="316814" y="461022"/>
                </a:lnTo>
                <a:lnTo>
                  <a:pt x="317004" y="459752"/>
                </a:lnTo>
                <a:lnTo>
                  <a:pt x="317474" y="458482"/>
                </a:lnTo>
                <a:lnTo>
                  <a:pt x="318008" y="457212"/>
                </a:lnTo>
                <a:lnTo>
                  <a:pt x="317868" y="455942"/>
                </a:lnTo>
                <a:lnTo>
                  <a:pt x="317055" y="458482"/>
                </a:lnTo>
                <a:lnTo>
                  <a:pt x="317347" y="447052"/>
                </a:lnTo>
                <a:lnTo>
                  <a:pt x="318617" y="445782"/>
                </a:lnTo>
                <a:lnTo>
                  <a:pt x="319887" y="444512"/>
                </a:lnTo>
                <a:lnTo>
                  <a:pt x="318490" y="444512"/>
                </a:lnTo>
                <a:lnTo>
                  <a:pt x="317385" y="445782"/>
                </a:lnTo>
                <a:lnTo>
                  <a:pt x="317512" y="441972"/>
                </a:lnTo>
                <a:lnTo>
                  <a:pt x="318668" y="440702"/>
                </a:lnTo>
                <a:lnTo>
                  <a:pt x="319595" y="439559"/>
                </a:lnTo>
                <a:lnTo>
                  <a:pt x="319709" y="439407"/>
                </a:lnTo>
                <a:lnTo>
                  <a:pt x="319862" y="438162"/>
                </a:lnTo>
                <a:lnTo>
                  <a:pt x="317538" y="440702"/>
                </a:lnTo>
                <a:lnTo>
                  <a:pt x="317563" y="439407"/>
                </a:lnTo>
                <a:lnTo>
                  <a:pt x="319176" y="438162"/>
                </a:lnTo>
                <a:lnTo>
                  <a:pt x="321068" y="436892"/>
                </a:lnTo>
                <a:lnTo>
                  <a:pt x="321983" y="435622"/>
                </a:lnTo>
                <a:lnTo>
                  <a:pt x="324319" y="435622"/>
                </a:lnTo>
                <a:lnTo>
                  <a:pt x="324358" y="436892"/>
                </a:lnTo>
                <a:lnTo>
                  <a:pt x="324446" y="447052"/>
                </a:lnTo>
                <a:lnTo>
                  <a:pt x="324142" y="458482"/>
                </a:lnTo>
                <a:lnTo>
                  <a:pt x="324027" y="474992"/>
                </a:lnTo>
                <a:lnTo>
                  <a:pt x="324154" y="478802"/>
                </a:lnTo>
                <a:lnTo>
                  <a:pt x="324459" y="482612"/>
                </a:lnTo>
                <a:lnTo>
                  <a:pt x="324993" y="477532"/>
                </a:lnTo>
                <a:lnTo>
                  <a:pt x="325272" y="469696"/>
                </a:lnTo>
                <a:lnTo>
                  <a:pt x="325615" y="455942"/>
                </a:lnTo>
                <a:lnTo>
                  <a:pt x="325996" y="445757"/>
                </a:lnTo>
                <a:lnTo>
                  <a:pt x="325894" y="434352"/>
                </a:lnTo>
                <a:lnTo>
                  <a:pt x="326504" y="433082"/>
                </a:lnTo>
                <a:lnTo>
                  <a:pt x="327126" y="431812"/>
                </a:lnTo>
                <a:lnTo>
                  <a:pt x="327977" y="426732"/>
                </a:lnTo>
                <a:lnTo>
                  <a:pt x="328536" y="421652"/>
                </a:lnTo>
                <a:lnTo>
                  <a:pt x="329044" y="423164"/>
                </a:lnTo>
                <a:lnTo>
                  <a:pt x="329438" y="424192"/>
                </a:lnTo>
                <a:lnTo>
                  <a:pt x="330060" y="425462"/>
                </a:lnTo>
                <a:lnTo>
                  <a:pt x="331076" y="435610"/>
                </a:lnTo>
                <a:lnTo>
                  <a:pt x="331482" y="444512"/>
                </a:lnTo>
                <a:lnTo>
                  <a:pt x="331597" y="455942"/>
                </a:lnTo>
                <a:lnTo>
                  <a:pt x="331317" y="461022"/>
                </a:lnTo>
                <a:lnTo>
                  <a:pt x="330568" y="458482"/>
                </a:lnTo>
                <a:lnTo>
                  <a:pt x="327939" y="455942"/>
                </a:lnTo>
                <a:lnTo>
                  <a:pt x="327837" y="457212"/>
                </a:lnTo>
                <a:lnTo>
                  <a:pt x="328345" y="457212"/>
                </a:lnTo>
                <a:lnTo>
                  <a:pt x="330911" y="462292"/>
                </a:lnTo>
                <a:lnTo>
                  <a:pt x="328142" y="478802"/>
                </a:lnTo>
                <a:lnTo>
                  <a:pt x="328155" y="481342"/>
                </a:lnTo>
                <a:lnTo>
                  <a:pt x="326339" y="485152"/>
                </a:lnTo>
                <a:lnTo>
                  <a:pt x="329882" y="485152"/>
                </a:lnTo>
                <a:lnTo>
                  <a:pt x="327406" y="483882"/>
                </a:lnTo>
                <a:lnTo>
                  <a:pt x="333362" y="480072"/>
                </a:lnTo>
                <a:lnTo>
                  <a:pt x="335356" y="478802"/>
                </a:lnTo>
                <a:lnTo>
                  <a:pt x="336042" y="476262"/>
                </a:lnTo>
                <a:lnTo>
                  <a:pt x="336689" y="477532"/>
                </a:lnTo>
                <a:lnTo>
                  <a:pt x="337388" y="478802"/>
                </a:lnTo>
                <a:lnTo>
                  <a:pt x="338378" y="481342"/>
                </a:lnTo>
                <a:lnTo>
                  <a:pt x="340461" y="483882"/>
                </a:lnTo>
                <a:lnTo>
                  <a:pt x="340550" y="486422"/>
                </a:lnTo>
                <a:lnTo>
                  <a:pt x="342544" y="486422"/>
                </a:lnTo>
                <a:lnTo>
                  <a:pt x="344258" y="485152"/>
                </a:lnTo>
                <a:lnTo>
                  <a:pt x="345452" y="485152"/>
                </a:lnTo>
                <a:lnTo>
                  <a:pt x="343941" y="486422"/>
                </a:lnTo>
                <a:lnTo>
                  <a:pt x="345008" y="486422"/>
                </a:lnTo>
                <a:lnTo>
                  <a:pt x="346583" y="485152"/>
                </a:lnTo>
                <a:lnTo>
                  <a:pt x="347510" y="483882"/>
                </a:lnTo>
                <a:lnTo>
                  <a:pt x="348259" y="482612"/>
                </a:lnTo>
                <a:lnTo>
                  <a:pt x="348564" y="486422"/>
                </a:lnTo>
                <a:lnTo>
                  <a:pt x="349046" y="491502"/>
                </a:lnTo>
                <a:lnTo>
                  <a:pt x="351713" y="491502"/>
                </a:lnTo>
                <a:lnTo>
                  <a:pt x="351624" y="487692"/>
                </a:lnTo>
                <a:lnTo>
                  <a:pt x="351396" y="485152"/>
                </a:lnTo>
                <a:lnTo>
                  <a:pt x="351828" y="484860"/>
                </a:lnTo>
                <a:lnTo>
                  <a:pt x="352399" y="483882"/>
                </a:lnTo>
                <a:lnTo>
                  <a:pt x="353542" y="483882"/>
                </a:lnTo>
                <a:lnTo>
                  <a:pt x="358038" y="481342"/>
                </a:lnTo>
                <a:lnTo>
                  <a:pt x="357441" y="481342"/>
                </a:lnTo>
                <a:lnTo>
                  <a:pt x="352526" y="482612"/>
                </a:lnTo>
                <a:lnTo>
                  <a:pt x="351447" y="482612"/>
                </a:lnTo>
                <a:lnTo>
                  <a:pt x="350481" y="481342"/>
                </a:lnTo>
                <a:lnTo>
                  <a:pt x="355193" y="478802"/>
                </a:lnTo>
                <a:lnTo>
                  <a:pt x="357365" y="477532"/>
                </a:lnTo>
                <a:lnTo>
                  <a:pt x="359994" y="481342"/>
                </a:lnTo>
                <a:lnTo>
                  <a:pt x="362102" y="482612"/>
                </a:lnTo>
                <a:lnTo>
                  <a:pt x="364058" y="482612"/>
                </a:lnTo>
                <a:lnTo>
                  <a:pt x="365036" y="491502"/>
                </a:lnTo>
                <a:lnTo>
                  <a:pt x="365874" y="497852"/>
                </a:lnTo>
                <a:lnTo>
                  <a:pt x="366534" y="505472"/>
                </a:lnTo>
                <a:lnTo>
                  <a:pt x="367931" y="525792"/>
                </a:lnTo>
                <a:lnTo>
                  <a:pt x="368947" y="538492"/>
                </a:lnTo>
                <a:lnTo>
                  <a:pt x="370039" y="548652"/>
                </a:lnTo>
                <a:lnTo>
                  <a:pt x="371195" y="555002"/>
                </a:lnTo>
                <a:lnTo>
                  <a:pt x="370624" y="547382"/>
                </a:lnTo>
                <a:lnTo>
                  <a:pt x="370166" y="538492"/>
                </a:lnTo>
                <a:lnTo>
                  <a:pt x="368071" y="497852"/>
                </a:lnTo>
                <a:lnTo>
                  <a:pt x="366128" y="482612"/>
                </a:lnTo>
                <a:lnTo>
                  <a:pt x="366776" y="481342"/>
                </a:lnTo>
                <a:lnTo>
                  <a:pt x="368071" y="478802"/>
                </a:lnTo>
                <a:lnTo>
                  <a:pt x="368630" y="469912"/>
                </a:lnTo>
                <a:lnTo>
                  <a:pt x="368744" y="467372"/>
                </a:lnTo>
                <a:lnTo>
                  <a:pt x="368922" y="459752"/>
                </a:lnTo>
                <a:lnTo>
                  <a:pt x="370789" y="469912"/>
                </a:lnTo>
                <a:lnTo>
                  <a:pt x="372351" y="478802"/>
                </a:lnTo>
                <a:lnTo>
                  <a:pt x="373443" y="487553"/>
                </a:lnTo>
                <a:lnTo>
                  <a:pt x="377723" y="486422"/>
                </a:lnTo>
                <a:lnTo>
                  <a:pt x="382574" y="485152"/>
                </a:lnTo>
                <a:lnTo>
                  <a:pt x="381215" y="483882"/>
                </a:lnTo>
                <a:lnTo>
                  <a:pt x="379641" y="483882"/>
                </a:lnTo>
                <a:lnTo>
                  <a:pt x="377291" y="485152"/>
                </a:lnTo>
                <a:lnTo>
                  <a:pt x="375716" y="486422"/>
                </a:lnTo>
                <a:lnTo>
                  <a:pt x="374942" y="486422"/>
                </a:lnTo>
                <a:lnTo>
                  <a:pt x="374078" y="477532"/>
                </a:lnTo>
                <a:lnTo>
                  <a:pt x="373748" y="474992"/>
                </a:lnTo>
                <a:lnTo>
                  <a:pt x="373519" y="473722"/>
                </a:lnTo>
                <a:lnTo>
                  <a:pt x="379615" y="472452"/>
                </a:lnTo>
                <a:lnTo>
                  <a:pt x="379577" y="471182"/>
                </a:lnTo>
                <a:lnTo>
                  <a:pt x="378929" y="471182"/>
                </a:lnTo>
                <a:lnTo>
                  <a:pt x="374370" y="472452"/>
                </a:lnTo>
                <a:lnTo>
                  <a:pt x="373392" y="472452"/>
                </a:lnTo>
                <a:lnTo>
                  <a:pt x="375513" y="471182"/>
                </a:lnTo>
                <a:lnTo>
                  <a:pt x="379768" y="468642"/>
                </a:lnTo>
                <a:lnTo>
                  <a:pt x="379222" y="468642"/>
                </a:lnTo>
                <a:lnTo>
                  <a:pt x="374383" y="469912"/>
                </a:lnTo>
                <a:lnTo>
                  <a:pt x="373456" y="471182"/>
                </a:lnTo>
                <a:lnTo>
                  <a:pt x="371030" y="468642"/>
                </a:lnTo>
                <a:lnTo>
                  <a:pt x="373672" y="467372"/>
                </a:lnTo>
                <a:lnTo>
                  <a:pt x="378955" y="464832"/>
                </a:lnTo>
                <a:lnTo>
                  <a:pt x="380466" y="462292"/>
                </a:lnTo>
                <a:lnTo>
                  <a:pt x="383184" y="466102"/>
                </a:lnTo>
                <a:lnTo>
                  <a:pt x="383438" y="466102"/>
                </a:lnTo>
                <a:lnTo>
                  <a:pt x="384733" y="467372"/>
                </a:lnTo>
                <a:lnTo>
                  <a:pt x="390842" y="511822"/>
                </a:lnTo>
                <a:lnTo>
                  <a:pt x="392430" y="524522"/>
                </a:lnTo>
                <a:lnTo>
                  <a:pt x="393941" y="534682"/>
                </a:lnTo>
                <a:lnTo>
                  <a:pt x="395287" y="541032"/>
                </a:lnTo>
                <a:lnTo>
                  <a:pt x="394411" y="534682"/>
                </a:lnTo>
                <a:lnTo>
                  <a:pt x="390499" y="491502"/>
                </a:lnTo>
                <a:lnTo>
                  <a:pt x="389585" y="484860"/>
                </a:lnTo>
                <a:lnTo>
                  <a:pt x="388543" y="477532"/>
                </a:lnTo>
                <a:lnTo>
                  <a:pt x="387273" y="469912"/>
                </a:lnTo>
                <a:lnTo>
                  <a:pt x="388543" y="471182"/>
                </a:lnTo>
                <a:lnTo>
                  <a:pt x="389953" y="472452"/>
                </a:lnTo>
                <a:lnTo>
                  <a:pt x="392239" y="472452"/>
                </a:lnTo>
                <a:lnTo>
                  <a:pt x="392925" y="471182"/>
                </a:lnTo>
                <a:lnTo>
                  <a:pt x="393115" y="469912"/>
                </a:lnTo>
                <a:lnTo>
                  <a:pt x="393242" y="469912"/>
                </a:lnTo>
                <a:lnTo>
                  <a:pt x="398259" y="509282"/>
                </a:lnTo>
                <a:lnTo>
                  <a:pt x="398475" y="516902"/>
                </a:lnTo>
                <a:lnTo>
                  <a:pt x="395147" y="509282"/>
                </a:lnTo>
                <a:lnTo>
                  <a:pt x="395160" y="510552"/>
                </a:lnTo>
                <a:lnTo>
                  <a:pt x="398513" y="520712"/>
                </a:lnTo>
                <a:lnTo>
                  <a:pt x="398399" y="528332"/>
                </a:lnTo>
                <a:lnTo>
                  <a:pt x="395046" y="515632"/>
                </a:lnTo>
                <a:lnTo>
                  <a:pt x="395020" y="516902"/>
                </a:lnTo>
                <a:lnTo>
                  <a:pt x="398703" y="532142"/>
                </a:lnTo>
                <a:lnTo>
                  <a:pt x="398322" y="541032"/>
                </a:lnTo>
                <a:lnTo>
                  <a:pt x="398119" y="544842"/>
                </a:lnTo>
                <a:lnTo>
                  <a:pt x="397560" y="547382"/>
                </a:lnTo>
                <a:lnTo>
                  <a:pt x="395160" y="547382"/>
                </a:lnTo>
                <a:lnTo>
                  <a:pt x="390182" y="539762"/>
                </a:lnTo>
                <a:lnTo>
                  <a:pt x="389420" y="538492"/>
                </a:lnTo>
                <a:lnTo>
                  <a:pt x="387489" y="534682"/>
                </a:lnTo>
                <a:lnTo>
                  <a:pt x="387248" y="533412"/>
                </a:lnTo>
                <a:lnTo>
                  <a:pt x="386626" y="530872"/>
                </a:lnTo>
                <a:lnTo>
                  <a:pt x="385699" y="527062"/>
                </a:lnTo>
                <a:lnTo>
                  <a:pt x="387731" y="510552"/>
                </a:lnTo>
                <a:lnTo>
                  <a:pt x="385673" y="510552"/>
                </a:lnTo>
                <a:lnTo>
                  <a:pt x="385394" y="530872"/>
                </a:lnTo>
                <a:lnTo>
                  <a:pt x="383184" y="529602"/>
                </a:lnTo>
                <a:lnTo>
                  <a:pt x="383476" y="524522"/>
                </a:lnTo>
                <a:lnTo>
                  <a:pt x="383628" y="521982"/>
                </a:lnTo>
                <a:lnTo>
                  <a:pt x="383717" y="519442"/>
                </a:lnTo>
                <a:lnTo>
                  <a:pt x="385521" y="510552"/>
                </a:lnTo>
                <a:lnTo>
                  <a:pt x="384251" y="510552"/>
                </a:lnTo>
                <a:lnTo>
                  <a:pt x="382460" y="524522"/>
                </a:lnTo>
                <a:lnTo>
                  <a:pt x="379412" y="521982"/>
                </a:lnTo>
                <a:lnTo>
                  <a:pt x="380568" y="519442"/>
                </a:lnTo>
                <a:lnTo>
                  <a:pt x="383476" y="513092"/>
                </a:lnTo>
                <a:lnTo>
                  <a:pt x="382689" y="510552"/>
                </a:lnTo>
                <a:lnTo>
                  <a:pt x="381889" y="511822"/>
                </a:lnTo>
                <a:lnTo>
                  <a:pt x="380149" y="519442"/>
                </a:lnTo>
                <a:lnTo>
                  <a:pt x="377990" y="518172"/>
                </a:lnTo>
                <a:lnTo>
                  <a:pt x="377329" y="514362"/>
                </a:lnTo>
                <a:lnTo>
                  <a:pt x="376682" y="510552"/>
                </a:lnTo>
                <a:lnTo>
                  <a:pt x="377558" y="508012"/>
                </a:lnTo>
                <a:lnTo>
                  <a:pt x="378129" y="506742"/>
                </a:lnTo>
                <a:lnTo>
                  <a:pt x="384556" y="496582"/>
                </a:lnTo>
                <a:lnTo>
                  <a:pt x="384225" y="495312"/>
                </a:lnTo>
                <a:lnTo>
                  <a:pt x="383349" y="496582"/>
                </a:lnTo>
                <a:lnTo>
                  <a:pt x="377126" y="508012"/>
                </a:lnTo>
                <a:lnTo>
                  <a:pt x="376339" y="508012"/>
                </a:lnTo>
                <a:lnTo>
                  <a:pt x="377698" y="505472"/>
                </a:lnTo>
                <a:lnTo>
                  <a:pt x="386499" y="488962"/>
                </a:lnTo>
                <a:lnTo>
                  <a:pt x="385356" y="488962"/>
                </a:lnTo>
                <a:lnTo>
                  <a:pt x="377202" y="504202"/>
                </a:lnTo>
                <a:lnTo>
                  <a:pt x="376174" y="505472"/>
                </a:lnTo>
                <a:lnTo>
                  <a:pt x="375856" y="501662"/>
                </a:lnTo>
                <a:lnTo>
                  <a:pt x="375793" y="500265"/>
                </a:lnTo>
                <a:lnTo>
                  <a:pt x="375780" y="497852"/>
                </a:lnTo>
                <a:lnTo>
                  <a:pt x="375602" y="496582"/>
                </a:lnTo>
                <a:lnTo>
                  <a:pt x="376059" y="496582"/>
                </a:lnTo>
                <a:lnTo>
                  <a:pt x="377215" y="495312"/>
                </a:lnTo>
                <a:lnTo>
                  <a:pt x="382397" y="490232"/>
                </a:lnTo>
                <a:lnTo>
                  <a:pt x="382625" y="487692"/>
                </a:lnTo>
                <a:lnTo>
                  <a:pt x="380644" y="490232"/>
                </a:lnTo>
                <a:lnTo>
                  <a:pt x="377875" y="492772"/>
                </a:lnTo>
                <a:lnTo>
                  <a:pt x="375894" y="494042"/>
                </a:lnTo>
                <a:lnTo>
                  <a:pt x="374116" y="494042"/>
                </a:lnTo>
                <a:lnTo>
                  <a:pt x="374497" y="497852"/>
                </a:lnTo>
                <a:lnTo>
                  <a:pt x="374561" y="504202"/>
                </a:lnTo>
                <a:lnTo>
                  <a:pt x="374751" y="506742"/>
                </a:lnTo>
                <a:lnTo>
                  <a:pt x="375513" y="510552"/>
                </a:lnTo>
                <a:lnTo>
                  <a:pt x="375767" y="514362"/>
                </a:lnTo>
                <a:lnTo>
                  <a:pt x="370763" y="506742"/>
                </a:lnTo>
                <a:lnTo>
                  <a:pt x="370814" y="508012"/>
                </a:lnTo>
                <a:lnTo>
                  <a:pt x="375881" y="516902"/>
                </a:lnTo>
                <a:lnTo>
                  <a:pt x="376085" y="520712"/>
                </a:lnTo>
                <a:lnTo>
                  <a:pt x="376186" y="530872"/>
                </a:lnTo>
                <a:lnTo>
                  <a:pt x="376072" y="534682"/>
                </a:lnTo>
                <a:lnTo>
                  <a:pt x="372795" y="527062"/>
                </a:lnTo>
                <a:lnTo>
                  <a:pt x="372732" y="528332"/>
                </a:lnTo>
                <a:lnTo>
                  <a:pt x="375881" y="538492"/>
                </a:lnTo>
                <a:lnTo>
                  <a:pt x="375831" y="539762"/>
                </a:lnTo>
                <a:lnTo>
                  <a:pt x="375246" y="546112"/>
                </a:lnTo>
                <a:lnTo>
                  <a:pt x="374040" y="553732"/>
                </a:lnTo>
                <a:lnTo>
                  <a:pt x="373392" y="560082"/>
                </a:lnTo>
                <a:lnTo>
                  <a:pt x="370687" y="561352"/>
                </a:lnTo>
                <a:lnTo>
                  <a:pt x="365569" y="552462"/>
                </a:lnTo>
                <a:lnTo>
                  <a:pt x="364807" y="551192"/>
                </a:lnTo>
                <a:lnTo>
                  <a:pt x="361899" y="546112"/>
                </a:lnTo>
                <a:lnTo>
                  <a:pt x="360540" y="542302"/>
                </a:lnTo>
                <a:lnTo>
                  <a:pt x="358508" y="537222"/>
                </a:lnTo>
                <a:lnTo>
                  <a:pt x="359206" y="538492"/>
                </a:lnTo>
                <a:lnTo>
                  <a:pt x="359562" y="532142"/>
                </a:lnTo>
                <a:lnTo>
                  <a:pt x="361556" y="525792"/>
                </a:lnTo>
                <a:lnTo>
                  <a:pt x="360133" y="525792"/>
                </a:lnTo>
                <a:lnTo>
                  <a:pt x="357835" y="537222"/>
                </a:lnTo>
                <a:lnTo>
                  <a:pt x="357492" y="532142"/>
                </a:lnTo>
                <a:lnTo>
                  <a:pt x="359460" y="524522"/>
                </a:lnTo>
                <a:lnTo>
                  <a:pt x="360680" y="519442"/>
                </a:lnTo>
                <a:lnTo>
                  <a:pt x="358127" y="524522"/>
                </a:lnTo>
                <a:lnTo>
                  <a:pt x="355561" y="532142"/>
                </a:lnTo>
                <a:lnTo>
                  <a:pt x="353682" y="530872"/>
                </a:lnTo>
                <a:lnTo>
                  <a:pt x="352666" y="525792"/>
                </a:lnTo>
                <a:lnTo>
                  <a:pt x="352894" y="521982"/>
                </a:lnTo>
                <a:lnTo>
                  <a:pt x="350342" y="523252"/>
                </a:lnTo>
                <a:lnTo>
                  <a:pt x="350253" y="533412"/>
                </a:lnTo>
                <a:lnTo>
                  <a:pt x="349846" y="537222"/>
                </a:lnTo>
                <a:lnTo>
                  <a:pt x="349097" y="539762"/>
                </a:lnTo>
                <a:lnTo>
                  <a:pt x="348792" y="542302"/>
                </a:lnTo>
                <a:lnTo>
                  <a:pt x="347027" y="534682"/>
                </a:lnTo>
                <a:lnTo>
                  <a:pt x="346976" y="537222"/>
                </a:lnTo>
                <a:lnTo>
                  <a:pt x="347713" y="546112"/>
                </a:lnTo>
                <a:lnTo>
                  <a:pt x="347294" y="549922"/>
                </a:lnTo>
                <a:lnTo>
                  <a:pt x="347510" y="551192"/>
                </a:lnTo>
                <a:lnTo>
                  <a:pt x="347116" y="553732"/>
                </a:lnTo>
                <a:lnTo>
                  <a:pt x="344576" y="543572"/>
                </a:lnTo>
                <a:lnTo>
                  <a:pt x="344436" y="543572"/>
                </a:lnTo>
                <a:lnTo>
                  <a:pt x="346583" y="557542"/>
                </a:lnTo>
                <a:lnTo>
                  <a:pt x="345782" y="562622"/>
                </a:lnTo>
                <a:lnTo>
                  <a:pt x="344970" y="566432"/>
                </a:lnTo>
                <a:lnTo>
                  <a:pt x="345528" y="567702"/>
                </a:lnTo>
                <a:lnTo>
                  <a:pt x="346062" y="568972"/>
                </a:lnTo>
                <a:lnTo>
                  <a:pt x="346532" y="568972"/>
                </a:lnTo>
                <a:lnTo>
                  <a:pt x="348653" y="560082"/>
                </a:lnTo>
                <a:lnTo>
                  <a:pt x="349656" y="553732"/>
                </a:lnTo>
                <a:lnTo>
                  <a:pt x="350456" y="548652"/>
                </a:lnTo>
                <a:lnTo>
                  <a:pt x="351332" y="542302"/>
                </a:lnTo>
                <a:lnTo>
                  <a:pt x="351688" y="539762"/>
                </a:lnTo>
                <a:lnTo>
                  <a:pt x="352056" y="534682"/>
                </a:lnTo>
                <a:lnTo>
                  <a:pt x="352183" y="530872"/>
                </a:lnTo>
                <a:lnTo>
                  <a:pt x="354888" y="538492"/>
                </a:lnTo>
                <a:lnTo>
                  <a:pt x="359054" y="546112"/>
                </a:lnTo>
                <a:lnTo>
                  <a:pt x="362839" y="552462"/>
                </a:lnTo>
                <a:lnTo>
                  <a:pt x="363042" y="552462"/>
                </a:lnTo>
                <a:lnTo>
                  <a:pt x="368300" y="562622"/>
                </a:lnTo>
                <a:lnTo>
                  <a:pt x="374650" y="562622"/>
                </a:lnTo>
                <a:lnTo>
                  <a:pt x="376186" y="561352"/>
                </a:lnTo>
                <a:lnTo>
                  <a:pt x="377558" y="544842"/>
                </a:lnTo>
                <a:lnTo>
                  <a:pt x="378167" y="534682"/>
                </a:lnTo>
                <a:lnTo>
                  <a:pt x="378066" y="521982"/>
                </a:lnTo>
                <a:lnTo>
                  <a:pt x="380784" y="528332"/>
                </a:lnTo>
                <a:lnTo>
                  <a:pt x="384340" y="534682"/>
                </a:lnTo>
                <a:lnTo>
                  <a:pt x="387591" y="539762"/>
                </a:lnTo>
                <a:lnTo>
                  <a:pt x="387794" y="539762"/>
                </a:lnTo>
                <a:lnTo>
                  <a:pt x="393026" y="548652"/>
                </a:lnTo>
                <a:lnTo>
                  <a:pt x="397764" y="549922"/>
                </a:lnTo>
                <a:lnTo>
                  <a:pt x="398932" y="548652"/>
                </a:lnTo>
                <a:lnTo>
                  <a:pt x="400253" y="548652"/>
                </a:lnTo>
                <a:lnTo>
                  <a:pt x="400316" y="547382"/>
                </a:lnTo>
                <a:lnTo>
                  <a:pt x="400443" y="541032"/>
                </a:lnTo>
                <a:lnTo>
                  <a:pt x="400558" y="528332"/>
                </a:lnTo>
                <a:lnTo>
                  <a:pt x="400519" y="516902"/>
                </a:lnTo>
                <a:lnTo>
                  <a:pt x="400431" y="514362"/>
                </a:lnTo>
                <a:lnTo>
                  <a:pt x="400050" y="507936"/>
                </a:lnTo>
                <a:lnTo>
                  <a:pt x="399199" y="497852"/>
                </a:lnTo>
                <a:lnTo>
                  <a:pt x="398106" y="487692"/>
                </a:lnTo>
                <a:lnTo>
                  <a:pt x="400126" y="495312"/>
                </a:lnTo>
                <a:lnTo>
                  <a:pt x="400558" y="497852"/>
                </a:lnTo>
                <a:lnTo>
                  <a:pt x="402488" y="506742"/>
                </a:lnTo>
                <a:lnTo>
                  <a:pt x="407619" y="510552"/>
                </a:lnTo>
                <a:lnTo>
                  <a:pt x="413766" y="515632"/>
                </a:lnTo>
                <a:lnTo>
                  <a:pt x="417131" y="516902"/>
                </a:lnTo>
                <a:lnTo>
                  <a:pt x="420712" y="519442"/>
                </a:lnTo>
                <a:lnTo>
                  <a:pt x="425932" y="521982"/>
                </a:lnTo>
                <a:lnTo>
                  <a:pt x="427088" y="520712"/>
                </a:lnTo>
                <a:lnTo>
                  <a:pt x="427164" y="518172"/>
                </a:lnTo>
                <a:lnTo>
                  <a:pt x="427253" y="515632"/>
                </a:lnTo>
                <a:lnTo>
                  <a:pt x="427189" y="508012"/>
                </a:lnTo>
                <a:lnTo>
                  <a:pt x="427393" y="504202"/>
                </a:lnTo>
                <a:lnTo>
                  <a:pt x="427151" y="502932"/>
                </a:lnTo>
                <a:lnTo>
                  <a:pt x="426339" y="499643"/>
                </a:lnTo>
                <a:lnTo>
                  <a:pt x="426339" y="508012"/>
                </a:lnTo>
                <a:lnTo>
                  <a:pt x="425462" y="507365"/>
                </a:lnTo>
                <a:lnTo>
                  <a:pt x="424510" y="515632"/>
                </a:lnTo>
                <a:lnTo>
                  <a:pt x="424053" y="515632"/>
                </a:lnTo>
                <a:lnTo>
                  <a:pt x="423202" y="513092"/>
                </a:lnTo>
                <a:lnTo>
                  <a:pt x="422757" y="513092"/>
                </a:lnTo>
                <a:lnTo>
                  <a:pt x="423252" y="514362"/>
                </a:lnTo>
                <a:lnTo>
                  <a:pt x="424141" y="516902"/>
                </a:lnTo>
                <a:lnTo>
                  <a:pt x="424662" y="516902"/>
                </a:lnTo>
                <a:lnTo>
                  <a:pt x="422960" y="518172"/>
                </a:lnTo>
                <a:lnTo>
                  <a:pt x="420052" y="515632"/>
                </a:lnTo>
                <a:lnTo>
                  <a:pt x="418973" y="514362"/>
                </a:lnTo>
                <a:lnTo>
                  <a:pt x="416788" y="511822"/>
                </a:lnTo>
                <a:lnTo>
                  <a:pt x="416128" y="510552"/>
                </a:lnTo>
                <a:lnTo>
                  <a:pt x="415378" y="509282"/>
                </a:lnTo>
                <a:lnTo>
                  <a:pt x="415937" y="510552"/>
                </a:lnTo>
                <a:lnTo>
                  <a:pt x="416382" y="513092"/>
                </a:lnTo>
                <a:lnTo>
                  <a:pt x="416966" y="514362"/>
                </a:lnTo>
                <a:lnTo>
                  <a:pt x="415455" y="514362"/>
                </a:lnTo>
                <a:lnTo>
                  <a:pt x="415213" y="513092"/>
                </a:lnTo>
                <a:lnTo>
                  <a:pt x="414477" y="509282"/>
                </a:lnTo>
                <a:lnTo>
                  <a:pt x="414007" y="508012"/>
                </a:lnTo>
                <a:lnTo>
                  <a:pt x="414210" y="509282"/>
                </a:lnTo>
                <a:lnTo>
                  <a:pt x="414743" y="511822"/>
                </a:lnTo>
                <a:lnTo>
                  <a:pt x="414972" y="513092"/>
                </a:lnTo>
                <a:lnTo>
                  <a:pt x="413448" y="513092"/>
                </a:lnTo>
                <a:lnTo>
                  <a:pt x="411886" y="510552"/>
                </a:lnTo>
                <a:lnTo>
                  <a:pt x="411111" y="509282"/>
                </a:lnTo>
                <a:lnTo>
                  <a:pt x="410616" y="509282"/>
                </a:lnTo>
                <a:lnTo>
                  <a:pt x="410743" y="510552"/>
                </a:lnTo>
                <a:lnTo>
                  <a:pt x="406577" y="508012"/>
                </a:lnTo>
                <a:lnTo>
                  <a:pt x="402678" y="497852"/>
                </a:lnTo>
                <a:lnTo>
                  <a:pt x="402247" y="494093"/>
                </a:lnTo>
                <a:lnTo>
                  <a:pt x="401167" y="491502"/>
                </a:lnTo>
                <a:lnTo>
                  <a:pt x="400850" y="489013"/>
                </a:lnTo>
                <a:lnTo>
                  <a:pt x="400431" y="487692"/>
                </a:lnTo>
                <a:lnTo>
                  <a:pt x="400024" y="486422"/>
                </a:lnTo>
                <a:lnTo>
                  <a:pt x="398970" y="482612"/>
                </a:lnTo>
                <a:lnTo>
                  <a:pt x="400621" y="481342"/>
                </a:lnTo>
                <a:lnTo>
                  <a:pt x="400380" y="480072"/>
                </a:lnTo>
                <a:lnTo>
                  <a:pt x="399288" y="481342"/>
                </a:lnTo>
                <a:lnTo>
                  <a:pt x="398703" y="481342"/>
                </a:lnTo>
                <a:lnTo>
                  <a:pt x="397764" y="477532"/>
                </a:lnTo>
                <a:lnTo>
                  <a:pt x="396938" y="472452"/>
                </a:lnTo>
                <a:lnTo>
                  <a:pt x="399770" y="468642"/>
                </a:lnTo>
                <a:lnTo>
                  <a:pt x="396824" y="472452"/>
                </a:lnTo>
                <a:lnTo>
                  <a:pt x="398233" y="468642"/>
                </a:lnTo>
                <a:lnTo>
                  <a:pt x="396824" y="469912"/>
                </a:lnTo>
                <a:lnTo>
                  <a:pt x="397129" y="468642"/>
                </a:lnTo>
                <a:lnTo>
                  <a:pt x="397421" y="467372"/>
                </a:lnTo>
                <a:lnTo>
                  <a:pt x="395833" y="468642"/>
                </a:lnTo>
                <a:lnTo>
                  <a:pt x="395897" y="464832"/>
                </a:lnTo>
                <a:lnTo>
                  <a:pt x="395922" y="463562"/>
                </a:lnTo>
                <a:lnTo>
                  <a:pt x="395084" y="464832"/>
                </a:lnTo>
                <a:lnTo>
                  <a:pt x="394525" y="463562"/>
                </a:lnTo>
                <a:lnTo>
                  <a:pt x="393674" y="458482"/>
                </a:lnTo>
                <a:lnTo>
                  <a:pt x="392887" y="455942"/>
                </a:lnTo>
                <a:lnTo>
                  <a:pt x="393357" y="453402"/>
                </a:lnTo>
                <a:lnTo>
                  <a:pt x="393585" y="452132"/>
                </a:lnTo>
                <a:lnTo>
                  <a:pt x="394982" y="454672"/>
                </a:lnTo>
                <a:lnTo>
                  <a:pt x="396608" y="457212"/>
                </a:lnTo>
                <a:lnTo>
                  <a:pt x="398805" y="458482"/>
                </a:lnTo>
                <a:lnTo>
                  <a:pt x="400380" y="461022"/>
                </a:lnTo>
                <a:lnTo>
                  <a:pt x="401764" y="461022"/>
                </a:lnTo>
                <a:lnTo>
                  <a:pt x="402996" y="462292"/>
                </a:lnTo>
                <a:lnTo>
                  <a:pt x="411797" y="491502"/>
                </a:lnTo>
                <a:lnTo>
                  <a:pt x="415607" y="502932"/>
                </a:lnTo>
                <a:lnTo>
                  <a:pt x="418414" y="508012"/>
                </a:lnTo>
                <a:lnTo>
                  <a:pt x="414921" y="499122"/>
                </a:lnTo>
                <a:lnTo>
                  <a:pt x="411048" y="487553"/>
                </a:lnTo>
                <a:lnTo>
                  <a:pt x="407225" y="474992"/>
                </a:lnTo>
                <a:lnTo>
                  <a:pt x="403656" y="462292"/>
                </a:lnTo>
                <a:lnTo>
                  <a:pt x="405358" y="463562"/>
                </a:lnTo>
                <a:lnTo>
                  <a:pt x="406742" y="464832"/>
                </a:lnTo>
                <a:lnTo>
                  <a:pt x="408774" y="463562"/>
                </a:lnTo>
                <a:lnTo>
                  <a:pt x="409244" y="463562"/>
                </a:lnTo>
                <a:lnTo>
                  <a:pt x="410146" y="462292"/>
                </a:lnTo>
                <a:lnTo>
                  <a:pt x="409600" y="459752"/>
                </a:lnTo>
                <a:lnTo>
                  <a:pt x="409549" y="458482"/>
                </a:lnTo>
                <a:lnTo>
                  <a:pt x="410298" y="461022"/>
                </a:lnTo>
                <a:lnTo>
                  <a:pt x="411645" y="463562"/>
                </a:lnTo>
                <a:lnTo>
                  <a:pt x="411480" y="464832"/>
                </a:lnTo>
                <a:lnTo>
                  <a:pt x="410502" y="464832"/>
                </a:lnTo>
                <a:lnTo>
                  <a:pt x="413105" y="467372"/>
                </a:lnTo>
                <a:lnTo>
                  <a:pt x="409981" y="467372"/>
                </a:lnTo>
                <a:lnTo>
                  <a:pt x="411213" y="469912"/>
                </a:lnTo>
                <a:lnTo>
                  <a:pt x="414134" y="467372"/>
                </a:lnTo>
                <a:lnTo>
                  <a:pt x="414426" y="472452"/>
                </a:lnTo>
                <a:lnTo>
                  <a:pt x="411238" y="471182"/>
                </a:lnTo>
                <a:lnTo>
                  <a:pt x="412902" y="473722"/>
                </a:lnTo>
                <a:lnTo>
                  <a:pt x="415671" y="472452"/>
                </a:lnTo>
                <a:lnTo>
                  <a:pt x="416064" y="476262"/>
                </a:lnTo>
                <a:lnTo>
                  <a:pt x="417626" y="480072"/>
                </a:lnTo>
                <a:lnTo>
                  <a:pt x="418706" y="481342"/>
                </a:lnTo>
                <a:lnTo>
                  <a:pt x="419366" y="485152"/>
                </a:lnTo>
                <a:lnTo>
                  <a:pt x="420458" y="486422"/>
                </a:lnTo>
                <a:lnTo>
                  <a:pt x="421894" y="490232"/>
                </a:lnTo>
                <a:lnTo>
                  <a:pt x="422935" y="494042"/>
                </a:lnTo>
                <a:lnTo>
                  <a:pt x="418807" y="492823"/>
                </a:lnTo>
                <a:lnTo>
                  <a:pt x="423405" y="496582"/>
                </a:lnTo>
                <a:lnTo>
                  <a:pt x="426339" y="508012"/>
                </a:lnTo>
                <a:lnTo>
                  <a:pt x="426339" y="499643"/>
                </a:lnTo>
                <a:lnTo>
                  <a:pt x="426212" y="499122"/>
                </a:lnTo>
                <a:lnTo>
                  <a:pt x="425196" y="494042"/>
                </a:lnTo>
                <a:lnTo>
                  <a:pt x="424942" y="492772"/>
                </a:lnTo>
                <a:lnTo>
                  <a:pt x="427189" y="496582"/>
                </a:lnTo>
                <a:lnTo>
                  <a:pt x="430098" y="499122"/>
                </a:lnTo>
                <a:lnTo>
                  <a:pt x="436270" y="502932"/>
                </a:lnTo>
                <a:lnTo>
                  <a:pt x="437972" y="502932"/>
                </a:lnTo>
                <a:lnTo>
                  <a:pt x="441972" y="504202"/>
                </a:lnTo>
                <a:lnTo>
                  <a:pt x="451078" y="508012"/>
                </a:lnTo>
                <a:lnTo>
                  <a:pt x="451916" y="505472"/>
                </a:lnTo>
                <a:lnTo>
                  <a:pt x="451358" y="501662"/>
                </a:lnTo>
                <a:lnTo>
                  <a:pt x="450570" y="497852"/>
                </a:lnTo>
                <a:lnTo>
                  <a:pt x="450011" y="494093"/>
                </a:lnTo>
                <a:lnTo>
                  <a:pt x="449884" y="494042"/>
                </a:lnTo>
                <a:lnTo>
                  <a:pt x="449503" y="490232"/>
                </a:lnTo>
                <a:lnTo>
                  <a:pt x="449059" y="488530"/>
                </a:lnTo>
                <a:lnTo>
                  <a:pt x="449059" y="502932"/>
                </a:lnTo>
                <a:lnTo>
                  <a:pt x="446620" y="505472"/>
                </a:lnTo>
                <a:lnTo>
                  <a:pt x="446087" y="504202"/>
                </a:lnTo>
                <a:lnTo>
                  <a:pt x="444500" y="500392"/>
                </a:lnTo>
                <a:lnTo>
                  <a:pt x="442849" y="499122"/>
                </a:lnTo>
                <a:lnTo>
                  <a:pt x="445249" y="502932"/>
                </a:lnTo>
                <a:lnTo>
                  <a:pt x="442988" y="504202"/>
                </a:lnTo>
                <a:lnTo>
                  <a:pt x="439585" y="497852"/>
                </a:lnTo>
                <a:lnTo>
                  <a:pt x="438442" y="496582"/>
                </a:lnTo>
                <a:lnTo>
                  <a:pt x="439293" y="497852"/>
                </a:lnTo>
                <a:lnTo>
                  <a:pt x="440080" y="500392"/>
                </a:lnTo>
                <a:lnTo>
                  <a:pt x="440969" y="501662"/>
                </a:lnTo>
                <a:lnTo>
                  <a:pt x="439534" y="502932"/>
                </a:lnTo>
                <a:lnTo>
                  <a:pt x="439064" y="501662"/>
                </a:lnTo>
                <a:lnTo>
                  <a:pt x="438531" y="500265"/>
                </a:lnTo>
                <a:lnTo>
                  <a:pt x="438810" y="501662"/>
                </a:lnTo>
                <a:lnTo>
                  <a:pt x="437261" y="501662"/>
                </a:lnTo>
                <a:lnTo>
                  <a:pt x="435317" y="499122"/>
                </a:lnTo>
                <a:lnTo>
                  <a:pt x="434340" y="497852"/>
                </a:lnTo>
                <a:lnTo>
                  <a:pt x="433565" y="497852"/>
                </a:lnTo>
                <a:lnTo>
                  <a:pt x="434111" y="499122"/>
                </a:lnTo>
                <a:lnTo>
                  <a:pt x="433031" y="497852"/>
                </a:lnTo>
                <a:lnTo>
                  <a:pt x="432015" y="496582"/>
                </a:lnTo>
                <a:lnTo>
                  <a:pt x="431419" y="495312"/>
                </a:lnTo>
                <a:lnTo>
                  <a:pt x="431050" y="496481"/>
                </a:lnTo>
                <a:lnTo>
                  <a:pt x="432904" y="497852"/>
                </a:lnTo>
                <a:lnTo>
                  <a:pt x="431012" y="496582"/>
                </a:lnTo>
                <a:lnTo>
                  <a:pt x="426046" y="492772"/>
                </a:lnTo>
                <a:lnTo>
                  <a:pt x="424764" y="487692"/>
                </a:lnTo>
                <a:lnTo>
                  <a:pt x="422694" y="483882"/>
                </a:lnTo>
                <a:lnTo>
                  <a:pt x="421449" y="482612"/>
                </a:lnTo>
                <a:lnTo>
                  <a:pt x="420471" y="478802"/>
                </a:lnTo>
                <a:lnTo>
                  <a:pt x="419290" y="477532"/>
                </a:lnTo>
                <a:lnTo>
                  <a:pt x="417639" y="473722"/>
                </a:lnTo>
                <a:lnTo>
                  <a:pt x="418934" y="471182"/>
                </a:lnTo>
                <a:lnTo>
                  <a:pt x="418465" y="469912"/>
                </a:lnTo>
                <a:lnTo>
                  <a:pt x="417766" y="472452"/>
                </a:lnTo>
                <a:lnTo>
                  <a:pt x="417080" y="472452"/>
                </a:lnTo>
                <a:lnTo>
                  <a:pt x="415455" y="468642"/>
                </a:lnTo>
                <a:lnTo>
                  <a:pt x="413880" y="464832"/>
                </a:lnTo>
                <a:lnTo>
                  <a:pt x="414413" y="463562"/>
                </a:lnTo>
                <a:lnTo>
                  <a:pt x="416013" y="459752"/>
                </a:lnTo>
                <a:lnTo>
                  <a:pt x="413664" y="463562"/>
                </a:lnTo>
                <a:lnTo>
                  <a:pt x="414134" y="461022"/>
                </a:lnTo>
                <a:lnTo>
                  <a:pt x="414375" y="459752"/>
                </a:lnTo>
                <a:lnTo>
                  <a:pt x="413245" y="461022"/>
                </a:lnTo>
                <a:lnTo>
                  <a:pt x="413321" y="458482"/>
                </a:lnTo>
                <a:lnTo>
                  <a:pt x="412076" y="461022"/>
                </a:lnTo>
                <a:lnTo>
                  <a:pt x="411683" y="458482"/>
                </a:lnTo>
                <a:lnTo>
                  <a:pt x="411289" y="455942"/>
                </a:lnTo>
                <a:lnTo>
                  <a:pt x="410337" y="455942"/>
                </a:lnTo>
                <a:lnTo>
                  <a:pt x="409638" y="454672"/>
                </a:lnTo>
                <a:lnTo>
                  <a:pt x="408914" y="452132"/>
                </a:lnTo>
                <a:lnTo>
                  <a:pt x="409168" y="450862"/>
                </a:lnTo>
                <a:lnTo>
                  <a:pt x="408914" y="449592"/>
                </a:lnTo>
                <a:lnTo>
                  <a:pt x="408406" y="447052"/>
                </a:lnTo>
                <a:lnTo>
                  <a:pt x="407517" y="443839"/>
                </a:lnTo>
                <a:lnTo>
                  <a:pt x="407517" y="458482"/>
                </a:lnTo>
                <a:lnTo>
                  <a:pt x="407454" y="461022"/>
                </a:lnTo>
                <a:lnTo>
                  <a:pt x="405841" y="462292"/>
                </a:lnTo>
                <a:lnTo>
                  <a:pt x="400761" y="458482"/>
                </a:lnTo>
                <a:lnTo>
                  <a:pt x="399923" y="457212"/>
                </a:lnTo>
                <a:lnTo>
                  <a:pt x="395020" y="450862"/>
                </a:lnTo>
                <a:lnTo>
                  <a:pt x="393166" y="448322"/>
                </a:lnTo>
                <a:lnTo>
                  <a:pt x="393014" y="448017"/>
                </a:lnTo>
                <a:lnTo>
                  <a:pt x="393014" y="452132"/>
                </a:lnTo>
                <a:lnTo>
                  <a:pt x="392404" y="452132"/>
                </a:lnTo>
                <a:lnTo>
                  <a:pt x="392137" y="453402"/>
                </a:lnTo>
                <a:lnTo>
                  <a:pt x="392544" y="450862"/>
                </a:lnTo>
                <a:lnTo>
                  <a:pt x="393014" y="452132"/>
                </a:lnTo>
                <a:lnTo>
                  <a:pt x="393014" y="448017"/>
                </a:lnTo>
                <a:lnTo>
                  <a:pt x="391922" y="445782"/>
                </a:lnTo>
                <a:lnTo>
                  <a:pt x="391896" y="444512"/>
                </a:lnTo>
                <a:lnTo>
                  <a:pt x="391972" y="436892"/>
                </a:lnTo>
                <a:lnTo>
                  <a:pt x="392137" y="435622"/>
                </a:lnTo>
                <a:lnTo>
                  <a:pt x="391566" y="439407"/>
                </a:lnTo>
                <a:lnTo>
                  <a:pt x="391528" y="444512"/>
                </a:lnTo>
                <a:lnTo>
                  <a:pt x="391477" y="463562"/>
                </a:lnTo>
                <a:lnTo>
                  <a:pt x="391020" y="468642"/>
                </a:lnTo>
                <a:lnTo>
                  <a:pt x="389369" y="469912"/>
                </a:lnTo>
                <a:lnTo>
                  <a:pt x="385178" y="464832"/>
                </a:lnTo>
                <a:lnTo>
                  <a:pt x="384378" y="463562"/>
                </a:lnTo>
                <a:lnTo>
                  <a:pt x="384048" y="463562"/>
                </a:lnTo>
                <a:lnTo>
                  <a:pt x="383933" y="455942"/>
                </a:lnTo>
                <a:lnTo>
                  <a:pt x="382803" y="458482"/>
                </a:lnTo>
                <a:lnTo>
                  <a:pt x="383006" y="462292"/>
                </a:lnTo>
                <a:lnTo>
                  <a:pt x="382651" y="461022"/>
                </a:lnTo>
                <a:lnTo>
                  <a:pt x="380555" y="458482"/>
                </a:lnTo>
                <a:lnTo>
                  <a:pt x="380238" y="458101"/>
                </a:lnTo>
                <a:lnTo>
                  <a:pt x="380238" y="462292"/>
                </a:lnTo>
                <a:lnTo>
                  <a:pt x="378853" y="463562"/>
                </a:lnTo>
                <a:lnTo>
                  <a:pt x="373253" y="466102"/>
                </a:lnTo>
                <a:lnTo>
                  <a:pt x="372300" y="467372"/>
                </a:lnTo>
                <a:lnTo>
                  <a:pt x="371221" y="467372"/>
                </a:lnTo>
                <a:lnTo>
                  <a:pt x="375183" y="464832"/>
                </a:lnTo>
                <a:lnTo>
                  <a:pt x="377164" y="463562"/>
                </a:lnTo>
                <a:lnTo>
                  <a:pt x="379095" y="461022"/>
                </a:lnTo>
                <a:lnTo>
                  <a:pt x="380238" y="462292"/>
                </a:lnTo>
                <a:lnTo>
                  <a:pt x="380238" y="458101"/>
                </a:lnTo>
                <a:lnTo>
                  <a:pt x="378472" y="455968"/>
                </a:lnTo>
                <a:lnTo>
                  <a:pt x="378472" y="459752"/>
                </a:lnTo>
                <a:lnTo>
                  <a:pt x="377190" y="461022"/>
                </a:lnTo>
                <a:lnTo>
                  <a:pt x="372605" y="463562"/>
                </a:lnTo>
                <a:lnTo>
                  <a:pt x="371906" y="464832"/>
                </a:lnTo>
                <a:lnTo>
                  <a:pt x="370624" y="464832"/>
                </a:lnTo>
                <a:lnTo>
                  <a:pt x="374154" y="462292"/>
                </a:lnTo>
                <a:lnTo>
                  <a:pt x="375920" y="461022"/>
                </a:lnTo>
                <a:lnTo>
                  <a:pt x="377583" y="458482"/>
                </a:lnTo>
                <a:lnTo>
                  <a:pt x="378472" y="459752"/>
                </a:lnTo>
                <a:lnTo>
                  <a:pt x="378472" y="455968"/>
                </a:lnTo>
                <a:lnTo>
                  <a:pt x="377405" y="454672"/>
                </a:lnTo>
                <a:lnTo>
                  <a:pt x="376872" y="452132"/>
                </a:lnTo>
                <a:lnTo>
                  <a:pt x="376326" y="449592"/>
                </a:lnTo>
                <a:lnTo>
                  <a:pt x="376275" y="443242"/>
                </a:lnTo>
                <a:lnTo>
                  <a:pt x="376275" y="457212"/>
                </a:lnTo>
                <a:lnTo>
                  <a:pt x="373608" y="459752"/>
                </a:lnTo>
                <a:lnTo>
                  <a:pt x="374129" y="459752"/>
                </a:lnTo>
                <a:lnTo>
                  <a:pt x="372275" y="461022"/>
                </a:lnTo>
                <a:lnTo>
                  <a:pt x="371754" y="462292"/>
                </a:lnTo>
                <a:lnTo>
                  <a:pt x="370243" y="461022"/>
                </a:lnTo>
                <a:lnTo>
                  <a:pt x="372376" y="459752"/>
                </a:lnTo>
                <a:lnTo>
                  <a:pt x="374497" y="458482"/>
                </a:lnTo>
                <a:lnTo>
                  <a:pt x="375793" y="455942"/>
                </a:lnTo>
                <a:lnTo>
                  <a:pt x="376275" y="457212"/>
                </a:lnTo>
                <a:lnTo>
                  <a:pt x="376275" y="443242"/>
                </a:lnTo>
                <a:lnTo>
                  <a:pt x="375348" y="443242"/>
                </a:lnTo>
                <a:lnTo>
                  <a:pt x="376097" y="452132"/>
                </a:lnTo>
                <a:lnTo>
                  <a:pt x="375500" y="451866"/>
                </a:lnTo>
                <a:lnTo>
                  <a:pt x="375500" y="455942"/>
                </a:lnTo>
                <a:lnTo>
                  <a:pt x="374751" y="455942"/>
                </a:lnTo>
                <a:lnTo>
                  <a:pt x="374408" y="454672"/>
                </a:lnTo>
                <a:lnTo>
                  <a:pt x="374777" y="454672"/>
                </a:lnTo>
                <a:lnTo>
                  <a:pt x="375500" y="455942"/>
                </a:lnTo>
                <a:lnTo>
                  <a:pt x="375500" y="451866"/>
                </a:lnTo>
                <a:lnTo>
                  <a:pt x="373380" y="450862"/>
                </a:lnTo>
                <a:lnTo>
                  <a:pt x="373748" y="449440"/>
                </a:lnTo>
                <a:lnTo>
                  <a:pt x="372224" y="448322"/>
                </a:lnTo>
                <a:lnTo>
                  <a:pt x="369989" y="441972"/>
                </a:lnTo>
                <a:lnTo>
                  <a:pt x="370281" y="440702"/>
                </a:lnTo>
                <a:lnTo>
                  <a:pt x="370484" y="439407"/>
                </a:lnTo>
                <a:lnTo>
                  <a:pt x="371576" y="435622"/>
                </a:lnTo>
                <a:lnTo>
                  <a:pt x="371271" y="435622"/>
                </a:lnTo>
                <a:lnTo>
                  <a:pt x="370776" y="437261"/>
                </a:lnTo>
                <a:lnTo>
                  <a:pt x="369836" y="440702"/>
                </a:lnTo>
                <a:lnTo>
                  <a:pt x="369265" y="440702"/>
                </a:lnTo>
                <a:lnTo>
                  <a:pt x="369544" y="439432"/>
                </a:lnTo>
                <a:lnTo>
                  <a:pt x="371830" y="429272"/>
                </a:lnTo>
                <a:lnTo>
                  <a:pt x="370941" y="429272"/>
                </a:lnTo>
                <a:lnTo>
                  <a:pt x="369303" y="436892"/>
                </a:lnTo>
                <a:lnTo>
                  <a:pt x="368858" y="439432"/>
                </a:lnTo>
                <a:lnTo>
                  <a:pt x="367969" y="438162"/>
                </a:lnTo>
                <a:lnTo>
                  <a:pt x="366852" y="433146"/>
                </a:lnTo>
                <a:lnTo>
                  <a:pt x="366953" y="432777"/>
                </a:lnTo>
                <a:lnTo>
                  <a:pt x="367322" y="431812"/>
                </a:lnTo>
                <a:lnTo>
                  <a:pt x="367842" y="431812"/>
                </a:lnTo>
                <a:lnTo>
                  <a:pt x="370586" y="425462"/>
                </a:lnTo>
                <a:lnTo>
                  <a:pt x="371335" y="422922"/>
                </a:lnTo>
                <a:lnTo>
                  <a:pt x="372960" y="422922"/>
                </a:lnTo>
                <a:lnTo>
                  <a:pt x="373075" y="421652"/>
                </a:lnTo>
                <a:lnTo>
                  <a:pt x="374637" y="425602"/>
                </a:lnTo>
                <a:lnTo>
                  <a:pt x="380314" y="443242"/>
                </a:lnTo>
                <a:lnTo>
                  <a:pt x="383717" y="453402"/>
                </a:lnTo>
                <a:lnTo>
                  <a:pt x="386626" y="461022"/>
                </a:lnTo>
                <a:lnTo>
                  <a:pt x="388645" y="466102"/>
                </a:lnTo>
                <a:lnTo>
                  <a:pt x="387159" y="459752"/>
                </a:lnTo>
                <a:lnTo>
                  <a:pt x="384505" y="450862"/>
                </a:lnTo>
                <a:lnTo>
                  <a:pt x="381266" y="441972"/>
                </a:lnTo>
                <a:lnTo>
                  <a:pt x="378002" y="430542"/>
                </a:lnTo>
                <a:lnTo>
                  <a:pt x="376821" y="426732"/>
                </a:lnTo>
                <a:lnTo>
                  <a:pt x="375081" y="422922"/>
                </a:lnTo>
                <a:lnTo>
                  <a:pt x="373024" y="417842"/>
                </a:lnTo>
                <a:lnTo>
                  <a:pt x="372681" y="414032"/>
                </a:lnTo>
                <a:lnTo>
                  <a:pt x="371970" y="411492"/>
                </a:lnTo>
                <a:lnTo>
                  <a:pt x="371170" y="407682"/>
                </a:lnTo>
                <a:lnTo>
                  <a:pt x="372554" y="410222"/>
                </a:lnTo>
                <a:lnTo>
                  <a:pt x="374053" y="411492"/>
                </a:lnTo>
                <a:lnTo>
                  <a:pt x="376313" y="414032"/>
                </a:lnTo>
                <a:lnTo>
                  <a:pt x="387578" y="443242"/>
                </a:lnTo>
                <a:lnTo>
                  <a:pt x="385991" y="440702"/>
                </a:lnTo>
                <a:lnTo>
                  <a:pt x="383794" y="439826"/>
                </a:lnTo>
                <a:lnTo>
                  <a:pt x="387438" y="444512"/>
                </a:lnTo>
                <a:lnTo>
                  <a:pt x="388239" y="445782"/>
                </a:lnTo>
                <a:lnTo>
                  <a:pt x="389191" y="448322"/>
                </a:lnTo>
                <a:lnTo>
                  <a:pt x="389890" y="453402"/>
                </a:lnTo>
                <a:lnTo>
                  <a:pt x="390232" y="454672"/>
                </a:lnTo>
                <a:lnTo>
                  <a:pt x="390702" y="462292"/>
                </a:lnTo>
                <a:lnTo>
                  <a:pt x="391477" y="463562"/>
                </a:lnTo>
                <a:lnTo>
                  <a:pt x="391477" y="444500"/>
                </a:lnTo>
                <a:lnTo>
                  <a:pt x="388581" y="443242"/>
                </a:lnTo>
                <a:lnTo>
                  <a:pt x="388734" y="441972"/>
                </a:lnTo>
                <a:lnTo>
                  <a:pt x="388213" y="441972"/>
                </a:lnTo>
                <a:lnTo>
                  <a:pt x="387769" y="439407"/>
                </a:lnTo>
                <a:lnTo>
                  <a:pt x="387375" y="438162"/>
                </a:lnTo>
                <a:lnTo>
                  <a:pt x="387172" y="438162"/>
                </a:lnTo>
                <a:lnTo>
                  <a:pt x="385521" y="433146"/>
                </a:lnTo>
                <a:lnTo>
                  <a:pt x="385673" y="431812"/>
                </a:lnTo>
                <a:lnTo>
                  <a:pt x="386397" y="426732"/>
                </a:lnTo>
                <a:lnTo>
                  <a:pt x="386130" y="426732"/>
                </a:lnTo>
                <a:lnTo>
                  <a:pt x="385826" y="428332"/>
                </a:lnTo>
                <a:lnTo>
                  <a:pt x="385495" y="430542"/>
                </a:lnTo>
                <a:lnTo>
                  <a:pt x="385140" y="431660"/>
                </a:lnTo>
                <a:lnTo>
                  <a:pt x="385114" y="431812"/>
                </a:lnTo>
                <a:lnTo>
                  <a:pt x="385064" y="431660"/>
                </a:lnTo>
                <a:lnTo>
                  <a:pt x="382473" y="424383"/>
                </a:lnTo>
                <a:lnTo>
                  <a:pt x="382498" y="424014"/>
                </a:lnTo>
                <a:lnTo>
                  <a:pt x="383019" y="422922"/>
                </a:lnTo>
                <a:lnTo>
                  <a:pt x="384835" y="419112"/>
                </a:lnTo>
                <a:lnTo>
                  <a:pt x="384695" y="417842"/>
                </a:lnTo>
                <a:lnTo>
                  <a:pt x="383882" y="419112"/>
                </a:lnTo>
                <a:lnTo>
                  <a:pt x="381927" y="422922"/>
                </a:lnTo>
                <a:lnTo>
                  <a:pt x="381457" y="422922"/>
                </a:lnTo>
                <a:lnTo>
                  <a:pt x="380453" y="420382"/>
                </a:lnTo>
                <a:lnTo>
                  <a:pt x="380619" y="419112"/>
                </a:lnTo>
                <a:lnTo>
                  <a:pt x="380847" y="417842"/>
                </a:lnTo>
                <a:lnTo>
                  <a:pt x="384225" y="417842"/>
                </a:lnTo>
                <a:lnTo>
                  <a:pt x="384632" y="416572"/>
                </a:lnTo>
                <a:lnTo>
                  <a:pt x="385356" y="416572"/>
                </a:lnTo>
                <a:lnTo>
                  <a:pt x="385076" y="415302"/>
                </a:lnTo>
                <a:lnTo>
                  <a:pt x="384810" y="414032"/>
                </a:lnTo>
                <a:lnTo>
                  <a:pt x="384594" y="411492"/>
                </a:lnTo>
                <a:lnTo>
                  <a:pt x="384009" y="408952"/>
                </a:lnTo>
                <a:lnTo>
                  <a:pt x="383921" y="407682"/>
                </a:lnTo>
                <a:lnTo>
                  <a:pt x="383552" y="406412"/>
                </a:lnTo>
                <a:lnTo>
                  <a:pt x="383184" y="405142"/>
                </a:lnTo>
                <a:lnTo>
                  <a:pt x="386600" y="411492"/>
                </a:lnTo>
                <a:lnTo>
                  <a:pt x="389661" y="419112"/>
                </a:lnTo>
                <a:lnTo>
                  <a:pt x="395605" y="435622"/>
                </a:lnTo>
                <a:lnTo>
                  <a:pt x="399453" y="444512"/>
                </a:lnTo>
                <a:lnTo>
                  <a:pt x="402704" y="453402"/>
                </a:lnTo>
                <a:lnTo>
                  <a:pt x="404926" y="457212"/>
                </a:lnTo>
                <a:lnTo>
                  <a:pt x="402805" y="452132"/>
                </a:lnTo>
                <a:lnTo>
                  <a:pt x="399834" y="443242"/>
                </a:lnTo>
                <a:lnTo>
                  <a:pt x="390715" y="417842"/>
                </a:lnTo>
                <a:lnTo>
                  <a:pt x="387210" y="408952"/>
                </a:lnTo>
                <a:lnTo>
                  <a:pt x="385241" y="405142"/>
                </a:lnTo>
                <a:lnTo>
                  <a:pt x="383260" y="401332"/>
                </a:lnTo>
                <a:lnTo>
                  <a:pt x="384149" y="402602"/>
                </a:lnTo>
                <a:lnTo>
                  <a:pt x="388200" y="405142"/>
                </a:lnTo>
                <a:lnTo>
                  <a:pt x="389991" y="407682"/>
                </a:lnTo>
                <a:lnTo>
                  <a:pt x="391134" y="407682"/>
                </a:lnTo>
                <a:lnTo>
                  <a:pt x="402882" y="435622"/>
                </a:lnTo>
                <a:lnTo>
                  <a:pt x="401193" y="433082"/>
                </a:lnTo>
                <a:lnTo>
                  <a:pt x="399097" y="432257"/>
                </a:lnTo>
                <a:lnTo>
                  <a:pt x="402450" y="435622"/>
                </a:lnTo>
                <a:lnTo>
                  <a:pt x="403301" y="436892"/>
                </a:lnTo>
                <a:lnTo>
                  <a:pt x="404393" y="439407"/>
                </a:lnTo>
                <a:lnTo>
                  <a:pt x="406819" y="449592"/>
                </a:lnTo>
                <a:lnTo>
                  <a:pt x="405155" y="447052"/>
                </a:lnTo>
                <a:lnTo>
                  <a:pt x="403098" y="444512"/>
                </a:lnTo>
                <a:lnTo>
                  <a:pt x="403313" y="445782"/>
                </a:lnTo>
                <a:lnTo>
                  <a:pt x="403872" y="445782"/>
                </a:lnTo>
                <a:lnTo>
                  <a:pt x="406247" y="452132"/>
                </a:lnTo>
                <a:lnTo>
                  <a:pt x="407517" y="458482"/>
                </a:lnTo>
                <a:lnTo>
                  <a:pt x="407517" y="443839"/>
                </a:lnTo>
                <a:lnTo>
                  <a:pt x="405955" y="438162"/>
                </a:lnTo>
                <a:lnTo>
                  <a:pt x="408089" y="440702"/>
                </a:lnTo>
                <a:lnTo>
                  <a:pt x="414134" y="445782"/>
                </a:lnTo>
                <a:lnTo>
                  <a:pt x="418287" y="453402"/>
                </a:lnTo>
                <a:lnTo>
                  <a:pt x="425107" y="467372"/>
                </a:lnTo>
                <a:lnTo>
                  <a:pt x="431901" y="480072"/>
                </a:lnTo>
                <a:lnTo>
                  <a:pt x="437629" y="491502"/>
                </a:lnTo>
                <a:lnTo>
                  <a:pt x="441261" y="495312"/>
                </a:lnTo>
                <a:lnTo>
                  <a:pt x="435292" y="485152"/>
                </a:lnTo>
                <a:lnTo>
                  <a:pt x="428345" y="472452"/>
                </a:lnTo>
                <a:lnTo>
                  <a:pt x="421398" y="458482"/>
                </a:lnTo>
                <a:lnTo>
                  <a:pt x="415366" y="447052"/>
                </a:lnTo>
                <a:lnTo>
                  <a:pt x="415658" y="447052"/>
                </a:lnTo>
                <a:lnTo>
                  <a:pt x="421792" y="453402"/>
                </a:lnTo>
                <a:lnTo>
                  <a:pt x="425081" y="452132"/>
                </a:lnTo>
                <a:lnTo>
                  <a:pt x="425488" y="452132"/>
                </a:lnTo>
                <a:lnTo>
                  <a:pt x="425729" y="450862"/>
                </a:lnTo>
                <a:lnTo>
                  <a:pt x="426288" y="452132"/>
                </a:lnTo>
                <a:lnTo>
                  <a:pt x="426707" y="453402"/>
                </a:lnTo>
                <a:lnTo>
                  <a:pt x="425767" y="453402"/>
                </a:lnTo>
                <a:lnTo>
                  <a:pt x="428879" y="455942"/>
                </a:lnTo>
                <a:lnTo>
                  <a:pt x="427824" y="457212"/>
                </a:lnTo>
                <a:lnTo>
                  <a:pt x="426758" y="457212"/>
                </a:lnTo>
                <a:lnTo>
                  <a:pt x="425640" y="455942"/>
                </a:lnTo>
                <a:lnTo>
                  <a:pt x="427316" y="458482"/>
                </a:lnTo>
                <a:lnTo>
                  <a:pt x="428625" y="457212"/>
                </a:lnTo>
                <a:lnTo>
                  <a:pt x="429945" y="455942"/>
                </a:lnTo>
                <a:lnTo>
                  <a:pt x="430949" y="461022"/>
                </a:lnTo>
                <a:lnTo>
                  <a:pt x="427596" y="459752"/>
                </a:lnTo>
                <a:lnTo>
                  <a:pt x="429641" y="462292"/>
                </a:lnTo>
                <a:lnTo>
                  <a:pt x="432219" y="461022"/>
                </a:lnTo>
                <a:lnTo>
                  <a:pt x="433247" y="463562"/>
                </a:lnTo>
                <a:lnTo>
                  <a:pt x="432498" y="463562"/>
                </a:lnTo>
                <a:lnTo>
                  <a:pt x="435419" y="467372"/>
                </a:lnTo>
                <a:lnTo>
                  <a:pt x="436905" y="469912"/>
                </a:lnTo>
                <a:lnTo>
                  <a:pt x="438023" y="472452"/>
                </a:lnTo>
                <a:lnTo>
                  <a:pt x="439496" y="473722"/>
                </a:lnTo>
                <a:lnTo>
                  <a:pt x="441121" y="476262"/>
                </a:lnTo>
                <a:lnTo>
                  <a:pt x="448703" y="490232"/>
                </a:lnTo>
                <a:lnTo>
                  <a:pt x="446913" y="492772"/>
                </a:lnTo>
                <a:lnTo>
                  <a:pt x="444284" y="491502"/>
                </a:lnTo>
                <a:lnTo>
                  <a:pt x="444157" y="491502"/>
                </a:lnTo>
                <a:lnTo>
                  <a:pt x="446455" y="493699"/>
                </a:lnTo>
                <a:lnTo>
                  <a:pt x="448094" y="492772"/>
                </a:lnTo>
                <a:lnTo>
                  <a:pt x="448576" y="501662"/>
                </a:lnTo>
                <a:lnTo>
                  <a:pt x="448094" y="501662"/>
                </a:lnTo>
                <a:lnTo>
                  <a:pt x="446887" y="499122"/>
                </a:lnTo>
                <a:lnTo>
                  <a:pt x="446417" y="499122"/>
                </a:lnTo>
                <a:lnTo>
                  <a:pt x="447040" y="500392"/>
                </a:lnTo>
                <a:lnTo>
                  <a:pt x="448411" y="502932"/>
                </a:lnTo>
                <a:lnTo>
                  <a:pt x="449059" y="502932"/>
                </a:lnTo>
                <a:lnTo>
                  <a:pt x="449059" y="488530"/>
                </a:lnTo>
                <a:lnTo>
                  <a:pt x="448843" y="487692"/>
                </a:lnTo>
                <a:lnTo>
                  <a:pt x="447776" y="485152"/>
                </a:lnTo>
                <a:lnTo>
                  <a:pt x="447332" y="485152"/>
                </a:lnTo>
                <a:lnTo>
                  <a:pt x="444360" y="477532"/>
                </a:lnTo>
                <a:lnTo>
                  <a:pt x="434975" y="461022"/>
                </a:lnTo>
                <a:lnTo>
                  <a:pt x="434733" y="461022"/>
                </a:lnTo>
                <a:lnTo>
                  <a:pt x="432523" y="457212"/>
                </a:lnTo>
                <a:lnTo>
                  <a:pt x="437718" y="462292"/>
                </a:lnTo>
                <a:lnTo>
                  <a:pt x="443242" y="466102"/>
                </a:lnTo>
                <a:lnTo>
                  <a:pt x="448856" y="469912"/>
                </a:lnTo>
                <a:lnTo>
                  <a:pt x="454317" y="472452"/>
                </a:lnTo>
                <a:lnTo>
                  <a:pt x="463473" y="478802"/>
                </a:lnTo>
                <a:lnTo>
                  <a:pt x="467995" y="476262"/>
                </a:lnTo>
                <a:lnTo>
                  <a:pt x="468845" y="476262"/>
                </a:lnTo>
                <a:lnTo>
                  <a:pt x="469442" y="473722"/>
                </a:lnTo>
                <a:lnTo>
                  <a:pt x="469099" y="473722"/>
                </a:lnTo>
                <a:lnTo>
                  <a:pt x="465493" y="465937"/>
                </a:lnTo>
                <a:lnTo>
                  <a:pt x="465493" y="473722"/>
                </a:lnTo>
                <a:lnTo>
                  <a:pt x="463664" y="476262"/>
                </a:lnTo>
                <a:lnTo>
                  <a:pt x="456311" y="471182"/>
                </a:lnTo>
                <a:lnTo>
                  <a:pt x="454977" y="469912"/>
                </a:lnTo>
                <a:lnTo>
                  <a:pt x="451434" y="467372"/>
                </a:lnTo>
                <a:lnTo>
                  <a:pt x="450888" y="466102"/>
                </a:lnTo>
                <a:lnTo>
                  <a:pt x="449516" y="464832"/>
                </a:lnTo>
                <a:lnTo>
                  <a:pt x="448132" y="463562"/>
                </a:lnTo>
                <a:lnTo>
                  <a:pt x="446125" y="461022"/>
                </a:lnTo>
                <a:lnTo>
                  <a:pt x="444182" y="454672"/>
                </a:lnTo>
                <a:lnTo>
                  <a:pt x="442506" y="455942"/>
                </a:lnTo>
                <a:lnTo>
                  <a:pt x="447763" y="464832"/>
                </a:lnTo>
                <a:lnTo>
                  <a:pt x="445503" y="464832"/>
                </a:lnTo>
                <a:lnTo>
                  <a:pt x="442988" y="459752"/>
                </a:lnTo>
                <a:lnTo>
                  <a:pt x="442366" y="458482"/>
                </a:lnTo>
                <a:lnTo>
                  <a:pt x="441604" y="457212"/>
                </a:lnTo>
                <a:lnTo>
                  <a:pt x="441058" y="455942"/>
                </a:lnTo>
                <a:lnTo>
                  <a:pt x="438188" y="443242"/>
                </a:lnTo>
                <a:lnTo>
                  <a:pt x="437057" y="444512"/>
                </a:lnTo>
                <a:lnTo>
                  <a:pt x="441667" y="459752"/>
                </a:lnTo>
                <a:lnTo>
                  <a:pt x="435737" y="458482"/>
                </a:lnTo>
                <a:lnTo>
                  <a:pt x="434898" y="457212"/>
                </a:lnTo>
                <a:lnTo>
                  <a:pt x="434060" y="455942"/>
                </a:lnTo>
                <a:lnTo>
                  <a:pt x="430720" y="450862"/>
                </a:lnTo>
                <a:lnTo>
                  <a:pt x="430542" y="448322"/>
                </a:lnTo>
                <a:lnTo>
                  <a:pt x="430644" y="441972"/>
                </a:lnTo>
                <a:lnTo>
                  <a:pt x="430898" y="435622"/>
                </a:lnTo>
                <a:lnTo>
                  <a:pt x="430428" y="435622"/>
                </a:lnTo>
                <a:lnTo>
                  <a:pt x="430326" y="436892"/>
                </a:lnTo>
                <a:lnTo>
                  <a:pt x="429793" y="448322"/>
                </a:lnTo>
                <a:lnTo>
                  <a:pt x="429107" y="448322"/>
                </a:lnTo>
                <a:lnTo>
                  <a:pt x="429133" y="447052"/>
                </a:lnTo>
                <a:lnTo>
                  <a:pt x="429412" y="431812"/>
                </a:lnTo>
                <a:lnTo>
                  <a:pt x="430263" y="431812"/>
                </a:lnTo>
                <a:lnTo>
                  <a:pt x="433971" y="433082"/>
                </a:lnTo>
                <a:lnTo>
                  <a:pt x="435825" y="435622"/>
                </a:lnTo>
                <a:lnTo>
                  <a:pt x="444042" y="447052"/>
                </a:lnTo>
                <a:lnTo>
                  <a:pt x="451561" y="457212"/>
                </a:lnTo>
                <a:lnTo>
                  <a:pt x="457796" y="466102"/>
                </a:lnTo>
                <a:lnTo>
                  <a:pt x="461835" y="471182"/>
                </a:lnTo>
                <a:lnTo>
                  <a:pt x="457593" y="464693"/>
                </a:lnTo>
                <a:lnTo>
                  <a:pt x="451739" y="455942"/>
                </a:lnTo>
                <a:lnTo>
                  <a:pt x="437565" y="434352"/>
                </a:lnTo>
                <a:lnTo>
                  <a:pt x="441375" y="434352"/>
                </a:lnTo>
                <a:lnTo>
                  <a:pt x="442937" y="433082"/>
                </a:lnTo>
                <a:lnTo>
                  <a:pt x="443357" y="433082"/>
                </a:lnTo>
                <a:lnTo>
                  <a:pt x="445985" y="435622"/>
                </a:lnTo>
                <a:lnTo>
                  <a:pt x="448652" y="439559"/>
                </a:lnTo>
                <a:lnTo>
                  <a:pt x="451472" y="444512"/>
                </a:lnTo>
                <a:lnTo>
                  <a:pt x="453009" y="447052"/>
                </a:lnTo>
                <a:lnTo>
                  <a:pt x="446468" y="441972"/>
                </a:lnTo>
                <a:lnTo>
                  <a:pt x="447078" y="443242"/>
                </a:lnTo>
                <a:lnTo>
                  <a:pt x="454901" y="450862"/>
                </a:lnTo>
                <a:lnTo>
                  <a:pt x="456374" y="453402"/>
                </a:lnTo>
                <a:lnTo>
                  <a:pt x="456590" y="454672"/>
                </a:lnTo>
                <a:lnTo>
                  <a:pt x="457695" y="455942"/>
                </a:lnTo>
                <a:lnTo>
                  <a:pt x="453783" y="453402"/>
                </a:lnTo>
                <a:lnTo>
                  <a:pt x="454152" y="454672"/>
                </a:lnTo>
                <a:lnTo>
                  <a:pt x="459689" y="459752"/>
                </a:lnTo>
                <a:lnTo>
                  <a:pt x="463029" y="467372"/>
                </a:lnTo>
                <a:lnTo>
                  <a:pt x="465175" y="472452"/>
                </a:lnTo>
                <a:lnTo>
                  <a:pt x="465493" y="473722"/>
                </a:lnTo>
                <a:lnTo>
                  <a:pt x="465493" y="465937"/>
                </a:lnTo>
                <a:lnTo>
                  <a:pt x="463219" y="461022"/>
                </a:lnTo>
                <a:lnTo>
                  <a:pt x="460413" y="455942"/>
                </a:lnTo>
                <a:lnTo>
                  <a:pt x="458317" y="452132"/>
                </a:lnTo>
                <a:lnTo>
                  <a:pt x="462978" y="454672"/>
                </a:lnTo>
                <a:lnTo>
                  <a:pt x="467969" y="457212"/>
                </a:lnTo>
                <a:lnTo>
                  <a:pt x="472757" y="459752"/>
                </a:lnTo>
                <a:lnTo>
                  <a:pt x="473075" y="461022"/>
                </a:lnTo>
                <a:lnTo>
                  <a:pt x="482117" y="466102"/>
                </a:lnTo>
                <a:lnTo>
                  <a:pt x="486562" y="463562"/>
                </a:lnTo>
                <a:lnTo>
                  <a:pt x="487387" y="462292"/>
                </a:lnTo>
                <a:lnTo>
                  <a:pt x="487908" y="461022"/>
                </a:lnTo>
                <a:lnTo>
                  <a:pt x="487756" y="461022"/>
                </a:lnTo>
                <a:lnTo>
                  <a:pt x="486498" y="458482"/>
                </a:lnTo>
                <a:lnTo>
                  <a:pt x="483958" y="454126"/>
                </a:lnTo>
                <a:lnTo>
                  <a:pt x="483958" y="461022"/>
                </a:lnTo>
                <a:lnTo>
                  <a:pt x="482193" y="462292"/>
                </a:lnTo>
                <a:lnTo>
                  <a:pt x="474649" y="458482"/>
                </a:lnTo>
                <a:lnTo>
                  <a:pt x="473278" y="457212"/>
                </a:lnTo>
                <a:lnTo>
                  <a:pt x="469633" y="454672"/>
                </a:lnTo>
                <a:lnTo>
                  <a:pt x="469049" y="453402"/>
                </a:lnTo>
                <a:lnTo>
                  <a:pt x="466178" y="450862"/>
                </a:lnTo>
                <a:lnTo>
                  <a:pt x="464070" y="448322"/>
                </a:lnTo>
                <a:lnTo>
                  <a:pt x="457936" y="435622"/>
                </a:lnTo>
                <a:lnTo>
                  <a:pt x="456311" y="436892"/>
                </a:lnTo>
                <a:lnTo>
                  <a:pt x="456539" y="437261"/>
                </a:lnTo>
                <a:lnTo>
                  <a:pt x="465861" y="452132"/>
                </a:lnTo>
                <a:lnTo>
                  <a:pt x="463626" y="452132"/>
                </a:lnTo>
                <a:lnTo>
                  <a:pt x="461086" y="448322"/>
                </a:lnTo>
                <a:lnTo>
                  <a:pt x="459409" y="445757"/>
                </a:lnTo>
                <a:lnTo>
                  <a:pt x="458838" y="444512"/>
                </a:lnTo>
                <a:lnTo>
                  <a:pt x="456539" y="437261"/>
                </a:lnTo>
                <a:lnTo>
                  <a:pt x="456311" y="436892"/>
                </a:lnTo>
                <a:lnTo>
                  <a:pt x="455320" y="436892"/>
                </a:lnTo>
                <a:lnTo>
                  <a:pt x="459587" y="448322"/>
                </a:lnTo>
                <a:lnTo>
                  <a:pt x="455510" y="447052"/>
                </a:lnTo>
                <a:lnTo>
                  <a:pt x="455460" y="444512"/>
                </a:lnTo>
                <a:lnTo>
                  <a:pt x="453631" y="444512"/>
                </a:lnTo>
                <a:lnTo>
                  <a:pt x="452424" y="443242"/>
                </a:lnTo>
                <a:lnTo>
                  <a:pt x="451523" y="441972"/>
                </a:lnTo>
                <a:lnTo>
                  <a:pt x="450811" y="440702"/>
                </a:lnTo>
                <a:lnTo>
                  <a:pt x="450392" y="439407"/>
                </a:lnTo>
                <a:lnTo>
                  <a:pt x="449694" y="438162"/>
                </a:lnTo>
                <a:lnTo>
                  <a:pt x="447967" y="435622"/>
                </a:lnTo>
                <a:lnTo>
                  <a:pt x="447903" y="434352"/>
                </a:lnTo>
                <a:lnTo>
                  <a:pt x="447814" y="424192"/>
                </a:lnTo>
                <a:lnTo>
                  <a:pt x="447382" y="424192"/>
                </a:lnTo>
                <a:lnTo>
                  <a:pt x="447344" y="426732"/>
                </a:lnTo>
                <a:lnTo>
                  <a:pt x="447230" y="432257"/>
                </a:lnTo>
                <a:lnTo>
                  <a:pt x="446963" y="434352"/>
                </a:lnTo>
                <a:lnTo>
                  <a:pt x="446506" y="434352"/>
                </a:lnTo>
                <a:lnTo>
                  <a:pt x="446138" y="417842"/>
                </a:lnTo>
                <a:lnTo>
                  <a:pt x="445223" y="417842"/>
                </a:lnTo>
                <a:lnTo>
                  <a:pt x="445541" y="433082"/>
                </a:lnTo>
                <a:lnTo>
                  <a:pt x="444258" y="430542"/>
                </a:lnTo>
                <a:lnTo>
                  <a:pt x="444639" y="428002"/>
                </a:lnTo>
                <a:lnTo>
                  <a:pt x="443699" y="424383"/>
                </a:lnTo>
                <a:lnTo>
                  <a:pt x="443230" y="422922"/>
                </a:lnTo>
                <a:lnTo>
                  <a:pt x="441439" y="422922"/>
                </a:lnTo>
                <a:lnTo>
                  <a:pt x="441083" y="422922"/>
                </a:lnTo>
                <a:lnTo>
                  <a:pt x="442201" y="428002"/>
                </a:lnTo>
                <a:lnTo>
                  <a:pt x="441972" y="428002"/>
                </a:lnTo>
                <a:lnTo>
                  <a:pt x="438137" y="422922"/>
                </a:lnTo>
                <a:lnTo>
                  <a:pt x="437921" y="422922"/>
                </a:lnTo>
                <a:lnTo>
                  <a:pt x="438683" y="424192"/>
                </a:lnTo>
                <a:lnTo>
                  <a:pt x="441134" y="429272"/>
                </a:lnTo>
                <a:lnTo>
                  <a:pt x="441286" y="430542"/>
                </a:lnTo>
                <a:lnTo>
                  <a:pt x="438442" y="429475"/>
                </a:lnTo>
                <a:lnTo>
                  <a:pt x="439127" y="430542"/>
                </a:lnTo>
                <a:lnTo>
                  <a:pt x="440207" y="431812"/>
                </a:lnTo>
                <a:lnTo>
                  <a:pt x="436727" y="431812"/>
                </a:lnTo>
                <a:lnTo>
                  <a:pt x="436016" y="431101"/>
                </a:lnTo>
                <a:lnTo>
                  <a:pt x="436486" y="431812"/>
                </a:lnTo>
                <a:lnTo>
                  <a:pt x="434670" y="431812"/>
                </a:lnTo>
                <a:lnTo>
                  <a:pt x="433095" y="430022"/>
                </a:lnTo>
                <a:lnTo>
                  <a:pt x="433743" y="431812"/>
                </a:lnTo>
                <a:lnTo>
                  <a:pt x="431927" y="430542"/>
                </a:lnTo>
                <a:lnTo>
                  <a:pt x="429475" y="428002"/>
                </a:lnTo>
                <a:lnTo>
                  <a:pt x="428586" y="428002"/>
                </a:lnTo>
                <a:lnTo>
                  <a:pt x="429920" y="429272"/>
                </a:lnTo>
                <a:lnTo>
                  <a:pt x="428752" y="429272"/>
                </a:lnTo>
                <a:lnTo>
                  <a:pt x="428752" y="431812"/>
                </a:lnTo>
                <a:lnTo>
                  <a:pt x="428282" y="436892"/>
                </a:lnTo>
                <a:lnTo>
                  <a:pt x="428193" y="447052"/>
                </a:lnTo>
                <a:lnTo>
                  <a:pt x="426961" y="447052"/>
                </a:lnTo>
                <a:lnTo>
                  <a:pt x="423926" y="440702"/>
                </a:lnTo>
                <a:lnTo>
                  <a:pt x="424192" y="439407"/>
                </a:lnTo>
                <a:lnTo>
                  <a:pt x="424510" y="438162"/>
                </a:lnTo>
                <a:lnTo>
                  <a:pt x="425691" y="433146"/>
                </a:lnTo>
                <a:lnTo>
                  <a:pt x="425615" y="430542"/>
                </a:lnTo>
                <a:lnTo>
                  <a:pt x="426669" y="431812"/>
                </a:lnTo>
                <a:lnTo>
                  <a:pt x="428752" y="431812"/>
                </a:lnTo>
                <a:lnTo>
                  <a:pt x="428752" y="429272"/>
                </a:lnTo>
                <a:lnTo>
                  <a:pt x="428472" y="429272"/>
                </a:lnTo>
                <a:lnTo>
                  <a:pt x="427037" y="428002"/>
                </a:lnTo>
                <a:lnTo>
                  <a:pt x="426161" y="426732"/>
                </a:lnTo>
                <a:lnTo>
                  <a:pt x="426034" y="428002"/>
                </a:lnTo>
                <a:lnTo>
                  <a:pt x="427101" y="429272"/>
                </a:lnTo>
                <a:lnTo>
                  <a:pt x="425361" y="429272"/>
                </a:lnTo>
                <a:lnTo>
                  <a:pt x="425361" y="430542"/>
                </a:lnTo>
                <a:lnTo>
                  <a:pt x="423621" y="437235"/>
                </a:lnTo>
                <a:lnTo>
                  <a:pt x="423621" y="449592"/>
                </a:lnTo>
                <a:lnTo>
                  <a:pt x="422122" y="450862"/>
                </a:lnTo>
                <a:lnTo>
                  <a:pt x="418414" y="447052"/>
                </a:lnTo>
                <a:lnTo>
                  <a:pt x="417156" y="445757"/>
                </a:lnTo>
                <a:lnTo>
                  <a:pt x="416242" y="444512"/>
                </a:lnTo>
                <a:lnTo>
                  <a:pt x="413778" y="441972"/>
                </a:lnTo>
                <a:lnTo>
                  <a:pt x="413359" y="440702"/>
                </a:lnTo>
                <a:lnTo>
                  <a:pt x="412445" y="439432"/>
                </a:lnTo>
                <a:lnTo>
                  <a:pt x="411543" y="438162"/>
                </a:lnTo>
                <a:lnTo>
                  <a:pt x="410730" y="436613"/>
                </a:lnTo>
                <a:lnTo>
                  <a:pt x="410730" y="439432"/>
                </a:lnTo>
                <a:lnTo>
                  <a:pt x="408990" y="439432"/>
                </a:lnTo>
                <a:lnTo>
                  <a:pt x="408520" y="438162"/>
                </a:lnTo>
                <a:lnTo>
                  <a:pt x="407568" y="435622"/>
                </a:lnTo>
                <a:lnTo>
                  <a:pt x="407085" y="434352"/>
                </a:lnTo>
                <a:lnTo>
                  <a:pt x="406311" y="431812"/>
                </a:lnTo>
                <a:lnTo>
                  <a:pt x="405345" y="425602"/>
                </a:lnTo>
                <a:lnTo>
                  <a:pt x="410730" y="439432"/>
                </a:lnTo>
                <a:lnTo>
                  <a:pt x="410730" y="436613"/>
                </a:lnTo>
                <a:lnTo>
                  <a:pt x="410210" y="435610"/>
                </a:lnTo>
                <a:lnTo>
                  <a:pt x="406641" y="424192"/>
                </a:lnTo>
                <a:lnTo>
                  <a:pt x="405295" y="425462"/>
                </a:lnTo>
                <a:lnTo>
                  <a:pt x="404431" y="425462"/>
                </a:lnTo>
                <a:lnTo>
                  <a:pt x="406501" y="434352"/>
                </a:lnTo>
                <a:lnTo>
                  <a:pt x="403555" y="433082"/>
                </a:lnTo>
                <a:lnTo>
                  <a:pt x="403707" y="431812"/>
                </a:lnTo>
                <a:lnTo>
                  <a:pt x="403123" y="431812"/>
                </a:lnTo>
                <a:lnTo>
                  <a:pt x="402678" y="430542"/>
                </a:lnTo>
                <a:lnTo>
                  <a:pt x="400202" y="425462"/>
                </a:lnTo>
                <a:lnTo>
                  <a:pt x="399288" y="423164"/>
                </a:lnTo>
                <a:lnTo>
                  <a:pt x="399300" y="421652"/>
                </a:lnTo>
                <a:lnTo>
                  <a:pt x="399516" y="419112"/>
                </a:lnTo>
                <a:lnTo>
                  <a:pt x="400215" y="414032"/>
                </a:lnTo>
                <a:lnTo>
                  <a:pt x="399948" y="414032"/>
                </a:lnTo>
                <a:lnTo>
                  <a:pt x="399237" y="419112"/>
                </a:lnTo>
                <a:lnTo>
                  <a:pt x="398729" y="421563"/>
                </a:lnTo>
                <a:lnTo>
                  <a:pt x="398360" y="420382"/>
                </a:lnTo>
                <a:lnTo>
                  <a:pt x="398487" y="419112"/>
                </a:lnTo>
                <a:lnTo>
                  <a:pt x="399719" y="407682"/>
                </a:lnTo>
                <a:lnTo>
                  <a:pt x="399072" y="407682"/>
                </a:lnTo>
                <a:lnTo>
                  <a:pt x="398272" y="415302"/>
                </a:lnTo>
                <a:lnTo>
                  <a:pt x="397802" y="419112"/>
                </a:lnTo>
                <a:lnTo>
                  <a:pt x="396341" y="415302"/>
                </a:lnTo>
                <a:lnTo>
                  <a:pt x="395592" y="414032"/>
                </a:lnTo>
                <a:lnTo>
                  <a:pt x="395884" y="412762"/>
                </a:lnTo>
                <a:lnTo>
                  <a:pt x="396176" y="411492"/>
                </a:lnTo>
                <a:lnTo>
                  <a:pt x="396887" y="408952"/>
                </a:lnTo>
                <a:lnTo>
                  <a:pt x="396722" y="407885"/>
                </a:lnTo>
                <a:lnTo>
                  <a:pt x="396455" y="408432"/>
                </a:lnTo>
                <a:lnTo>
                  <a:pt x="395109" y="412762"/>
                </a:lnTo>
                <a:lnTo>
                  <a:pt x="394335" y="411492"/>
                </a:lnTo>
                <a:lnTo>
                  <a:pt x="394830" y="410222"/>
                </a:lnTo>
                <a:lnTo>
                  <a:pt x="394995" y="408952"/>
                </a:lnTo>
                <a:lnTo>
                  <a:pt x="396201" y="408952"/>
                </a:lnTo>
                <a:lnTo>
                  <a:pt x="396455" y="408432"/>
                </a:lnTo>
                <a:lnTo>
                  <a:pt x="396684" y="407682"/>
                </a:lnTo>
                <a:lnTo>
                  <a:pt x="396722" y="407885"/>
                </a:lnTo>
                <a:lnTo>
                  <a:pt x="396824" y="407682"/>
                </a:lnTo>
                <a:lnTo>
                  <a:pt x="396074" y="405142"/>
                </a:lnTo>
                <a:lnTo>
                  <a:pt x="395465" y="402602"/>
                </a:lnTo>
                <a:lnTo>
                  <a:pt x="394741" y="400062"/>
                </a:lnTo>
                <a:lnTo>
                  <a:pt x="394487" y="399719"/>
                </a:lnTo>
                <a:lnTo>
                  <a:pt x="394487" y="408952"/>
                </a:lnTo>
                <a:lnTo>
                  <a:pt x="393966" y="410222"/>
                </a:lnTo>
                <a:lnTo>
                  <a:pt x="393344" y="408952"/>
                </a:lnTo>
                <a:lnTo>
                  <a:pt x="394487" y="408952"/>
                </a:lnTo>
                <a:lnTo>
                  <a:pt x="394487" y="399719"/>
                </a:lnTo>
                <a:lnTo>
                  <a:pt x="394182" y="399313"/>
                </a:lnTo>
                <a:lnTo>
                  <a:pt x="394182" y="406412"/>
                </a:lnTo>
                <a:lnTo>
                  <a:pt x="393141" y="407682"/>
                </a:lnTo>
                <a:lnTo>
                  <a:pt x="388874" y="403872"/>
                </a:lnTo>
                <a:lnTo>
                  <a:pt x="387235" y="401332"/>
                </a:lnTo>
                <a:lnTo>
                  <a:pt x="386473" y="401332"/>
                </a:lnTo>
                <a:lnTo>
                  <a:pt x="385826" y="400062"/>
                </a:lnTo>
                <a:lnTo>
                  <a:pt x="385178" y="398792"/>
                </a:lnTo>
                <a:lnTo>
                  <a:pt x="383578" y="396252"/>
                </a:lnTo>
                <a:lnTo>
                  <a:pt x="382714" y="393712"/>
                </a:lnTo>
                <a:lnTo>
                  <a:pt x="380720" y="388632"/>
                </a:lnTo>
                <a:lnTo>
                  <a:pt x="379641" y="389902"/>
                </a:lnTo>
                <a:lnTo>
                  <a:pt x="380123" y="389902"/>
                </a:lnTo>
                <a:lnTo>
                  <a:pt x="380377" y="391287"/>
                </a:lnTo>
                <a:lnTo>
                  <a:pt x="380504" y="391845"/>
                </a:lnTo>
                <a:lnTo>
                  <a:pt x="384175" y="400062"/>
                </a:lnTo>
                <a:lnTo>
                  <a:pt x="383082" y="398792"/>
                </a:lnTo>
                <a:lnTo>
                  <a:pt x="382803" y="398284"/>
                </a:lnTo>
                <a:lnTo>
                  <a:pt x="382803" y="415302"/>
                </a:lnTo>
                <a:lnTo>
                  <a:pt x="381685" y="415302"/>
                </a:lnTo>
                <a:lnTo>
                  <a:pt x="380504" y="414477"/>
                </a:lnTo>
                <a:lnTo>
                  <a:pt x="380504" y="416572"/>
                </a:lnTo>
                <a:lnTo>
                  <a:pt x="379958" y="417842"/>
                </a:lnTo>
                <a:lnTo>
                  <a:pt x="379793" y="417842"/>
                </a:lnTo>
                <a:lnTo>
                  <a:pt x="379488" y="416572"/>
                </a:lnTo>
                <a:lnTo>
                  <a:pt x="380504" y="416572"/>
                </a:lnTo>
                <a:lnTo>
                  <a:pt x="380504" y="414477"/>
                </a:lnTo>
                <a:lnTo>
                  <a:pt x="378079" y="412762"/>
                </a:lnTo>
                <a:lnTo>
                  <a:pt x="377405" y="412762"/>
                </a:lnTo>
                <a:lnTo>
                  <a:pt x="374599" y="408952"/>
                </a:lnTo>
                <a:lnTo>
                  <a:pt x="373303" y="407682"/>
                </a:lnTo>
                <a:lnTo>
                  <a:pt x="372008" y="406412"/>
                </a:lnTo>
                <a:lnTo>
                  <a:pt x="371119" y="404025"/>
                </a:lnTo>
                <a:lnTo>
                  <a:pt x="371119" y="416572"/>
                </a:lnTo>
                <a:lnTo>
                  <a:pt x="371068" y="420382"/>
                </a:lnTo>
                <a:lnTo>
                  <a:pt x="371030" y="422922"/>
                </a:lnTo>
                <a:lnTo>
                  <a:pt x="369760" y="425602"/>
                </a:lnTo>
                <a:lnTo>
                  <a:pt x="367868" y="429272"/>
                </a:lnTo>
                <a:lnTo>
                  <a:pt x="366941" y="431812"/>
                </a:lnTo>
                <a:lnTo>
                  <a:pt x="366763" y="431812"/>
                </a:lnTo>
                <a:lnTo>
                  <a:pt x="366763" y="463562"/>
                </a:lnTo>
                <a:lnTo>
                  <a:pt x="366649" y="469912"/>
                </a:lnTo>
                <a:lnTo>
                  <a:pt x="365937" y="466102"/>
                </a:lnTo>
                <a:lnTo>
                  <a:pt x="365074" y="464693"/>
                </a:lnTo>
                <a:lnTo>
                  <a:pt x="365302" y="468642"/>
                </a:lnTo>
                <a:lnTo>
                  <a:pt x="365417" y="472452"/>
                </a:lnTo>
                <a:lnTo>
                  <a:pt x="365226" y="477532"/>
                </a:lnTo>
                <a:lnTo>
                  <a:pt x="364490" y="480072"/>
                </a:lnTo>
                <a:lnTo>
                  <a:pt x="360807" y="481342"/>
                </a:lnTo>
                <a:lnTo>
                  <a:pt x="356895" y="472528"/>
                </a:lnTo>
                <a:lnTo>
                  <a:pt x="356895" y="476262"/>
                </a:lnTo>
                <a:lnTo>
                  <a:pt x="355473" y="477532"/>
                </a:lnTo>
                <a:lnTo>
                  <a:pt x="351993" y="477532"/>
                </a:lnTo>
                <a:lnTo>
                  <a:pt x="351256" y="478802"/>
                </a:lnTo>
                <a:lnTo>
                  <a:pt x="350634" y="476262"/>
                </a:lnTo>
                <a:lnTo>
                  <a:pt x="353720" y="474992"/>
                </a:lnTo>
                <a:lnTo>
                  <a:pt x="355053" y="472452"/>
                </a:lnTo>
                <a:lnTo>
                  <a:pt x="356666" y="476262"/>
                </a:lnTo>
                <a:lnTo>
                  <a:pt x="356895" y="476262"/>
                </a:lnTo>
                <a:lnTo>
                  <a:pt x="356895" y="472528"/>
                </a:lnTo>
                <a:lnTo>
                  <a:pt x="356298" y="471182"/>
                </a:lnTo>
                <a:lnTo>
                  <a:pt x="355739" y="469912"/>
                </a:lnTo>
                <a:lnTo>
                  <a:pt x="354838" y="467893"/>
                </a:lnTo>
                <a:lnTo>
                  <a:pt x="354838" y="472452"/>
                </a:lnTo>
                <a:lnTo>
                  <a:pt x="353936" y="472452"/>
                </a:lnTo>
                <a:lnTo>
                  <a:pt x="353758" y="471182"/>
                </a:lnTo>
                <a:lnTo>
                  <a:pt x="353936" y="471182"/>
                </a:lnTo>
                <a:lnTo>
                  <a:pt x="354838" y="472452"/>
                </a:lnTo>
                <a:lnTo>
                  <a:pt x="354838" y="467893"/>
                </a:lnTo>
                <a:lnTo>
                  <a:pt x="354609" y="467372"/>
                </a:lnTo>
                <a:lnTo>
                  <a:pt x="353720" y="463562"/>
                </a:lnTo>
                <a:lnTo>
                  <a:pt x="353987" y="462292"/>
                </a:lnTo>
                <a:lnTo>
                  <a:pt x="355142" y="456590"/>
                </a:lnTo>
                <a:lnTo>
                  <a:pt x="354838" y="457212"/>
                </a:lnTo>
                <a:lnTo>
                  <a:pt x="353936" y="459752"/>
                </a:lnTo>
                <a:lnTo>
                  <a:pt x="353263" y="462292"/>
                </a:lnTo>
                <a:lnTo>
                  <a:pt x="350850" y="459752"/>
                </a:lnTo>
                <a:lnTo>
                  <a:pt x="351116" y="459117"/>
                </a:lnTo>
                <a:lnTo>
                  <a:pt x="350316" y="458482"/>
                </a:lnTo>
                <a:lnTo>
                  <a:pt x="350177" y="457212"/>
                </a:lnTo>
                <a:lnTo>
                  <a:pt x="349402" y="449592"/>
                </a:lnTo>
                <a:lnTo>
                  <a:pt x="350062" y="448322"/>
                </a:lnTo>
                <a:lnTo>
                  <a:pt x="350634" y="447052"/>
                </a:lnTo>
                <a:lnTo>
                  <a:pt x="352907" y="441972"/>
                </a:lnTo>
                <a:lnTo>
                  <a:pt x="352056" y="441972"/>
                </a:lnTo>
                <a:lnTo>
                  <a:pt x="350354" y="447052"/>
                </a:lnTo>
                <a:lnTo>
                  <a:pt x="349554" y="447052"/>
                </a:lnTo>
                <a:lnTo>
                  <a:pt x="349389" y="445058"/>
                </a:lnTo>
                <a:lnTo>
                  <a:pt x="349389" y="469696"/>
                </a:lnTo>
                <a:lnTo>
                  <a:pt x="349364" y="469912"/>
                </a:lnTo>
                <a:lnTo>
                  <a:pt x="348881" y="468642"/>
                </a:lnTo>
                <a:lnTo>
                  <a:pt x="348068" y="469696"/>
                </a:lnTo>
                <a:lnTo>
                  <a:pt x="348703" y="472452"/>
                </a:lnTo>
                <a:lnTo>
                  <a:pt x="348119" y="477532"/>
                </a:lnTo>
                <a:lnTo>
                  <a:pt x="345592" y="481342"/>
                </a:lnTo>
                <a:lnTo>
                  <a:pt x="345059" y="482612"/>
                </a:lnTo>
                <a:lnTo>
                  <a:pt x="343103" y="483882"/>
                </a:lnTo>
                <a:lnTo>
                  <a:pt x="339293" y="477532"/>
                </a:lnTo>
                <a:lnTo>
                  <a:pt x="338759" y="477532"/>
                </a:lnTo>
                <a:lnTo>
                  <a:pt x="338264" y="476262"/>
                </a:lnTo>
                <a:lnTo>
                  <a:pt x="335889" y="470166"/>
                </a:lnTo>
                <a:lnTo>
                  <a:pt x="335889" y="476262"/>
                </a:lnTo>
                <a:lnTo>
                  <a:pt x="330923" y="480072"/>
                </a:lnTo>
                <a:lnTo>
                  <a:pt x="330250" y="480072"/>
                </a:lnTo>
                <a:lnTo>
                  <a:pt x="332066" y="476262"/>
                </a:lnTo>
                <a:lnTo>
                  <a:pt x="332003" y="472452"/>
                </a:lnTo>
                <a:lnTo>
                  <a:pt x="333019" y="466102"/>
                </a:lnTo>
                <a:lnTo>
                  <a:pt x="334340" y="472452"/>
                </a:lnTo>
                <a:lnTo>
                  <a:pt x="335889" y="476262"/>
                </a:lnTo>
                <a:lnTo>
                  <a:pt x="335889" y="470166"/>
                </a:lnTo>
                <a:lnTo>
                  <a:pt x="335711" y="469696"/>
                </a:lnTo>
                <a:lnTo>
                  <a:pt x="334518" y="466102"/>
                </a:lnTo>
                <a:lnTo>
                  <a:pt x="333667" y="463562"/>
                </a:lnTo>
                <a:lnTo>
                  <a:pt x="333565" y="461022"/>
                </a:lnTo>
                <a:lnTo>
                  <a:pt x="333413" y="461022"/>
                </a:lnTo>
                <a:lnTo>
                  <a:pt x="333730" y="459752"/>
                </a:lnTo>
                <a:lnTo>
                  <a:pt x="334975" y="453402"/>
                </a:lnTo>
                <a:lnTo>
                  <a:pt x="333667" y="454672"/>
                </a:lnTo>
                <a:lnTo>
                  <a:pt x="333044" y="457212"/>
                </a:lnTo>
                <a:lnTo>
                  <a:pt x="332955" y="459752"/>
                </a:lnTo>
                <a:lnTo>
                  <a:pt x="332651" y="459752"/>
                </a:lnTo>
                <a:lnTo>
                  <a:pt x="332587" y="440702"/>
                </a:lnTo>
                <a:lnTo>
                  <a:pt x="332257" y="435622"/>
                </a:lnTo>
                <a:lnTo>
                  <a:pt x="333273" y="434352"/>
                </a:lnTo>
                <a:lnTo>
                  <a:pt x="334289" y="433082"/>
                </a:lnTo>
                <a:lnTo>
                  <a:pt x="339128" y="433082"/>
                </a:lnTo>
                <a:lnTo>
                  <a:pt x="339572" y="431812"/>
                </a:lnTo>
                <a:lnTo>
                  <a:pt x="339966" y="431812"/>
                </a:lnTo>
                <a:lnTo>
                  <a:pt x="340461" y="435610"/>
                </a:lnTo>
                <a:lnTo>
                  <a:pt x="340829" y="439407"/>
                </a:lnTo>
                <a:lnTo>
                  <a:pt x="341528" y="454672"/>
                </a:lnTo>
                <a:lnTo>
                  <a:pt x="342138" y="466102"/>
                </a:lnTo>
                <a:lnTo>
                  <a:pt x="342836" y="473722"/>
                </a:lnTo>
                <a:lnTo>
                  <a:pt x="343598" y="478802"/>
                </a:lnTo>
                <a:lnTo>
                  <a:pt x="343344" y="474992"/>
                </a:lnTo>
                <a:lnTo>
                  <a:pt x="343217" y="472452"/>
                </a:lnTo>
                <a:lnTo>
                  <a:pt x="342976" y="464693"/>
                </a:lnTo>
                <a:lnTo>
                  <a:pt x="342353" y="439407"/>
                </a:lnTo>
                <a:lnTo>
                  <a:pt x="341934" y="434352"/>
                </a:lnTo>
                <a:lnTo>
                  <a:pt x="341528" y="430542"/>
                </a:lnTo>
                <a:lnTo>
                  <a:pt x="341261" y="428002"/>
                </a:lnTo>
                <a:lnTo>
                  <a:pt x="342023" y="425602"/>
                </a:lnTo>
                <a:lnTo>
                  <a:pt x="342150" y="424383"/>
                </a:lnTo>
                <a:lnTo>
                  <a:pt x="342328" y="421652"/>
                </a:lnTo>
                <a:lnTo>
                  <a:pt x="342328" y="419112"/>
                </a:lnTo>
                <a:lnTo>
                  <a:pt x="343001" y="421652"/>
                </a:lnTo>
                <a:lnTo>
                  <a:pt x="345998" y="425462"/>
                </a:lnTo>
                <a:lnTo>
                  <a:pt x="346341" y="426732"/>
                </a:lnTo>
                <a:lnTo>
                  <a:pt x="346837" y="429272"/>
                </a:lnTo>
                <a:lnTo>
                  <a:pt x="347256" y="433146"/>
                </a:lnTo>
                <a:lnTo>
                  <a:pt x="347599" y="435622"/>
                </a:lnTo>
                <a:lnTo>
                  <a:pt x="347446" y="436892"/>
                </a:lnTo>
                <a:lnTo>
                  <a:pt x="347383" y="438162"/>
                </a:lnTo>
                <a:lnTo>
                  <a:pt x="347776" y="438162"/>
                </a:lnTo>
                <a:lnTo>
                  <a:pt x="347929" y="444931"/>
                </a:lnTo>
                <a:lnTo>
                  <a:pt x="348500" y="447052"/>
                </a:lnTo>
                <a:lnTo>
                  <a:pt x="348564" y="448322"/>
                </a:lnTo>
                <a:lnTo>
                  <a:pt x="348780" y="449440"/>
                </a:lnTo>
                <a:lnTo>
                  <a:pt x="348881" y="457212"/>
                </a:lnTo>
                <a:lnTo>
                  <a:pt x="347916" y="454672"/>
                </a:lnTo>
                <a:lnTo>
                  <a:pt x="345122" y="452132"/>
                </a:lnTo>
                <a:lnTo>
                  <a:pt x="345084" y="453402"/>
                </a:lnTo>
                <a:lnTo>
                  <a:pt x="345592" y="453402"/>
                </a:lnTo>
                <a:lnTo>
                  <a:pt x="348411" y="457212"/>
                </a:lnTo>
                <a:lnTo>
                  <a:pt x="348780" y="458482"/>
                </a:lnTo>
                <a:lnTo>
                  <a:pt x="348843" y="462292"/>
                </a:lnTo>
                <a:lnTo>
                  <a:pt x="349377" y="467372"/>
                </a:lnTo>
                <a:lnTo>
                  <a:pt x="349389" y="469696"/>
                </a:lnTo>
                <a:lnTo>
                  <a:pt x="349389" y="445058"/>
                </a:lnTo>
                <a:lnTo>
                  <a:pt x="349135" y="441972"/>
                </a:lnTo>
                <a:lnTo>
                  <a:pt x="348894" y="439432"/>
                </a:lnTo>
                <a:lnTo>
                  <a:pt x="349084" y="439432"/>
                </a:lnTo>
                <a:lnTo>
                  <a:pt x="350088" y="438162"/>
                </a:lnTo>
                <a:lnTo>
                  <a:pt x="353364" y="433146"/>
                </a:lnTo>
                <a:lnTo>
                  <a:pt x="353453" y="432777"/>
                </a:lnTo>
                <a:lnTo>
                  <a:pt x="353593" y="431812"/>
                </a:lnTo>
                <a:lnTo>
                  <a:pt x="352132" y="434352"/>
                </a:lnTo>
                <a:lnTo>
                  <a:pt x="350227" y="436892"/>
                </a:lnTo>
                <a:lnTo>
                  <a:pt x="348742" y="438162"/>
                </a:lnTo>
                <a:lnTo>
                  <a:pt x="348424" y="435610"/>
                </a:lnTo>
                <a:lnTo>
                  <a:pt x="348564" y="434352"/>
                </a:lnTo>
                <a:lnTo>
                  <a:pt x="348780" y="434352"/>
                </a:lnTo>
                <a:lnTo>
                  <a:pt x="349415" y="431812"/>
                </a:lnTo>
                <a:lnTo>
                  <a:pt x="349948" y="431812"/>
                </a:lnTo>
                <a:lnTo>
                  <a:pt x="350494" y="430542"/>
                </a:lnTo>
                <a:lnTo>
                  <a:pt x="351028" y="430542"/>
                </a:lnTo>
                <a:lnTo>
                  <a:pt x="351523" y="431812"/>
                </a:lnTo>
                <a:lnTo>
                  <a:pt x="352501" y="431812"/>
                </a:lnTo>
                <a:lnTo>
                  <a:pt x="352971" y="430542"/>
                </a:lnTo>
                <a:lnTo>
                  <a:pt x="354774" y="429272"/>
                </a:lnTo>
                <a:lnTo>
                  <a:pt x="355079" y="423125"/>
                </a:lnTo>
                <a:lnTo>
                  <a:pt x="355041" y="420382"/>
                </a:lnTo>
                <a:lnTo>
                  <a:pt x="355003" y="417842"/>
                </a:lnTo>
                <a:lnTo>
                  <a:pt x="356666" y="425602"/>
                </a:lnTo>
                <a:lnTo>
                  <a:pt x="357987" y="434352"/>
                </a:lnTo>
                <a:lnTo>
                  <a:pt x="359689" y="452132"/>
                </a:lnTo>
                <a:lnTo>
                  <a:pt x="360832" y="462292"/>
                </a:lnTo>
                <a:lnTo>
                  <a:pt x="361937" y="471182"/>
                </a:lnTo>
                <a:lnTo>
                  <a:pt x="362927" y="476262"/>
                </a:lnTo>
                <a:lnTo>
                  <a:pt x="362280" y="469912"/>
                </a:lnTo>
                <a:lnTo>
                  <a:pt x="359930" y="439407"/>
                </a:lnTo>
                <a:lnTo>
                  <a:pt x="359130" y="432777"/>
                </a:lnTo>
                <a:lnTo>
                  <a:pt x="357936" y="425462"/>
                </a:lnTo>
                <a:lnTo>
                  <a:pt x="356539" y="417842"/>
                </a:lnTo>
                <a:lnTo>
                  <a:pt x="356311" y="416572"/>
                </a:lnTo>
                <a:lnTo>
                  <a:pt x="354406" y="407682"/>
                </a:lnTo>
                <a:lnTo>
                  <a:pt x="354304" y="406412"/>
                </a:lnTo>
                <a:lnTo>
                  <a:pt x="354152" y="406412"/>
                </a:lnTo>
                <a:lnTo>
                  <a:pt x="353847" y="405142"/>
                </a:lnTo>
                <a:lnTo>
                  <a:pt x="354698" y="406412"/>
                </a:lnTo>
                <a:lnTo>
                  <a:pt x="355727" y="407682"/>
                </a:lnTo>
                <a:lnTo>
                  <a:pt x="356958" y="408952"/>
                </a:lnTo>
                <a:lnTo>
                  <a:pt x="358152" y="410222"/>
                </a:lnTo>
                <a:lnTo>
                  <a:pt x="359244" y="412762"/>
                </a:lnTo>
                <a:lnTo>
                  <a:pt x="360464" y="414032"/>
                </a:lnTo>
                <a:lnTo>
                  <a:pt x="363385" y="427062"/>
                </a:lnTo>
                <a:lnTo>
                  <a:pt x="365226" y="436892"/>
                </a:lnTo>
                <a:lnTo>
                  <a:pt x="366280" y="445757"/>
                </a:lnTo>
                <a:lnTo>
                  <a:pt x="366649" y="452132"/>
                </a:lnTo>
                <a:lnTo>
                  <a:pt x="365607" y="449592"/>
                </a:lnTo>
                <a:lnTo>
                  <a:pt x="362851" y="447052"/>
                </a:lnTo>
                <a:lnTo>
                  <a:pt x="362851" y="448322"/>
                </a:lnTo>
                <a:lnTo>
                  <a:pt x="363347" y="448322"/>
                </a:lnTo>
                <a:lnTo>
                  <a:pt x="366204" y="452132"/>
                </a:lnTo>
                <a:lnTo>
                  <a:pt x="366636" y="453402"/>
                </a:lnTo>
                <a:lnTo>
                  <a:pt x="366712" y="454672"/>
                </a:lnTo>
                <a:lnTo>
                  <a:pt x="366763" y="463562"/>
                </a:lnTo>
                <a:lnTo>
                  <a:pt x="366763" y="431812"/>
                </a:lnTo>
                <a:lnTo>
                  <a:pt x="364909" y="431812"/>
                </a:lnTo>
                <a:lnTo>
                  <a:pt x="367233" y="428002"/>
                </a:lnTo>
                <a:lnTo>
                  <a:pt x="368782" y="425462"/>
                </a:lnTo>
                <a:lnTo>
                  <a:pt x="369773" y="422922"/>
                </a:lnTo>
                <a:lnTo>
                  <a:pt x="371030" y="422922"/>
                </a:lnTo>
                <a:lnTo>
                  <a:pt x="371030" y="420433"/>
                </a:lnTo>
                <a:lnTo>
                  <a:pt x="369963" y="421652"/>
                </a:lnTo>
                <a:lnTo>
                  <a:pt x="369468" y="421055"/>
                </a:lnTo>
                <a:lnTo>
                  <a:pt x="369468" y="422922"/>
                </a:lnTo>
                <a:lnTo>
                  <a:pt x="368427" y="424192"/>
                </a:lnTo>
                <a:lnTo>
                  <a:pt x="366496" y="428002"/>
                </a:lnTo>
                <a:lnTo>
                  <a:pt x="366128" y="428002"/>
                </a:lnTo>
                <a:lnTo>
                  <a:pt x="364578" y="426732"/>
                </a:lnTo>
                <a:lnTo>
                  <a:pt x="365569" y="425462"/>
                </a:lnTo>
                <a:lnTo>
                  <a:pt x="366547" y="424192"/>
                </a:lnTo>
                <a:lnTo>
                  <a:pt x="368147" y="421652"/>
                </a:lnTo>
                <a:lnTo>
                  <a:pt x="368592" y="422922"/>
                </a:lnTo>
                <a:lnTo>
                  <a:pt x="369468" y="422922"/>
                </a:lnTo>
                <a:lnTo>
                  <a:pt x="369468" y="421055"/>
                </a:lnTo>
                <a:lnTo>
                  <a:pt x="367741" y="418922"/>
                </a:lnTo>
                <a:lnTo>
                  <a:pt x="367741" y="421652"/>
                </a:lnTo>
                <a:lnTo>
                  <a:pt x="365937" y="424192"/>
                </a:lnTo>
                <a:lnTo>
                  <a:pt x="365429" y="424192"/>
                </a:lnTo>
                <a:lnTo>
                  <a:pt x="364871" y="425462"/>
                </a:lnTo>
                <a:lnTo>
                  <a:pt x="363118" y="417842"/>
                </a:lnTo>
                <a:lnTo>
                  <a:pt x="362559" y="416572"/>
                </a:lnTo>
                <a:lnTo>
                  <a:pt x="365099" y="419112"/>
                </a:lnTo>
                <a:lnTo>
                  <a:pt x="365302" y="419112"/>
                </a:lnTo>
                <a:lnTo>
                  <a:pt x="367118" y="420382"/>
                </a:lnTo>
                <a:lnTo>
                  <a:pt x="367741" y="421652"/>
                </a:lnTo>
                <a:lnTo>
                  <a:pt x="367741" y="418922"/>
                </a:lnTo>
                <a:lnTo>
                  <a:pt x="366864" y="417842"/>
                </a:lnTo>
                <a:lnTo>
                  <a:pt x="366268" y="416572"/>
                </a:lnTo>
                <a:lnTo>
                  <a:pt x="366128" y="416572"/>
                </a:lnTo>
                <a:lnTo>
                  <a:pt x="365975" y="415302"/>
                </a:lnTo>
                <a:lnTo>
                  <a:pt x="365760" y="413562"/>
                </a:lnTo>
                <a:lnTo>
                  <a:pt x="365633" y="411492"/>
                </a:lnTo>
                <a:lnTo>
                  <a:pt x="365213" y="411492"/>
                </a:lnTo>
                <a:lnTo>
                  <a:pt x="364985" y="412762"/>
                </a:lnTo>
                <a:lnTo>
                  <a:pt x="364718" y="415302"/>
                </a:lnTo>
                <a:lnTo>
                  <a:pt x="363054" y="412762"/>
                </a:lnTo>
                <a:lnTo>
                  <a:pt x="360578" y="410222"/>
                </a:lnTo>
                <a:lnTo>
                  <a:pt x="360184" y="408952"/>
                </a:lnTo>
                <a:lnTo>
                  <a:pt x="359841" y="407885"/>
                </a:lnTo>
                <a:lnTo>
                  <a:pt x="359727" y="406412"/>
                </a:lnTo>
                <a:lnTo>
                  <a:pt x="359549" y="402602"/>
                </a:lnTo>
                <a:lnTo>
                  <a:pt x="359333" y="402602"/>
                </a:lnTo>
                <a:lnTo>
                  <a:pt x="359333" y="408952"/>
                </a:lnTo>
                <a:lnTo>
                  <a:pt x="357759" y="407682"/>
                </a:lnTo>
                <a:lnTo>
                  <a:pt x="358063" y="406412"/>
                </a:lnTo>
                <a:lnTo>
                  <a:pt x="358622" y="404037"/>
                </a:lnTo>
                <a:lnTo>
                  <a:pt x="359333" y="408952"/>
                </a:lnTo>
                <a:lnTo>
                  <a:pt x="359333" y="402602"/>
                </a:lnTo>
                <a:lnTo>
                  <a:pt x="358432" y="402602"/>
                </a:lnTo>
                <a:lnTo>
                  <a:pt x="358597" y="403783"/>
                </a:lnTo>
                <a:lnTo>
                  <a:pt x="357746" y="402602"/>
                </a:lnTo>
                <a:lnTo>
                  <a:pt x="357289" y="401332"/>
                </a:lnTo>
                <a:lnTo>
                  <a:pt x="357657" y="406412"/>
                </a:lnTo>
                <a:lnTo>
                  <a:pt x="356463" y="406412"/>
                </a:lnTo>
                <a:lnTo>
                  <a:pt x="356057" y="405142"/>
                </a:lnTo>
                <a:lnTo>
                  <a:pt x="354850" y="401332"/>
                </a:lnTo>
                <a:lnTo>
                  <a:pt x="355041" y="400062"/>
                </a:lnTo>
                <a:lnTo>
                  <a:pt x="355422" y="398792"/>
                </a:lnTo>
                <a:lnTo>
                  <a:pt x="355803" y="397522"/>
                </a:lnTo>
                <a:lnTo>
                  <a:pt x="355193" y="396252"/>
                </a:lnTo>
                <a:lnTo>
                  <a:pt x="354723" y="398792"/>
                </a:lnTo>
                <a:lnTo>
                  <a:pt x="354444" y="398792"/>
                </a:lnTo>
                <a:lnTo>
                  <a:pt x="355676" y="392442"/>
                </a:lnTo>
                <a:lnTo>
                  <a:pt x="354634" y="392442"/>
                </a:lnTo>
                <a:lnTo>
                  <a:pt x="353822" y="397522"/>
                </a:lnTo>
                <a:lnTo>
                  <a:pt x="353542" y="398792"/>
                </a:lnTo>
                <a:lnTo>
                  <a:pt x="353110" y="398792"/>
                </a:lnTo>
                <a:lnTo>
                  <a:pt x="353110" y="420382"/>
                </a:lnTo>
                <a:lnTo>
                  <a:pt x="352628" y="419112"/>
                </a:lnTo>
                <a:lnTo>
                  <a:pt x="351840" y="416572"/>
                </a:lnTo>
                <a:lnTo>
                  <a:pt x="351269" y="416572"/>
                </a:lnTo>
                <a:lnTo>
                  <a:pt x="351243" y="417842"/>
                </a:lnTo>
                <a:lnTo>
                  <a:pt x="351510" y="417842"/>
                </a:lnTo>
                <a:lnTo>
                  <a:pt x="352005" y="419112"/>
                </a:lnTo>
                <a:lnTo>
                  <a:pt x="352247" y="421652"/>
                </a:lnTo>
                <a:lnTo>
                  <a:pt x="352374" y="427062"/>
                </a:lnTo>
                <a:lnTo>
                  <a:pt x="352056" y="428002"/>
                </a:lnTo>
                <a:lnTo>
                  <a:pt x="349999" y="429056"/>
                </a:lnTo>
                <a:lnTo>
                  <a:pt x="349999" y="430542"/>
                </a:lnTo>
                <a:lnTo>
                  <a:pt x="348983" y="431812"/>
                </a:lnTo>
                <a:lnTo>
                  <a:pt x="348780" y="431812"/>
                </a:lnTo>
                <a:lnTo>
                  <a:pt x="348538" y="429272"/>
                </a:lnTo>
                <a:lnTo>
                  <a:pt x="349046" y="429272"/>
                </a:lnTo>
                <a:lnTo>
                  <a:pt x="349529" y="430542"/>
                </a:lnTo>
                <a:lnTo>
                  <a:pt x="349999" y="430542"/>
                </a:lnTo>
                <a:lnTo>
                  <a:pt x="349999" y="429056"/>
                </a:lnTo>
                <a:lnTo>
                  <a:pt x="349554" y="429272"/>
                </a:lnTo>
                <a:lnTo>
                  <a:pt x="344551" y="419112"/>
                </a:lnTo>
                <a:lnTo>
                  <a:pt x="343700" y="416572"/>
                </a:lnTo>
                <a:lnTo>
                  <a:pt x="344690" y="411492"/>
                </a:lnTo>
                <a:lnTo>
                  <a:pt x="345186" y="410222"/>
                </a:lnTo>
                <a:lnTo>
                  <a:pt x="344855" y="410222"/>
                </a:lnTo>
                <a:lnTo>
                  <a:pt x="343966" y="412762"/>
                </a:lnTo>
                <a:lnTo>
                  <a:pt x="343446" y="414032"/>
                </a:lnTo>
                <a:lnTo>
                  <a:pt x="343090" y="416572"/>
                </a:lnTo>
                <a:lnTo>
                  <a:pt x="341668" y="414032"/>
                </a:lnTo>
                <a:lnTo>
                  <a:pt x="341757" y="413854"/>
                </a:lnTo>
                <a:lnTo>
                  <a:pt x="340893" y="412762"/>
                </a:lnTo>
                <a:lnTo>
                  <a:pt x="340690" y="411492"/>
                </a:lnTo>
                <a:lnTo>
                  <a:pt x="340461" y="410095"/>
                </a:lnTo>
                <a:lnTo>
                  <a:pt x="340461" y="421652"/>
                </a:lnTo>
                <a:lnTo>
                  <a:pt x="340106" y="420382"/>
                </a:lnTo>
                <a:lnTo>
                  <a:pt x="339471" y="419112"/>
                </a:lnTo>
                <a:lnTo>
                  <a:pt x="338988" y="417842"/>
                </a:lnTo>
                <a:lnTo>
                  <a:pt x="338670" y="417842"/>
                </a:lnTo>
                <a:lnTo>
                  <a:pt x="338620" y="420382"/>
                </a:lnTo>
                <a:lnTo>
                  <a:pt x="339191" y="420382"/>
                </a:lnTo>
                <a:lnTo>
                  <a:pt x="339890" y="422465"/>
                </a:lnTo>
                <a:lnTo>
                  <a:pt x="339953" y="424383"/>
                </a:lnTo>
                <a:lnTo>
                  <a:pt x="339610" y="426732"/>
                </a:lnTo>
                <a:lnTo>
                  <a:pt x="338696" y="429272"/>
                </a:lnTo>
                <a:lnTo>
                  <a:pt x="338201" y="429272"/>
                </a:lnTo>
                <a:lnTo>
                  <a:pt x="337896" y="430542"/>
                </a:lnTo>
                <a:lnTo>
                  <a:pt x="336626" y="430542"/>
                </a:lnTo>
                <a:lnTo>
                  <a:pt x="334746" y="428002"/>
                </a:lnTo>
                <a:lnTo>
                  <a:pt x="334746" y="431812"/>
                </a:lnTo>
                <a:lnTo>
                  <a:pt x="332168" y="434352"/>
                </a:lnTo>
                <a:lnTo>
                  <a:pt x="331774" y="429272"/>
                </a:lnTo>
                <a:lnTo>
                  <a:pt x="331520" y="428002"/>
                </a:lnTo>
                <a:lnTo>
                  <a:pt x="332968" y="429272"/>
                </a:lnTo>
                <a:lnTo>
                  <a:pt x="333870" y="431812"/>
                </a:lnTo>
                <a:lnTo>
                  <a:pt x="334746" y="431812"/>
                </a:lnTo>
                <a:lnTo>
                  <a:pt x="334746" y="428002"/>
                </a:lnTo>
                <a:lnTo>
                  <a:pt x="333806" y="426732"/>
                </a:lnTo>
                <a:lnTo>
                  <a:pt x="333311" y="426732"/>
                </a:lnTo>
                <a:lnTo>
                  <a:pt x="332397" y="424192"/>
                </a:lnTo>
                <a:lnTo>
                  <a:pt x="331520" y="422922"/>
                </a:lnTo>
                <a:lnTo>
                  <a:pt x="330923" y="421652"/>
                </a:lnTo>
                <a:lnTo>
                  <a:pt x="330339" y="420382"/>
                </a:lnTo>
                <a:lnTo>
                  <a:pt x="330009" y="419112"/>
                </a:lnTo>
                <a:lnTo>
                  <a:pt x="329590" y="417842"/>
                </a:lnTo>
                <a:lnTo>
                  <a:pt x="329260" y="417842"/>
                </a:lnTo>
                <a:lnTo>
                  <a:pt x="328879" y="415302"/>
                </a:lnTo>
                <a:lnTo>
                  <a:pt x="328714" y="415302"/>
                </a:lnTo>
                <a:lnTo>
                  <a:pt x="328714" y="414032"/>
                </a:lnTo>
                <a:lnTo>
                  <a:pt x="329044" y="412762"/>
                </a:lnTo>
                <a:lnTo>
                  <a:pt x="329653" y="408952"/>
                </a:lnTo>
                <a:lnTo>
                  <a:pt x="328599" y="410222"/>
                </a:lnTo>
                <a:lnTo>
                  <a:pt x="328218" y="411492"/>
                </a:lnTo>
                <a:lnTo>
                  <a:pt x="328053" y="412762"/>
                </a:lnTo>
                <a:lnTo>
                  <a:pt x="327418" y="402602"/>
                </a:lnTo>
                <a:lnTo>
                  <a:pt x="326936" y="398665"/>
                </a:lnTo>
                <a:lnTo>
                  <a:pt x="326936" y="412762"/>
                </a:lnTo>
                <a:lnTo>
                  <a:pt x="326859" y="414032"/>
                </a:lnTo>
                <a:lnTo>
                  <a:pt x="326567" y="414032"/>
                </a:lnTo>
                <a:lnTo>
                  <a:pt x="324827" y="411492"/>
                </a:lnTo>
                <a:lnTo>
                  <a:pt x="324116" y="411492"/>
                </a:lnTo>
                <a:lnTo>
                  <a:pt x="324078" y="412762"/>
                </a:lnTo>
                <a:lnTo>
                  <a:pt x="324789" y="412762"/>
                </a:lnTo>
                <a:lnTo>
                  <a:pt x="326644" y="416572"/>
                </a:lnTo>
                <a:lnTo>
                  <a:pt x="326796" y="416572"/>
                </a:lnTo>
                <a:lnTo>
                  <a:pt x="326809" y="419112"/>
                </a:lnTo>
                <a:lnTo>
                  <a:pt x="326339" y="424014"/>
                </a:lnTo>
                <a:lnTo>
                  <a:pt x="326263" y="424383"/>
                </a:lnTo>
                <a:lnTo>
                  <a:pt x="325450" y="426732"/>
                </a:lnTo>
                <a:lnTo>
                  <a:pt x="325196" y="430542"/>
                </a:lnTo>
                <a:lnTo>
                  <a:pt x="323786" y="433082"/>
                </a:lnTo>
                <a:lnTo>
                  <a:pt x="322529" y="433082"/>
                </a:lnTo>
                <a:lnTo>
                  <a:pt x="321703" y="431342"/>
                </a:lnTo>
                <a:lnTo>
                  <a:pt x="321703" y="435622"/>
                </a:lnTo>
                <a:lnTo>
                  <a:pt x="320662" y="435622"/>
                </a:lnTo>
                <a:lnTo>
                  <a:pt x="317512" y="438162"/>
                </a:lnTo>
                <a:lnTo>
                  <a:pt x="317436" y="435622"/>
                </a:lnTo>
                <a:lnTo>
                  <a:pt x="317131" y="429272"/>
                </a:lnTo>
                <a:lnTo>
                  <a:pt x="316814" y="425462"/>
                </a:lnTo>
                <a:lnTo>
                  <a:pt x="318592" y="429272"/>
                </a:lnTo>
                <a:lnTo>
                  <a:pt x="318731" y="429272"/>
                </a:lnTo>
                <a:lnTo>
                  <a:pt x="320484" y="434352"/>
                </a:lnTo>
                <a:lnTo>
                  <a:pt x="321703" y="435622"/>
                </a:lnTo>
                <a:lnTo>
                  <a:pt x="321703" y="431342"/>
                </a:lnTo>
                <a:lnTo>
                  <a:pt x="320725" y="429272"/>
                </a:lnTo>
                <a:lnTo>
                  <a:pt x="320319" y="428002"/>
                </a:lnTo>
                <a:lnTo>
                  <a:pt x="320586" y="426732"/>
                </a:lnTo>
                <a:lnTo>
                  <a:pt x="320890" y="425462"/>
                </a:lnTo>
                <a:lnTo>
                  <a:pt x="321640" y="422922"/>
                </a:lnTo>
                <a:lnTo>
                  <a:pt x="321144" y="422922"/>
                </a:lnTo>
                <a:lnTo>
                  <a:pt x="320738" y="424192"/>
                </a:lnTo>
                <a:lnTo>
                  <a:pt x="320103" y="424192"/>
                </a:lnTo>
                <a:lnTo>
                  <a:pt x="319608" y="425462"/>
                </a:lnTo>
                <a:lnTo>
                  <a:pt x="319379" y="426732"/>
                </a:lnTo>
                <a:lnTo>
                  <a:pt x="318300" y="424014"/>
                </a:lnTo>
                <a:lnTo>
                  <a:pt x="317004" y="420382"/>
                </a:lnTo>
                <a:lnTo>
                  <a:pt x="317144" y="419112"/>
                </a:lnTo>
                <a:lnTo>
                  <a:pt x="317284" y="417842"/>
                </a:lnTo>
                <a:lnTo>
                  <a:pt x="318846" y="412762"/>
                </a:lnTo>
                <a:lnTo>
                  <a:pt x="317639" y="412762"/>
                </a:lnTo>
                <a:lnTo>
                  <a:pt x="316217" y="419112"/>
                </a:lnTo>
                <a:lnTo>
                  <a:pt x="316509" y="415302"/>
                </a:lnTo>
                <a:lnTo>
                  <a:pt x="316547" y="414032"/>
                </a:lnTo>
                <a:lnTo>
                  <a:pt x="316788" y="414032"/>
                </a:lnTo>
                <a:lnTo>
                  <a:pt x="317246" y="412762"/>
                </a:lnTo>
                <a:lnTo>
                  <a:pt x="317068" y="411492"/>
                </a:lnTo>
                <a:lnTo>
                  <a:pt x="316738" y="411492"/>
                </a:lnTo>
                <a:lnTo>
                  <a:pt x="316534" y="412762"/>
                </a:lnTo>
                <a:lnTo>
                  <a:pt x="316458" y="407682"/>
                </a:lnTo>
                <a:lnTo>
                  <a:pt x="316788" y="406412"/>
                </a:lnTo>
                <a:lnTo>
                  <a:pt x="316420" y="406412"/>
                </a:lnTo>
                <a:lnTo>
                  <a:pt x="317728" y="403872"/>
                </a:lnTo>
                <a:lnTo>
                  <a:pt x="318389" y="402602"/>
                </a:lnTo>
                <a:lnTo>
                  <a:pt x="317741" y="402602"/>
                </a:lnTo>
                <a:lnTo>
                  <a:pt x="316852" y="403872"/>
                </a:lnTo>
                <a:lnTo>
                  <a:pt x="316331" y="403872"/>
                </a:lnTo>
                <a:lnTo>
                  <a:pt x="316230" y="401332"/>
                </a:lnTo>
                <a:lnTo>
                  <a:pt x="317919" y="400062"/>
                </a:lnTo>
                <a:lnTo>
                  <a:pt x="318185" y="398792"/>
                </a:lnTo>
                <a:lnTo>
                  <a:pt x="316153" y="400062"/>
                </a:lnTo>
                <a:lnTo>
                  <a:pt x="316915" y="398792"/>
                </a:lnTo>
                <a:lnTo>
                  <a:pt x="319951" y="396252"/>
                </a:lnTo>
                <a:lnTo>
                  <a:pt x="319417" y="396252"/>
                </a:lnTo>
                <a:lnTo>
                  <a:pt x="318211" y="397522"/>
                </a:lnTo>
                <a:lnTo>
                  <a:pt x="317080" y="397522"/>
                </a:lnTo>
                <a:lnTo>
                  <a:pt x="316039" y="398792"/>
                </a:lnTo>
                <a:lnTo>
                  <a:pt x="315925" y="397522"/>
                </a:lnTo>
                <a:lnTo>
                  <a:pt x="316344" y="397522"/>
                </a:lnTo>
                <a:lnTo>
                  <a:pt x="316687" y="396252"/>
                </a:lnTo>
                <a:lnTo>
                  <a:pt x="315861" y="397522"/>
                </a:lnTo>
                <a:lnTo>
                  <a:pt x="315645" y="394982"/>
                </a:lnTo>
                <a:lnTo>
                  <a:pt x="315620" y="394766"/>
                </a:lnTo>
                <a:lnTo>
                  <a:pt x="315620" y="411492"/>
                </a:lnTo>
                <a:lnTo>
                  <a:pt x="315442" y="414032"/>
                </a:lnTo>
                <a:lnTo>
                  <a:pt x="315214" y="414032"/>
                </a:lnTo>
                <a:lnTo>
                  <a:pt x="313486" y="410222"/>
                </a:lnTo>
                <a:lnTo>
                  <a:pt x="312737" y="411492"/>
                </a:lnTo>
                <a:lnTo>
                  <a:pt x="313436" y="411492"/>
                </a:lnTo>
                <a:lnTo>
                  <a:pt x="315099" y="415302"/>
                </a:lnTo>
                <a:lnTo>
                  <a:pt x="315150" y="417842"/>
                </a:lnTo>
                <a:lnTo>
                  <a:pt x="314883" y="419112"/>
                </a:lnTo>
                <a:lnTo>
                  <a:pt x="314452" y="423164"/>
                </a:lnTo>
                <a:lnTo>
                  <a:pt x="314071" y="425462"/>
                </a:lnTo>
                <a:lnTo>
                  <a:pt x="313944" y="425462"/>
                </a:lnTo>
                <a:lnTo>
                  <a:pt x="313778" y="424192"/>
                </a:lnTo>
                <a:lnTo>
                  <a:pt x="313029" y="422922"/>
                </a:lnTo>
                <a:lnTo>
                  <a:pt x="312547" y="422922"/>
                </a:lnTo>
                <a:lnTo>
                  <a:pt x="312737" y="424383"/>
                </a:lnTo>
                <a:lnTo>
                  <a:pt x="312839" y="426732"/>
                </a:lnTo>
                <a:lnTo>
                  <a:pt x="312712" y="428332"/>
                </a:lnTo>
                <a:lnTo>
                  <a:pt x="312445" y="430542"/>
                </a:lnTo>
                <a:lnTo>
                  <a:pt x="312166" y="431812"/>
                </a:lnTo>
                <a:lnTo>
                  <a:pt x="311353" y="434352"/>
                </a:lnTo>
                <a:lnTo>
                  <a:pt x="308610" y="434352"/>
                </a:lnTo>
                <a:lnTo>
                  <a:pt x="305409" y="425462"/>
                </a:lnTo>
                <a:lnTo>
                  <a:pt x="305015" y="424383"/>
                </a:lnTo>
                <a:lnTo>
                  <a:pt x="304927" y="424014"/>
                </a:lnTo>
                <a:lnTo>
                  <a:pt x="304546" y="420382"/>
                </a:lnTo>
                <a:lnTo>
                  <a:pt x="306501" y="416572"/>
                </a:lnTo>
                <a:lnTo>
                  <a:pt x="307225" y="415302"/>
                </a:lnTo>
                <a:lnTo>
                  <a:pt x="306933" y="415302"/>
                </a:lnTo>
                <a:lnTo>
                  <a:pt x="305638" y="416572"/>
                </a:lnTo>
                <a:lnTo>
                  <a:pt x="304723" y="419112"/>
                </a:lnTo>
                <a:lnTo>
                  <a:pt x="303974" y="420382"/>
                </a:lnTo>
                <a:lnTo>
                  <a:pt x="302717" y="419112"/>
                </a:lnTo>
                <a:lnTo>
                  <a:pt x="303314" y="417842"/>
                </a:lnTo>
                <a:lnTo>
                  <a:pt x="305714" y="412762"/>
                </a:lnTo>
                <a:lnTo>
                  <a:pt x="303949" y="415302"/>
                </a:lnTo>
                <a:lnTo>
                  <a:pt x="303326" y="416572"/>
                </a:lnTo>
                <a:lnTo>
                  <a:pt x="303110" y="417842"/>
                </a:lnTo>
                <a:lnTo>
                  <a:pt x="302628" y="417144"/>
                </a:lnTo>
                <a:lnTo>
                  <a:pt x="302628" y="424192"/>
                </a:lnTo>
                <a:lnTo>
                  <a:pt x="301409" y="424192"/>
                </a:lnTo>
                <a:lnTo>
                  <a:pt x="301129" y="422922"/>
                </a:lnTo>
                <a:lnTo>
                  <a:pt x="301548" y="422922"/>
                </a:lnTo>
                <a:lnTo>
                  <a:pt x="302221" y="421652"/>
                </a:lnTo>
                <a:lnTo>
                  <a:pt x="302336" y="422922"/>
                </a:lnTo>
                <a:lnTo>
                  <a:pt x="302475" y="422922"/>
                </a:lnTo>
                <a:lnTo>
                  <a:pt x="302628" y="424192"/>
                </a:lnTo>
                <a:lnTo>
                  <a:pt x="302628" y="417144"/>
                </a:lnTo>
                <a:lnTo>
                  <a:pt x="302234" y="416572"/>
                </a:lnTo>
                <a:lnTo>
                  <a:pt x="302272" y="411492"/>
                </a:lnTo>
                <a:lnTo>
                  <a:pt x="303199" y="410222"/>
                </a:lnTo>
                <a:lnTo>
                  <a:pt x="305790" y="406412"/>
                </a:lnTo>
                <a:lnTo>
                  <a:pt x="305333" y="405142"/>
                </a:lnTo>
                <a:lnTo>
                  <a:pt x="305117" y="406412"/>
                </a:lnTo>
                <a:lnTo>
                  <a:pt x="304673" y="406412"/>
                </a:lnTo>
                <a:lnTo>
                  <a:pt x="302958" y="408952"/>
                </a:lnTo>
                <a:lnTo>
                  <a:pt x="302298" y="410222"/>
                </a:lnTo>
                <a:lnTo>
                  <a:pt x="302247" y="407682"/>
                </a:lnTo>
                <a:lnTo>
                  <a:pt x="301764" y="405142"/>
                </a:lnTo>
                <a:lnTo>
                  <a:pt x="303009" y="403783"/>
                </a:lnTo>
                <a:lnTo>
                  <a:pt x="304177" y="402602"/>
                </a:lnTo>
                <a:lnTo>
                  <a:pt x="306730" y="400062"/>
                </a:lnTo>
                <a:lnTo>
                  <a:pt x="307149" y="398792"/>
                </a:lnTo>
                <a:lnTo>
                  <a:pt x="305269" y="401332"/>
                </a:lnTo>
                <a:lnTo>
                  <a:pt x="303822" y="401332"/>
                </a:lnTo>
                <a:lnTo>
                  <a:pt x="302387" y="402602"/>
                </a:lnTo>
                <a:lnTo>
                  <a:pt x="302196" y="402602"/>
                </a:lnTo>
                <a:lnTo>
                  <a:pt x="302653" y="401332"/>
                </a:lnTo>
                <a:lnTo>
                  <a:pt x="303060" y="400062"/>
                </a:lnTo>
                <a:lnTo>
                  <a:pt x="303822" y="398792"/>
                </a:lnTo>
                <a:lnTo>
                  <a:pt x="304571" y="398792"/>
                </a:lnTo>
                <a:lnTo>
                  <a:pt x="305511" y="397522"/>
                </a:lnTo>
                <a:lnTo>
                  <a:pt x="306717" y="397522"/>
                </a:lnTo>
                <a:lnTo>
                  <a:pt x="306374" y="396252"/>
                </a:lnTo>
                <a:lnTo>
                  <a:pt x="303326" y="397522"/>
                </a:lnTo>
                <a:lnTo>
                  <a:pt x="303110" y="397522"/>
                </a:lnTo>
                <a:lnTo>
                  <a:pt x="303441" y="393712"/>
                </a:lnTo>
                <a:lnTo>
                  <a:pt x="303517" y="391172"/>
                </a:lnTo>
                <a:lnTo>
                  <a:pt x="304838" y="391172"/>
                </a:lnTo>
                <a:lnTo>
                  <a:pt x="304927" y="389902"/>
                </a:lnTo>
                <a:lnTo>
                  <a:pt x="304330" y="389902"/>
                </a:lnTo>
                <a:lnTo>
                  <a:pt x="305168" y="388632"/>
                </a:lnTo>
                <a:lnTo>
                  <a:pt x="306108" y="387362"/>
                </a:lnTo>
                <a:lnTo>
                  <a:pt x="303555" y="388632"/>
                </a:lnTo>
                <a:lnTo>
                  <a:pt x="303250" y="387362"/>
                </a:lnTo>
                <a:lnTo>
                  <a:pt x="305866" y="386092"/>
                </a:lnTo>
                <a:lnTo>
                  <a:pt x="306324" y="384822"/>
                </a:lnTo>
                <a:lnTo>
                  <a:pt x="306959" y="386092"/>
                </a:lnTo>
                <a:lnTo>
                  <a:pt x="307771" y="386092"/>
                </a:lnTo>
                <a:lnTo>
                  <a:pt x="308762" y="387362"/>
                </a:lnTo>
                <a:lnTo>
                  <a:pt x="309410" y="393712"/>
                </a:lnTo>
                <a:lnTo>
                  <a:pt x="309740" y="397522"/>
                </a:lnTo>
                <a:lnTo>
                  <a:pt x="309854" y="429475"/>
                </a:lnTo>
                <a:lnTo>
                  <a:pt x="310413" y="431812"/>
                </a:lnTo>
                <a:lnTo>
                  <a:pt x="310502" y="419112"/>
                </a:lnTo>
                <a:lnTo>
                  <a:pt x="311061" y="415302"/>
                </a:lnTo>
                <a:lnTo>
                  <a:pt x="311556" y="400316"/>
                </a:lnTo>
                <a:lnTo>
                  <a:pt x="311454" y="398792"/>
                </a:lnTo>
                <a:lnTo>
                  <a:pt x="310464" y="388632"/>
                </a:lnTo>
                <a:lnTo>
                  <a:pt x="311061" y="388632"/>
                </a:lnTo>
                <a:lnTo>
                  <a:pt x="311518" y="389902"/>
                </a:lnTo>
                <a:lnTo>
                  <a:pt x="313423" y="389902"/>
                </a:lnTo>
                <a:lnTo>
                  <a:pt x="313918" y="388632"/>
                </a:lnTo>
                <a:lnTo>
                  <a:pt x="314706" y="393712"/>
                </a:lnTo>
                <a:lnTo>
                  <a:pt x="315239" y="398792"/>
                </a:lnTo>
                <a:lnTo>
                  <a:pt x="315506" y="405142"/>
                </a:lnTo>
                <a:lnTo>
                  <a:pt x="315620" y="411492"/>
                </a:lnTo>
                <a:lnTo>
                  <a:pt x="315620" y="394766"/>
                </a:lnTo>
                <a:lnTo>
                  <a:pt x="315366" y="392531"/>
                </a:lnTo>
                <a:lnTo>
                  <a:pt x="314985" y="389902"/>
                </a:lnTo>
                <a:lnTo>
                  <a:pt x="315569" y="389902"/>
                </a:lnTo>
                <a:lnTo>
                  <a:pt x="315607" y="388632"/>
                </a:lnTo>
                <a:lnTo>
                  <a:pt x="314883" y="389902"/>
                </a:lnTo>
                <a:lnTo>
                  <a:pt x="315214" y="388632"/>
                </a:lnTo>
                <a:lnTo>
                  <a:pt x="315607" y="388632"/>
                </a:lnTo>
                <a:lnTo>
                  <a:pt x="315976" y="387362"/>
                </a:lnTo>
                <a:lnTo>
                  <a:pt x="317284" y="387362"/>
                </a:lnTo>
                <a:lnTo>
                  <a:pt x="318262" y="386092"/>
                </a:lnTo>
                <a:lnTo>
                  <a:pt x="319138" y="386092"/>
                </a:lnTo>
                <a:lnTo>
                  <a:pt x="320154" y="392531"/>
                </a:lnTo>
                <a:lnTo>
                  <a:pt x="320967" y="398792"/>
                </a:lnTo>
                <a:lnTo>
                  <a:pt x="321449" y="414032"/>
                </a:lnTo>
                <a:lnTo>
                  <a:pt x="322084" y="417842"/>
                </a:lnTo>
                <a:lnTo>
                  <a:pt x="322389" y="423125"/>
                </a:lnTo>
                <a:lnTo>
                  <a:pt x="322503" y="425602"/>
                </a:lnTo>
                <a:lnTo>
                  <a:pt x="322237" y="428002"/>
                </a:lnTo>
                <a:lnTo>
                  <a:pt x="322160" y="429475"/>
                </a:lnTo>
                <a:lnTo>
                  <a:pt x="322948" y="431812"/>
                </a:lnTo>
                <a:lnTo>
                  <a:pt x="323215" y="430022"/>
                </a:lnTo>
                <a:lnTo>
                  <a:pt x="322986" y="421563"/>
                </a:lnTo>
                <a:lnTo>
                  <a:pt x="322643" y="406412"/>
                </a:lnTo>
                <a:lnTo>
                  <a:pt x="322541" y="398792"/>
                </a:lnTo>
                <a:lnTo>
                  <a:pt x="321068" y="388327"/>
                </a:lnTo>
                <a:lnTo>
                  <a:pt x="320370" y="383552"/>
                </a:lnTo>
                <a:lnTo>
                  <a:pt x="321411" y="382282"/>
                </a:lnTo>
                <a:lnTo>
                  <a:pt x="321894" y="381012"/>
                </a:lnTo>
                <a:lnTo>
                  <a:pt x="322262" y="379742"/>
                </a:lnTo>
                <a:lnTo>
                  <a:pt x="323113" y="382282"/>
                </a:lnTo>
                <a:lnTo>
                  <a:pt x="326936" y="412762"/>
                </a:lnTo>
                <a:lnTo>
                  <a:pt x="326936" y="398665"/>
                </a:lnTo>
                <a:lnTo>
                  <a:pt x="326796" y="397522"/>
                </a:lnTo>
                <a:lnTo>
                  <a:pt x="328053" y="396252"/>
                </a:lnTo>
                <a:lnTo>
                  <a:pt x="329298" y="394982"/>
                </a:lnTo>
                <a:lnTo>
                  <a:pt x="329514" y="393712"/>
                </a:lnTo>
                <a:lnTo>
                  <a:pt x="326631" y="396252"/>
                </a:lnTo>
                <a:lnTo>
                  <a:pt x="326097" y="392442"/>
                </a:lnTo>
                <a:lnTo>
                  <a:pt x="325361" y="388632"/>
                </a:lnTo>
                <a:lnTo>
                  <a:pt x="324421" y="384822"/>
                </a:lnTo>
                <a:lnTo>
                  <a:pt x="324662" y="384822"/>
                </a:lnTo>
                <a:lnTo>
                  <a:pt x="324726" y="383552"/>
                </a:lnTo>
                <a:lnTo>
                  <a:pt x="325310" y="382282"/>
                </a:lnTo>
                <a:lnTo>
                  <a:pt x="326631" y="383552"/>
                </a:lnTo>
                <a:lnTo>
                  <a:pt x="328142" y="384822"/>
                </a:lnTo>
                <a:lnTo>
                  <a:pt x="330085" y="384822"/>
                </a:lnTo>
                <a:lnTo>
                  <a:pt x="331381" y="391287"/>
                </a:lnTo>
                <a:lnTo>
                  <a:pt x="332562" y="396252"/>
                </a:lnTo>
                <a:lnTo>
                  <a:pt x="334137" y="411492"/>
                </a:lnTo>
                <a:lnTo>
                  <a:pt x="334949" y="415302"/>
                </a:lnTo>
                <a:lnTo>
                  <a:pt x="335661" y="420382"/>
                </a:lnTo>
                <a:lnTo>
                  <a:pt x="336118" y="425462"/>
                </a:lnTo>
                <a:lnTo>
                  <a:pt x="336994" y="428002"/>
                </a:lnTo>
                <a:lnTo>
                  <a:pt x="336575" y="425602"/>
                </a:lnTo>
                <a:lnTo>
                  <a:pt x="335749" y="416572"/>
                </a:lnTo>
                <a:lnTo>
                  <a:pt x="334124" y="396252"/>
                </a:lnTo>
                <a:lnTo>
                  <a:pt x="332968" y="391109"/>
                </a:lnTo>
                <a:lnTo>
                  <a:pt x="331724" y="384822"/>
                </a:lnTo>
                <a:lnTo>
                  <a:pt x="333324" y="386092"/>
                </a:lnTo>
                <a:lnTo>
                  <a:pt x="334162" y="384822"/>
                </a:lnTo>
                <a:lnTo>
                  <a:pt x="334873" y="384822"/>
                </a:lnTo>
                <a:lnTo>
                  <a:pt x="336003" y="388632"/>
                </a:lnTo>
                <a:lnTo>
                  <a:pt x="336943" y="392531"/>
                </a:lnTo>
                <a:lnTo>
                  <a:pt x="337502" y="396252"/>
                </a:lnTo>
                <a:lnTo>
                  <a:pt x="337616" y="398792"/>
                </a:lnTo>
                <a:lnTo>
                  <a:pt x="337985" y="398792"/>
                </a:lnTo>
                <a:lnTo>
                  <a:pt x="338086" y="400062"/>
                </a:lnTo>
                <a:lnTo>
                  <a:pt x="338124" y="402602"/>
                </a:lnTo>
                <a:lnTo>
                  <a:pt x="338505" y="403783"/>
                </a:lnTo>
                <a:lnTo>
                  <a:pt x="338556" y="404025"/>
                </a:lnTo>
                <a:lnTo>
                  <a:pt x="338721" y="405142"/>
                </a:lnTo>
                <a:lnTo>
                  <a:pt x="338848" y="405142"/>
                </a:lnTo>
                <a:lnTo>
                  <a:pt x="338950" y="406412"/>
                </a:lnTo>
                <a:lnTo>
                  <a:pt x="339217" y="407682"/>
                </a:lnTo>
                <a:lnTo>
                  <a:pt x="339483" y="410222"/>
                </a:lnTo>
                <a:lnTo>
                  <a:pt x="339534" y="411492"/>
                </a:lnTo>
                <a:lnTo>
                  <a:pt x="339191" y="411492"/>
                </a:lnTo>
                <a:lnTo>
                  <a:pt x="337286" y="408952"/>
                </a:lnTo>
                <a:lnTo>
                  <a:pt x="336588" y="408952"/>
                </a:lnTo>
                <a:lnTo>
                  <a:pt x="336740" y="410222"/>
                </a:lnTo>
                <a:lnTo>
                  <a:pt x="337362" y="410222"/>
                </a:lnTo>
                <a:lnTo>
                  <a:pt x="339356" y="412762"/>
                </a:lnTo>
                <a:lnTo>
                  <a:pt x="339521" y="413854"/>
                </a:lnTo>
                <a:lnTo>
                  <a:pt x="339648" y="415302"/>
                </a:lnTo>
                <a:lnTo>
                  <a:pt x="340106" y="417842"/>
                </a:lnTo>
                <a:lnTo>
                  <a:pt x="340423" y="420382"/>
                </a:lnTo>
                <a:lnTo>
                  <a:pt x="340461" y="421652"/>
                </a:lnTo>
                <a:lnTo>
                  <a:pt x="340461" y="410095"/>
                </a:lnTo>
                <a:lnTo>
                  <a:pt x="340067" y="407682"/>
                </a:lnTo>
                <a:lnTo>
                  <a:pt x="340639" y="405142"/>
                </a:lnTo>
                <a:lnTo>
                  <a:pt x="342328" y="401332"/>
                </a:lnTo>
                <a:lnTo>
                  <a:pt x="341655" y="401332"/>
                </a:lnTo>
                <a:lnTo>
                  <a:pt x="340512" y="404025"/>
                </a:lnTo>
                <a:lnTo>
                  <a:pt x="339953" y="405142"/>
                </a:lnTo>
                <a:lnTo>
                  <a:pt x="339712" y="403783"/>
                </a:lnTo>
                <a:lnTo>
                  <a:pt x="339255" y="400481"/>
                </a:lnTo>
                <a:lnTo>
                  <a:pt x="339293" y="400062"/>
                </a:lnTo>
                <a:lnTo>
                  <a:pt x="340029" y="398792"/>
                </a:lnTo>
                <a:lnTo>
                  <a:pt x="342252" y="396252"/>
                </a:lnTo>
                <a:lnTo>
                  <a:pt x="342379" y="393712"/>
                </a:lnTo>
                <a:lnTo>
                  <a:pt x="341007" y="396252"/>
                </a:lnTo>
                <a:lnTo>
                  <a:pt x="338950" y="398792"/>
                </a:lnTo>
                <a:lnTo>
                  <a:pt x="338734" y="397802"/>
                </a:lnTo>
                <a:lnTo>
                  <a:pt x="338836" y="396252"/>
                </a:lnTo>
                <a:lnTo>
                  <a:pt x="339344" y="394982"/>
                </a:lnTo>
                <a:lnTo>
                  <a:pt x="339890" y="393712"/>
                </a:lnTo>
                <a:lnTo>
                  <a:pt x="340639" y="392442"/>
                </a:lnTo>
                <a:lnTo>
                  <a:pt x="341604" y="392442"/>
                </a:lnTo>
                <a:lnTo>
                  <a:pt x="341223" y="391172"/>
                </a:lnTo>
                <a:lnTo>
                  <a:pt x="338734" y="393712"/>
                </a:lnTo>
                <a:lnTo>
                  <a:pt x="338429" y="392531"/>
                </a:lnTo>
                <a:lnTo>
                  <a:pt x="338061" y="388632"/>
                </a:lnTo>
                <a:lnTo>
                  <a:pt x="337845" y="387362"/>
                </a:lnTo>
                <a:lnTo>
                  <a:pt x="337654" y="386092"/>
                </a:lnTo>
                <a:lnTo>
                  <a:pt x="337908" y="386092"/>
                </a:lnTo>
                <a:lnTo>
                  <a:pt x="338201" y="384822"/>
                </a:lnTo>
                <a:lnTo>
                  <a:pt x="338543" y="384136"/>
                </a:lnTo>
                <a:lnTo>
                  <a:pt x="337413" y="384822"/>
                </a:lnTo>
                <a:lnTo>
                  <a:pt x="337108" y="383552"/>
                </a:lnTo>
                <a:lnTo>
                  <a:pt x="336791" y="382282"/>
                </a:lnTo>
                <a:lnTo>
                  <a:pt x="339788" y="379742"/>
                </a:lnTo>
                <a:lnTo>
                  <a:pt x="338556" y="379742"/>
                </a:lnTo>
                <a:lnTo>
                  <a:pt x="339077" y="378472"/>
                </a:lnTo>
                <a:lnTo>
                  <a:pt x="339445" y="377202"/>
                </a:lnTo>
                <a:lnTo>
                  <a:pt x="339725" y="375932"/>
                </a:lnTo>
                <a:lnTo>
                  <a:pt x="339902" y="374662"/>
                </a:lnTo>
                <a:lnTo>
                  <a:pt x="345008" y="394982"/>
                </a:lnTo>
                <a:lnTo>
                  <a:pt x="350761" y="426732"/>
                </a:lnTo>
                <a:lnTo>
                  <a:pt x="351091" y="425462"/>
                </a:lnTo>
                <a:lnTo>
                  <a:pt x="350558" y="423164"/>
                </a:lnTo>
                <a:lnTo>
                  <a:pt x="349034" y="412762"/>
                </a:lnTo>
                <a:lnTo>
                  <a:pt x="346456" y="393712"/>
                </a:lnTo>
                <a:lnTo>
                  <a:pt x="344792" y="387362"/>
                </a:lnTo>
                <a:lnTo>
                  <a:pt x="342277" y="378472"/>
                </a:lnTo>
                <a:lnTo>
                  <a:pt x="341388" y="375932"/>
                </a:lnTo>
                <a:lnTo>
                  <a:pt x="341071" y="374662"/>
                </a:lnTo>
                <a:lnTo>
                  <a:pt x="340436" y="372122"/>
                </a:lnTo>
                <a:lnTo>
                  <a:pt x="341464" y="373392"/>
                </a:lnTo>
                <a:lnTo>
                  <a:pt x="342658" y="374662"/>
                </a:lnTo>
                <a:lnTo>
                  <a:pt x="343916" y="374662"/>
                </a:lnTo>
                <a:lnTo>
                  <a:pt x="344754" y="377202"/>
                </a:lnTo>
                <a:lnTo>
                  <a:pt x="345528" y="379742"/>
                </a:lnTo>
                <a:lnTo>
                  <a:pt x="348030" y="387362"/>
                </a:lnTo>
                <a:lnTo>
                  <a:pt x="349567" y="392531"/>
                </a:lnTo>
                <a:lnTo>
                  <a:pt x="351396" y="401332"/>
                </a:lnTo>
                <a:lnTo>
                  <a:pt x="352044" y="405142"/>
                </a:lnTo>
                <a:lnTo>
                  <a:pt x="352336" y="407682"/>
                </a:lnTo>
                <a:lnTo>
                  <a:pt x="351790" y="407682"/>
                </a:lnTo>
                <a:lnTo>
                  <a:pt x="350088" y="405142"/>
                </a:lnTo>
                <a:lnTo>
                  <a:pt x="349440" y="405142"/>
                </a:lnTo>
                <a:lnTo>
                  <a:pt x="349465" y="406412"/>
                </a:lnTo>
                <a:lnTo>
                  <a:pt x="350215" y="406412"/>
                </a:lnTo>
                <a:lnTo>
                  <a:pt x="352247" y="408952"/>
                </a:lnTo>
                <a:lnTo>
                  <a:pt x="352704" y="411492"/>
                </a:lnTo>
                <a:lnTo>
                  <a:pt x="353110" y="420382"/>
                </a:lnTo>
                <a:lnTo>
                  <a:pt x="353110" y="398792"/>
                </a:lnTo>
                <a:lnTo>
                  <a:pt x="352971" y="398792"/>
                </a:lnTo>
                <a:lnTo>
                  <a:pt x="352221" y="394982"/>
                </a:lnTo>
                <a:lnTo>
                  <a:pt x="352437" y="394982"/>
                </a:lnTo>
                <a:lnTo>
                  <a:pt x="352958" y="393712"/>
                </a:lnTo>
                <a:lnTo>
                  <a:pt x="355269" y="388632"/>
                </a:lnTo>
                <a:lnTo>
                  <a:pt x="355041" y="387362"/>
                </a:lnTo>
                <a:lnTo>
                  <a:pt x="354584" y="388327"/>
                </a:lnTo>
                <a:lnTo>
                  <a:pt x="354596" y="388632"/>
                </a:lnTo>
                <a:lnTo>
                  <a:pt x="354164" y="389204"/>
                </a:lnTo>
                <a:lnTo>
                  <a:pt x="353720" y="390169"/>
                </a:lnTo>
                <a:lnTo>
                  <a:pt x="352780" y="392442"/>
                </a:lnTo>
                <a:lnTo>
                  <a:pt x="351815" y="393712"/>
                </a:lnTo>
                <a:lnTo>
                  <a:pt x="350748" y="393712"/>
                </a:lnTo>
                <a:lnTo>
                  <a:pt x="352666" y="391172"/>
                </a:lnTo>
                <a:lnTo>
                  <a:pt x="354164" y="389204"/>
                </a:lnTo>
                <a:lnTo>
                  <a:pt x="354431" y="388632"/>
                </a:lnTo>
                <a:lnTo>
                  <a:pt x="354368" y="388327"/>
                </a:lnTo>
                <a:lnTo>
                  <a:pt x="353695" y="387362"/>
                </a:lnTo>
                <a:lnTo>
                  <a:pt x="352729" y="388632"/>
                </a:lnTo>
                <a:lnTo>
                  <a:pt x="351993" y="389902"/>
                </a:lnTo>
                <a:lnTo>
                  <a:pt x="351167" y="391172"/>
                </a:lnTo>
                <a:lnTo>
                  <a:pt x="349732" y="389902"/>
                </a:lnTo>
                <a:lnTo>
                  <a:pt x="351383" y="388632"/>
                </a:lnTo>
                <a:lnTo>
                  <a:pt x="354698" y="386092"/>
                </a:lnTo>
                <a:lnTo>
                  <a:pt x="353377" y="384822"/>
                </a:lnTo>
                <a:lnTo>
                  <a:pt x="352285" y="386092"/>
                </a:lnTo>
                <a:lnTo>
                  <a:pt x="351485" y="387362"/>
                </a:lnTo>
                <a:lnTo>
                  <a:pt x="350507" y="388632"/>
                </a:lnTo>
                <a:lnTo>
                  <a:pt x="350012" y="388632"/>
                </a:lnTo>
                <a:lnTo>
                  <a:pt x="348665" y="383552"/>
                </a:lnTo>
                <a:lnTo>
                  <a:pt x="348246" y="383552"/>
                </a:lnTo>
                <a:lnTo>
                  <a:pt x="347776" y="382282"/>
                </a:lnTo>
                <a:lnTo>
                  <a:pt x="348881" y="381012"/>
                </a:lnTo>
                <a:lnTo>
                  <a:pt x="348043" y="381012"/>
                </a:lnTo>
                <a:lnTo>
                  <a:pt x="348818" y="378472"/>
                </a:lnTo>
                <a:lnTo>
                  <a:pt x="347192" y="381012"/>
                </a:lnTo>
                <a:lnTo>
                  <a:pt x="346532" y="379742"/>
                </a:lnTo>
                <a:lnTo>
                  <a:pt x="347281" y="377202"/>
                </a:lnTo>
                <a:lnTo>
                  <a:pt x="347662" y="375932"/>
                </a:lnTo>
                <a:lnTo>
                  <a:pt x="350532" y="375932"/>
                </a:lnTo>
                <a:lnTo>
                  <a:pt x="353720" y="382282"/>
                </a:lnTo>
                <a:lnTo>
                  <a:pt x="356692" y="388632"/>
                </a:lnTo>
                <a:lnTo>
                  <a:pt x="359600" y="396252"/>
                </a:lnTo>
                <a:lnTo>
                  <a:pt x="360286" y="396252"/>
                </a:lnTo>
                <a:lnTo>
                  <a:pt x="364185" y="406412"/>
                </a:lnTo>
                <a:lnTo>
                  <a:pt x="366814" y="412762"/>
                </a:lnTo>
                <a:lnTo>
                  <a:pt x="367931" y="416572"/>
                </a:lnTo>
                <a:lnTo>
                  <a:pt x="369760" y="419112"/>
                </a:lnTo>
                <a:lnTo>
                  <a:pt x="368935" y="416572"/>
                </a:lnTo>
                <a:lnTo>
                  <a:pt x="367753" y="412762"/>
                </a:lnTo>
                <a:lnTo>
                  <a:pt x="365340" y="406412"/>
                </a:lnTo>
                <a:lnTo>
                  <a:pt x="363804" y="402602"/>
                </a:lnTo>
                <a:lnTo>
                  <a:pt x="360908" y="396252"/>
                </a:lnTo>
                <a:lnTo>
                  <a:pt x="358013" y="387362"/>
                </a:lnTo>
                <a:lnTo>
                  <a:pt x="355015" y="382282"/>
                </a:lnTo>
                <a:lnTo>
                  <a:pt x="352044" y="375932"/>
                </a:lnTo>
                <a:lnTo>
                  <a:pt x="354952" y="375932"/>
                </a:lnTo>
                <a:lnTo>
                  <a:pt x="358101" y="381012"/>
                </a:lnTo>
                <a:lnTo>
                  <a:pt x="360845" y="386092"/>
                </a:lnTo>
                <a:lnTo>
                  <a:pt x="364680" y="394982"/>
                </a:lnTo>
                <a:lnTo>
                  <a:pt x="366141" y="398792"/>
                </a:lnTo>
                <a:lnTo>
                  <a:pt x="367207" y="401332"/>
                </a:lnTo>
                <a:lnTo>
                  <a:pt x="366445" y="401332"/>
                </a:lnTo>
                <a:lnTo>
                  <a:pt x="365086" y="400481"/>
                </a:lnTo>
                <a:lnTo>
                  <a:pt x="367652" y="403872"/>
                </a:lnTo>
                <a:lnTo>
                  <a:pt x="368033" y="403872"/>
                </a:lnTo>
                <a:lnTo>
                  <a:pt x="368795" y="406412"/>
                </a:lnTo>
                <a:lnTo>
                  <a:pt x="369874" y="410222"/>
                </a:lnTo>
                <a:lnTo>
                  <a:pt x="370332" y="414032"/>
                </a:lnTo>
                <a:lnTo>
                  <a:pt x="371119" y="416572"/>
                </a:lnTo>
                <a:lnTo>
                  <a:pt x="371119" y="404025"/>
                </a:lnTo>
                <a:lnTo>
                  <a:pt x="371055" y="403783"/>
                </a:lnTo>
                <a:lnTo>
                  <a:pt x="370801" y="400062"/>
                </a:lnTo>
                <a:lnTo>
                  <a:pt x="370878" y="397522"/>
                </a:lnTo>
                <a:lnTo>
                  <a:pt x="370522" y="397522"/>
                </a:lnTo>
                <a:lnTo>
                  <a:pt x="370357" y="398792"/>
                </a:lnTo>
                <a:lnTo>
                  <a:pt x="370293" y="402602"/>
                </a:lnTo>
                <a:lnTo>
                  <a:pt x="370382" y="403872"/>
                </a:lnTo>
                <a:lnTo>
                  <a:pt x="368592" y="402602"/>
                </a:lnTo>
                <a:lnTo>
                  <a:pt x="368655" y="401332"/>
                </a:lnTo>
                <a:lnTo>
                  <a:pt x="368160" y="401332"/>
                </a:lnTo>
                <a:lnTo>
                  <a:pt x="367614" y="400062"/>
                </a:lnTo>
                <a:lnTo>
                  <a:pt x="367271" y="398792"/>
                </a:lnTo>
                <a:lnTo>
                  <a:pt x="365848" y="394982"/>
                </a:lnTo>
                <a:lnTo>
                  <a:pt x="366014" y="393712"/>
                </a:lnTo>
                <a:lnTo>
                  <a:pt x="366318" y="391172"/>
                </a:lnTo>
                <a:lnTo>
                  <a:pt x="365645" y="391172"/>
                </a:lnTo>
                <a:lnTo>
                  <a:pt x="365442" y="392442"/>
                </a:lnTo>
                <a:lnTo>
                  <a:pt x="365239" y="393712"/>
                </a:lnTo>
                <a:lnTo>
                  <a:pt x="363232" y="389902"/>
                </a:lnTo>
                <a:lnTo>
                  <a:pt x="363613" y="388632"/>
                </a:lnTo>
                <a:lnTo>
                  <a:pt x="364756" y="384822"/>
                </a:lnTo>
                <a:lnTo>
                  <a:pt x="364490" y="383552"/>
                </a:lnTo>
                <a:lnTo>
                  <a:pt x="362623" y="388632"/>
                </a:lnTo>
                <a:lnTo>
                  <a:pt x="361569" y="386092"/>
                </a:lnTo>
                <a:lnTo>
                  <a:pt x="361683" y="384822"/>
                </a:lnTo>
                <a:lnTo>
                  <a:pt x="362000" y="383552"/>
                </a:lnTo>
                <a:lnTo>
                  <a:pt x="362496" y="383552"/>
                </a:lnTo>
                <a:lnTo>
                  <a:pt x="363156" y="382282"/>
                </a:lnTo>
                <a:lnTo>
                  <a:pt x="362724" y="382282"/>
                </a:lnTo>
                <a:lnTo>
                  <a:pt x="360895" y="384822"/>
                </a:lnTo>
                <a:lnTo>
                  <a:pt x="360362" y="383552"/>
                </a:lnTo>
                <a:lnTo>
                  <a:pt x="358787" y="379641"/>
                </a:lnTo>
                <a:lnTo>
                  <a:pt x="358368" y="378472"/>
                </a:lnTo>
                <a:lnTo>
                  <a:pt x="357847" y="377202"/>
                </a:lnTo>
                <a:lnTo>
                  <a:pt x="358914" y="377202"/>
                </a:lnTo>
                <a:lnTo>
                  <a:pt x="358533" y="375932"/>
                </a:lnTo>
                <a:lnTo>
                  <a:pt x="358051" y="375932"/>
                </a:lnTo>
                <a:lnTo>
                  <a:pt x="358724" y="373392"/>
                </a:lnTo>
                <a:lnTo>
                  <a:pt x="357200" y="375932"/>
                </a:lnTo>
                <a:lnTo>
                  <a:pt x="356120" y="373392"/>
                </a:lnTo>
                <a:lnTo>
                  <a:pt x="356222" y="373151"/>
                </a:lnTo>
                <a:lnTo>
                  <a:pt x="356044" y="372122"/>
                </a:lnTo>
                <a:lnTo>
                  <a:pt x="357505" y="368312"/>
                </a:lnTo>
                <a:lnTo>
                  <a:pt x="356438" y="368312"/>
                </a:lnTo>
                <a:lnTo>
                  <a:pt x="356323" y="365772"/>
                </a:lnTo>
                <a:lnTo>
                  <a:pt x="356019" y="364502"/>
                </a:lnTo>
                <a:lnTo>
                  <a:pt x="356539" y="364502"/>
                </a:lnTo>
                <a:lnTo>
                  <a:pt x="357936" y="367042"/>
                </a:lnTo>
                <a:lnTo>
                  <a:pt x="359283" y="369582"/>
                </a:lnTo>
                <a:lnTo>
                  <a:pt x="363804" y="377202"/>
                </a:lnTo>
                <a:lnTo>
                  <a:pt x="367030" y="383552"/>
                </a:lnTo>
                <a:lnTo>
                  <a:pt x="375183" y="401332"/>
                </a:lnTo>
                <a:lnTo>
                  <a:pt x="378548" y="408952"/>
                </a:lnTo>
                <a:lnTo>
                  <a:pt x="380276" y="412762"/>
                </a:lnTo>
                <a:lnTo>
                  <a:pt x="381228" y="412762"/>
                </a:lnTo>
                <a:lnTo>
                  <a:pt x="379945" y="410222"/>
                </a:lnTo>
                <a:lnTo>
                  <a:pt x="368287" y="382282"/>
                </a:lnTo>
                <a:lnTo>
                  <a:pt x="364845" y="375729"/>
                </a:lnTo>
                <a:lnTo>
                  <a:pt x="361721" y="370852"/>
                </a:lnTo>
                <a:lnTo>
                  <a:pt x="359714" y="367042"/>
                </a:lnTo>
                <a:lnTo>
                  <a:pt x="358686" y="365772"/>
                </a:lnTo>
                <a:lnTo>
                  <a:pt x="359562" y="365772"/>
                </a:lnTo>
                <a:lnTo>
                  <a:pt x="360464" y="367042"/>
                </a:lnTo>
                <a:lnTo>
                  <a:pt x="361378" y="367042"/>
                </a:lnTo>
                <a:lnTo>
                  <a:pt x="375221" y="389902"/>
                </a:lnTo>
                <a:lnTo>
                  <a:pt x="376174" y="391109"/>
                </a:lnTo>
                <a:lnTo>
                  <a:pt x="376262" y="391287"/>
                </a:lnTo>
                <a:lnTo>
                  <a:pt x="377253" y="393712"/>
                </a:lnTo>
                <a:lnTo>
                  <a:pt x="378079" y="396252"/>
                </a:lnTo>
                <a:lnTo>
                  <a:pt x="377304" y="394982"/>
                </a:lnTo>
                <a:lnTo>
                  <a:pt x="375221" y="393712"/>
                </a:lnTo>
                <a:lnTo>
                  <a:pt x="374764" y="394982"/>
                </a:lnTo>
                <a:lnTo>
                  <a:pt x="375627" y="394982"/>
                </a:lnTo>
                <a:lnTo>
                  <a:pt x="378345" y="397522"/>
                </a:lnTo>
                <a:lnTo>
                  <a:pt x="378739" y="397522"/>
                </a:lnTo>
                <a:lnTo>
                  <a:pt x="379818" y="400062"/>
                </a:lnTo>
                <a:lnTo>
                  <a:pt x="381520" y="406412"/>
                </a:lnTo>
                <a:lnTo>
                  <a:pt x="380733" y="405142"/>
                </a:lnTo>
                <a:lnTo>
                  <a:pt x="379488" y="403872"/>
                </a:lnTo>
                <a:lnTo>
                  <a:pt x="379031" y="403872"/>
                </a:lnTo>
                <a:lnTo>
                  <a:pt x="379209" y="405142"/>
                </a:lnTo>
                <a:lnTo>
                  <a:pt x="379501" y="405142"/>
                </a:lnTo>
                <a:lnTo>
                  <a:pt x="380403" y="406412"/>
                </a:lnTo>
                <a:lnTo>
                  <a:pt x="381571" y="408952"/>
                </a:lnTo>
                <a:lnTo>
                  <a:pt x="382104" y="411492"/>
                </a:lnTo>
                <a:lnTo>
                  <a:pt x="382727" y="412762"/>
                </a:lnTo>
                <a:lnTo>
                  <a:pt x="382803" y="415302"/>
                </a:lnTo>
                <a:lnTo>
                  <a:pt x="382803" y="398284"/>
                </a:lnTo>
                <a:lnTo>
                  <a:pt x="381698" y="396252"/>
                </a:lnTo>
                <a:lnTo>
                  <a:pt x="381076" y="394982"/>
                </a:lnTo>
                <a:lnTo>
                  <a:pt x="380466" y="391769"/>
                </a:lnTo>
                <a:lnTo>
                  <a:pt x="379641" y="389902"/>
                </a:lnTo>
                <a:lnTo>
                  <a:pt x="379056" y="389902"/>
                </a:lnTo>
                <a:lnTo>
                  <a:pt x="379399" y="391109"/>
                </a:lnTo>
                <a:lnTo>
                  <a:pt x="380873" y="396252"/>
                </a:lnTo>
                <a:lnTo>
                  <a:pt x="379120" y="394982"/>
                </a:lnTo>
                <a:lnTo>
                  <a:pt x="379234" y="393712"/>
                </a:lnTo>
                <a:lnTo>
                  <a:pt x="379349" y="392442"/>
                </a:lnTo>
                <a:lnTo>
                  <a:pt x="379399" y="391109"/>
                </a:lnTo>
                <a:lnTo>
                  <a:pt x="378333" y="389902"/>
                </a:lnTo>
                <a:lnTo>
                  <a:pt x="377837" y="389902"/>
                </a:lnTo>
                <a:lnTo>
                  <a:pt x="378904" y="393712"/>
                </a:lnTo>
                <a:lnTo>
                  <a:pt x="378358" y="393712"/>
                </a:lnTo>
                <a:lnTo>
                  <a:pt x="375462" y="387362"/>
                </a:lnTo>
                <a:lnTo>
                  <a:pt x="375615" y="386092"/>
                </a:lnTo>
                <a:lnTo>
                  <a:pt x="375970" y="381012"/>
                </a:lnTo>
                <a:lnTo>
                  <a:pt x="375272" y="381012"/>
                </a:lnTo>
                <a:lnTo>
                  <a:pt x="374980" y="384822"/>
                </a:lnTo>
                <a:lnTo>
                  <a:pt x="374777" y="386092"/>
                </a:lnTo>
                <a:lnTo>
                  <a:pt x="374840" y="384822"/>
                </a:lnTo>
                <a:lnTo>
                  <a:pt x="375246" y="377202"/>
                </a:lnTo>
                <a:lnTo>
                  <a:pt x="374332" y="377202"/>
                </a:lnTo>
                <a:lnTo>
                  <a:pt x="373964" y="384822"/>
                </a:lnTo>
                <a:lnTo>
                  <a:pt x="372465" y="382282"/>
                </a:lnTo>
                <a:lnTo>
                  <a:pt x="372719" y="381012"/>
                </a:lnTo>
                <a:lnTo>
                  <a:pt x="373240" y="378472"/>
                </a:lnTo>
                <a:lnTo>
                  <a:pt x="372846" y="377202"/>
                </a:lnTo>
                <a:lnTo>
                  <a:pt x="371817" y="381012"/>
                </a:lnTo>
                <a:lnTo>
                  <a:pt x="370319" y="378472"/>
                </a:lnTo>
                <a:lnTo>
                  <a:pt x="370636" y="377202"/>
                </a:lnTo>
                <a:lnTo>
                  <a:pt x="371779" y="375932"/>
                </a:lnTo>
                <a:lnTo>
                  <a:pt x="370878" y="374662"/>
                </a:lnTo>
                <a:lnTo>
                  <a:pt x="369836" y="377202"/>
                </a:lnTo>
                <a:lnTo>
                  <a:pt x="368642" y="374662"/>
                </a:lnTo>
                <a:lnTo>
                  <a:pt x="367398" y="373392"/>
                </a:lnTo>
                <a:lnTo>
                  <a:pt x="366090" y="370852"/>
                </a:lnTo>
                <a:lnTo>
                  <a:pt x="366445" y="369582"/>
                </a:lnTo>
                <a:lnTo>
                  <a:pt x="366115" y="369582"/>
                </a:lnTo>
                <a:lnTo>
                  <a:pt x="365633" y="370852"/>
                </a:lnTo>
                <a:lnTo>
                  <a:pt x="365683" y="369582"/>
                </a:lnTo>
                <a:lnTo>
                  <a:pt x="365823" y="368312"/>
                </a:lnTo>
                <a:lnTo>
                  <a:pt x="366064" y="367042"/>
                </a:lnTo>
                <a:lnTo>
                  <a:pt x="364972" y="369582"/>
                </a:lnTo>
                <a:lnTo>
                  <a:pt x="364350" y="368312"/>
                </a:lnTo>
                <a:lnTo>
                  <a:pt x="364375" y="367042"/>
                </a:lnTo>
                <a:lnTo>
                  <a:pt x="364744" y="367042"/>
                </a:lnTo>
                <a:lnTo>
                  <a:pt x="367499" y="365772"/>
                </a:lnTo>
                <a:lnTo>
                  <a:pt x="368058" y="365772"/>
                </a:lnTo>
                <a:lnTo>
                  <a:pt x="371741" y="370928"/>
                </a:lnTo>
                <a:lnTo>
                  <a:pt x="375399" y="377202"/>
                </a:lnTo>
                <a:lnTo>
                  <a:pt x="378498" y="382282"/>
                </a:lnTo>
                <a:lnTo>
                  <a:pt x="385267" y="393712"/>
                </a:lnTo>
                <a:lnTo>
                  <a:pt x="389331" y="401332"/>
                </a:lnTo>
                <a:lnTo>
                  <a:pt x="391388" y="403872"/>
                </a:lnTo>
                <a:lnTo>
                  <a:pt x="392137" y="405142"/>
                </a:lnTo>
                <a:lnTo>
                  <a:pt x="392404" y="405142"/>
                </a:lnTo>
                <a:lnTo>
                  <a:pt x="390867" y="402602"/>
                </a:lnTo>
                <a:lnTo>
                  <a:pt x="386270" y="393712"/>
                </a:lnTo>
                <a:lnTo>
                  <a:pt x="376631" y="375932"/>
                </a:lnTo>
                <a:lnTo>
                  <a:pt x="372973" y="370852"/>
                </a:lnTo>
                <a:lnTo>
                  <a:pt x="369366" y="365772"/>
                </a:lnTo>
                <a:lnTo>
                  <a:pt x="369836" y="364502"/>
                </a:lnTo>
                <a:lnTo>
                  <a:pt x="370090" y="364502"/>
                </a:lnTo>
                <a:lnTo>
                  <a:pt x="370306" y="363232"/>
                </a:lnTo>
                <a:lnTo>
                  <a:pt x="373494" y="367042"/>
                </a:lnTo>
                <a:lnTo>
                  <a:pt x="377482" y="372211"/>
                </a:lnTo>
                <a:lnTo>
                  <a:pt x="379844" y="375932"/>
                </a:lnTo>
                <a:lnTo>
                  <a:pt x="382143" y="378472"/>
                </a:lnTo>
                <a:lnTo>
                  <a:pt x="384022" y="381012"/>
                </a:lnTo>
                <a:lnTo>
                  <a:pt x="386016" y="384822"/>
                </a:lnTo>
                <a:lnTo>
                  <a:pt x="387565" y="388632"/>
                </a:lnTo>
                <a:lnTo>
                  <a:pt x="386689" y="387362"/>
                </a:lnTo>
                <a:lnTo>
                  <a:pt x="384517" y="386092"/>
                </a:lnTo>
                <a:lnTo>
                  <a:pt x="384124" y="387362"/>
                </a:lnTo>
                <a:lnTo>
                  <a:pt x="384962" y="387362"/>
                </a:lnTo>
                <a:lnTo>
                  <a:pt x="389089" y="391172"/>
                </a:lnTo>
                <a:lnTo>
                  <a:pt x="389610" y="391172"/>
                </a:lnTo>
                <a:lnTo>
                  <a:pt x="390232" y="392442"/>
                </a:lnTo>
                <a:lnTo>
                  <a:pt x="390893" y="394982"/>
                </a:lnTo>
                <a:lnTo>
                  <a:pt x="390232" y="393712"/>
                </a:lnTo>
                <a:lnTo>
                  <a:pt x="389458" y="393712"/>
                </a:lnTo>
                <a:lnTo>
                  <a:pt x="387096" y="391172"/>
                </a:lnTo>
                <a:lnTo>
                  <a:pt x="386892" y="391172"/>
                </a:lnTo>
                <a:lnTo>
                  <a:pt x="387985" y="392442"/>
                </a:lnTo>
                <a:lnTo>
                  <a:pt x="389394" y="394982"/>
                </a:lnTo>
                <a:lnTo>
                  <a:pt x="390436" y="396252"/>
                </a:lnTo>
                <a:lnTo>
                  <a:pt x="391363" y="398792"/>
                </a:lnTo>
                <a:lnTo>
                  <a:pt x="392734" y="401332"/>
                </a:lnTo>
                <a:lnTo>
                  <a:pt x="393306" y="403783"/>
                </a:lnTo>
                <a:lnTo>
                  <a:pt x="393407" y="404025"/>
                </a:lnTo>
                <a:lnTo>
                  <a:pt x="394042" y="405142"/>
                </a:lnTo>
                <a:lnTo>
                  <a:pt x="394182" y="406412"/>
                </a:lnTo>
                <a:lnTo>
                  <a:pt x="394182" y="399313"/>
                </a:lnTo>
                <a:lnTo>
                  <a:pt x="393801" y="398792"/>
                </a:lnTo>
                <a:lnTo>
                  <a:pt x="393865" y="397522"/>
                </a:lnTo>
                <a:lnTo>
                  <a:pt x="393204" y="394982"/>
                </a:lnTo>
                <a:lnTo>
                  <a:pt x="391629" y="392442"/>
                </a:lnTo>
                <a:lnTo>
                  <a:pt x="395300" y="397522"/>
                </a:lnTo>
                <a:lnTo>
                  <a:pt x="398805" y="404025"/>
                </a:lnTo>
                <a:lnTo>
                  <a:pt x="401751" y="408952"/>
                </a:lnTo>
                <a:lnTo>
                  <a:pt x="409359" y="424383"/>
                </a:lnTo>
                <a:lnTo>
                  <a:pt x="414083" y="434352"/>
                </a:lnTo>
                <a:lnTo>
                  <a:pt x="418122" y="441972"/>
                </a:lnTo>
                <a:lnTo>
                  <a:pt x="420789" y="445782"/>
                </a:lnTo>
                <a:lnTo>
                  <a:pt x="418122" y="440702"/>
                </a:lnTo>
                <a:lnTo>
                  <a:pt x="414324" y="433082"/>
                </a:lnTo>
                <a:lnTo>
                  <a:pt x="402831" y="407682"/>
                </a:lnTo>
                <a:lnTo>
                  <a:pt x="398907" y="401332"/>
                </a:lnTo>
                <a:lnTo>
                  <a:pt x="394550" y="393712"/>
                </a:lnTo>
                <a:lnTo>
                  <a:pt x="395592" y="394982"/>
                </a:lnTo>
                <a:lnTo>
                  <a:pt x="398310" y="394982"/>
                </a:lnTo>
                <a:lnTo>
                  <a:pt x="400253" y="396252"/>
                </a:lnTo>
                <a:lnTo>
                  <a:pt x="403707" y="401332"/>
                </a:lnTo>
                <a:lnTo>
                  <a:pt x="406857" y="405142"/>
                </a:lnTo>
                <a:lnTo>
                  <a:pt x="409486" y="408952"/>
                </a:lnTo>
                <a:lnTo>
                  <a:pt x="412953" y="415302"/>
                </a:lnTo>
                <a:lnTo>
                  <a:pt x="415391" y="420382"/>
                </a:lnTo>
                <a:lnTo>
                  <a:pt x="416509" y="424192"/>
                </a:lnTo>
                <a:lnTo>
                  <a:pt x="414604" y="421652"/>
                </a:lnTo>
                <a:lnTo>
                  <a:pt x="411289" y="420382"/>
                </a:lnTo>
                <a:lnTo>
                  <a:pt x="411556" y="421652"/>
                </a:lnTo>
                <a:lnTo>
                  <a:pt x="412026" y="421652"/>
                </a:lnTo>
                <a:lnTo>
                  <a:pt x="417563" y="426732"/>
                </a:lnTo>
                <a:lnTo>
                  <a:pt x="418579" y="428002"/>
                </a:lnTo>
                <a:lnTo>
                  <a:pt x="419989" y="430542"/>
                </a:lnTo>
                <a:lnTo>
                  <a:pt x="420204" y="433146"/>
                </a:lnTo>
                <a:lnTo>
                  <a:pt x="420763" y="434352"/>
                </a:lnTo>
                <a:lnTo>
                  <a:pt x="418198" y="429272"/>
                </a:lnTo>
                <a:lnTo>
                  <a:pt x="414629" y="426732"/>
                </a:lnTo>
                <a:lnTo>
                  <a:pt x="414934" y="428002"/>
                </a:lnTo>
                <a:lnTo>
                  <a:pt x="417360" y="430542"/>
                </a:lnTo>
                <a:lnTo>
                  <a:pt x="420446" y="436892"/>
                </a:lnTo>
                <a:lnTo>
                  <a:pt x="422275" y="443242"/>
                </a:lnTo>
                <a:lnTo>
                  <a:pt x="423519" y="447052"/>
                </a:lnTo>
                <a:lnTo>
                  <a:pt x="423621" y="449592"/>
                </a:lnTo>
                <a:lnTo>
                  <a:pt x="423621" y="437235"/>
                </a:lnTo>
                <a:lnTo>
                  <a:pt x="423379" y="438162"/>
                </a:lnTo>
                <a:lnTo>
                  <a:pt x="423164" y="437261"/>
                </a:lnTo>
                <a:lnTo>
                  <a:pt x="423176" y="436892"/>
                </a:lnTo>
                <a:lnTo>
                  <a:pt x="423049" y="435610"/>
                </a:lnTo>
                <a:lnTo>
                  <a:pt x="422694" y="434352"/>
                </a:lnTo>
                <a:lnTo>
                  <a:pt x="422948" y="433082"/>
                </a:lnTo>
                <a:lnTo>
                  <a:pt x="423227" y="431787"/>
                </a:lnTo>
                <a:lnTo>
                  <a:pt x="423837" y="430542"/>
                </a:lnTo>
                <a:lnTo>
                  <a:pt x="423049" y="430542"/>
                </a:lnTo>
                <a:lnTo>
                  <a:pt x="422262" y="433082"/>
                </a:lnTo>
                <a:lnTo>
                  <a:pt x="421919" y="431660"/>
                </a:lnTo>
                <a:lnTo>
                  <a:pt x="421144" y="429272"/>
                </a:lnTo>
                <a:lnTo>
                  <a:pt x="421767" y="428002"/>
                </a:lnTo>
                <a:lnTo>
                  <a:pt x="421982" y="428002"/>
                </a:lnTo>
                <a:lnTo>
                  <a:pt x="423062" y="429272"/>
                </a:lnTo>
                <a:lnTo>
                  <a:pt x="424205" y="429272"/>
                </a:lnTo>
                <a:lnTo>
                  <a:pt x="425361" y="430542"/>
                </a:lnTo>
                <a:lnTo>
                  <a:pt x="425361" y="429272"/>
                </a:lnTo>
                <a:lnTo>
                  <a:pt x="424434" y="429272"/>
                </a:lnTo>
                <a:lnTo>
                  <a:pt x="423545" y="428002"/>
                </a:lnTo>
                <a:lnTo>
                  <a:pt x="421767" y="425462"/>
                </a:lnTo>
                <a:lnTo>
                  <a:pt x="421449" y="425018"/>
                </a:lnTo>
                <a:lnTo>
                  <a:pt x="421449" y="428002"/>
                </a:lnTo>
                <a:lnTo>
                  <a:pt x="420789" y="429272"/>
                </a:lnTo>
                <a:lnTo>
                  <a:pt x="419608" y="425462"/>
                </a:lnTo>
                <a:lnTo>
                  <a:pt x="420801" y="426732"/>
                </a:lnTo>
                <a:lnTo>
                  <a:pt x="421449" y="428002"/>
                </a:lnTo>
                <a:lnTo>
                  <a:pt x="421449" y="425018"/>
                </a:lnTo>
                <a:lnTo>
                  <a:pt x="420878" y="424192"/>
                </a:lnTo>
                <a:lnTo>
                  <a:pt x="418211" y="420382"/>
                </a:lnTo>
                <a:lnTo>
                  <a:pt x="417385" y="419112"/>
                </a:lnTo>
                <a:lnTo>
                  <a:pt x="417017" y="419112"/>
                </a:lnTo>
                <a:lnTo>
                  <a:pt x="416496" y="416572"/>
                </a:lnTo>
                <a:lnTo>
                  <a:pt x="415455" y="411492"/>
                </a:lnTo>
                <a:lnTo>
                  <a:pt x="414959" y="414032"/>
                </a:lnTo>
                <a:lnTo>
                  <a:pt x="416179" y="416572"/>
                </a:lnTo>
                <a:lnTo>
                  <a:pt x="415023" y="415302"/>
                </a:lnTo>
                <a:lnTo>
                  <a:pt x="412788" y="412762"/>
                </a:lnTo>
                <a:lnTo>
                  <a:pt x="412877" y="411492"/>
                </a:lnTo>
                <a:lnTo>
                  <a:pt x="412965" y="410222"/>
                </a:lnTo>
                <a:lnTo>
                  <a:pt x="412242" y="408952"/>
                </a:lnTo>
                <a:lnTo>
                  <a:pt x="412229" y="411492"/>
                </a:lnTo>
                <a:lnTo>
                  <a:pt x="412013" y="411492"/>
                </a:lnTo>
                <a:lnTo>
                  <a:pt x="411213" y="410222"/>
                </a:lnTo>
                <a:lnTo>
                  <a:pt x="410210" y="408952"/>
                </a:lnTo>
                <a:lnTo>
                  <a:pt x="407835" y="405142"/>
                </a:lnTo>
                <a:lnTo>
                  <a:pt x="405460" y="400062"/>
                </a:lnTo>
                <a:lnTo>
                  <a:pt x="402869" y="396252"/>
                </a:lnTo>
                <a:lnTo>
                  <a:pt x="406603" y="396252"/>
                </a:lnTo>
                <a:lnTo>
                  <a:pt x="409168" y="394982"/>
                </a:lnTo>
                <a:lnTo>
                  <a:pt x="409282" y="393712"/>
                </a:lnTo>
                <a:lnTo>
                  <a:pt x="408876" y="391172"/>
                </a:lnTo>
                <a:lnTo>
                  <a:pt x="417398" y="402602"/>
                </a:lnTo>
                <a:lnTo>
                  <a:pt x="425272" y="412762"/>
                </a:lnTo>
                <a:lnTo>
                  <a:pt x="431457" y="420382"/>
                </a:lnTo>
                <a:lnTo>
                  <a:pt x="434911" y="424192"/>
                </a:lnTo>
                <a:lnTo>
                  <a:pt x="429844" y="416572"/>
                </a:lnTo>
                <a:lnTo>
                  <a:pt x="423265" y="407682"/>
                </a:lnTo>
                <a:lnTo>
                  <a:pt x="415912" y="398792"/>
                </a:lnTo>
                <a:lnTo>
                  <a:pt x="408482" y="389902"/>
                </a:lnTo>
                <a:lnTo>
                  <a:pt x="407885" y="387362"/>
                </a:lnTo>
                <a:lnTo>
                  <a:pt x="406958" y="384822"/>
                </a:lnTo>
                <a:lnTo>
                  <a:pt x="406806" y="384619"/>
                </a:lnTo>
                <a:lnTo>
                  <a:pt x="406806" y="391172"/>
                </a:lnTo>
                <a:lnTo>
                  <a:pt x="405955" y="389902"/>
                </a:lnTo>
                <a:lnTo>
                  <a:pt x="404241" y="388632"/>
                </a:lnTo>
                <a:lnTo>
                  <a:pt x="406260" y="393712"/>
                </a:lnTo>
                <a:lnTo>
                  <a:pt x="405460" y="392442"/>
                </a:lnTo>
                <a:lnTo>
                  <a:pt x="404812" y="392442"/>
                </a:lnTo>
                <a:lnTo>
                  <a:pt x="403733" y="391172"/>
                </a:lnTo>
                <a:lnTo>
                  <a:pt x="403110" y="389902"/>
                </a:lnTo>
                <a:lnTo>
                  <a:pt x="401840" y="389902"/>
                </a:lnTo>
                <a:lnTo>
                  <a:pt x="403186" y="391109"/>
                </a:lnTo>
                <a:lnTo>
                  <a:pt x="403301" y="391287"/>
                </a:lnTo>
                <a:lnTo>
                  <a:pt x="404228" y="393712"/>
                </a:lnTo>
                <a:lnTo>
                  <a:pt x="405333" y="394982"/>
                </a:lnTo>
                <a:lnTo>
                  <a:pt x="404190" y="393712"/>
                </a:lnTo>
                <a:lnTo>
                  <a:pt x="402996" y="393712"/>
                </a:lnTo>
                <a:lnTo>
                  <a:pt x="401523" y="392442"/>
                </a:lnTo>
                <a:lnTo>
                  <a:pt x="399542" y="389902"/>
                </a:lnTo>
                <a:lnTo>
                  <a:pt x="398005" y="388632"/>
                </a:lnTo>
                <a:lnTo>
                  <a:pt x="400088" y="391172"/>
                </a:lnTo>
                <a:lnTo>
                  <a:pt x="401497" y="392531"/>
                </a:lnTo>
                <a:lnTo>
                  <a:pt x="402805" y="393712"/>
                </a:lnTo>
                <a:lnTo>
                  <a:pt x="401281" y="393712"/>
                </a:lnTo>
                <a:lnTo>
                  <a:pt x="398487" y="391172"/>
                </a:lnTo>
                <a:lnTo>
                  <a:pt x="397548" y="389902"/>
                </a:lnTo>
                <a:lnTo>
                  <a:pt x="397294" y="389902"/>
                </a:lnTo>
                <a:lnTo>
                  <a:pt x="398259" y="391172"/>
                </a:lnTo>
                <a:lnTo>
                  <a:pt x="399669" y="392442"/>
                </a:lnTo>
                <a:lnTo>
                  <a:pt x="400672" y="393712"/>
                </a:lnTo>
                <a:lnTo>
                  <a:pt x="399440" y="393712"/>
                </a:lnTo>
                <a:lnTo>
                  <a:pt x="398195" y="392442"/>
                </a:lnTo>
                <a:lnTo>
                  <a:pt x="396519" y="391172"/>
                </a:lnTo>
                <a:lnTo>
                  <a:pt x="397725" y="392442"/>
                </a:lnTo>
                <a:lnTo>
                  <a:pt x="396836" y="392442"/>
                </a:lnTo>
                <a:lnTo>
                  <a:pt x="395986" y="391172"/>
                </a:lnTo>
                <a:lnTo>
                  <a:pt x="395058" y="391172"/>
                </a:lnTo>
                <a:lnTo>
                  <a:pt x="395643" y="392442"/>
                </a:lnTo>
                <a:lnTo>
                  <a:pt x="393750" y="392442"/>
                </a:lnTo>
                <a:lnTo>
                  <a:pt x="391058" y="388632"/>
                </a:lnTo>
                <a:lnTo>
                  <a:pt x="390156" y="387362"/>
                </a:lnTo>
                <a:lnTo>
                  <a:pt x="388645" y="384822"/>
                </a:lnTo>
                <a:lnTo>
                  <a:pt x="388454" y="384822"/>
                </a:lnTo>
                <a:lnTo>
                  <a:pt x="387896" y="383552"/>
                </a:lnTo>
                <a:lnTo>
                  <a:pt x="387146" y="381012"/>
                </a:lnTo>
                <a:lnTo>
                  <a:pt x="386435" y="381012"/>
                </a:lnTo>
                <a:lnTo>
                  <a:pt x="386778" y="382282"/>
                </a:lnTo>
                <a:lnTo>
                  <a:pt x="386842" y="383552"/>
                </a:lnTo>
                <a:lnTo>
                  <a:pt x="386080" y="382282"/>
                </a:lnTo>
                <a:lnTo>
                  <a:pt x="385572" y="381012"/>
                </a:lnTo>
                <a:lnTo>
                  <a:pt x="384975" y="379742"/>
                </a:lnTo>
                <a:lnTo>
                  <a:pt x="384797" y="378472"/>
                </a:lnTo>
                <a:lnTo>
                  <a:pt x="384086" y="377202"/>
                </a:lnTo>
                <a:lnTo>
                  <a:pt x="384200" y="379742"/>
                </a:lnTo>
                <a:lnTo>
                  <a:pt x="383794" y="379742"/>
                </a:lnTo>
                <a:lnTo>
                  <a:pt x="382968" y="378472"/>
                </a:lnTo>
                <a:lnTo>
                  <a:pt x="380898" y="374662"/>
                </a:lnTo>
                <a:lnTo>
                  <a:pt x="378714" y="372122"/>
                </a:lnTo>
                <a:lnTo>
                  <a:pt x="376377" y="368312"/>
                </a:lnTo>
                <a:lnTo>
                  <a:pt x="376148" y="367042"/>
                </a:lnTo>
                <a:lnTo>
                  <a:pt x="375272" y="367042"/>
                </a:lnTo>
                <a:lnTo>
                  <a:pt x="375119" y="365772"/>
                </a:lnTo>
                <a:lnTo>
                  <a:pt x="374713" y="364502"/>
                </a:lnTo>
                <a:lnTo>
                  <a:pt x="374561" y="365772"/>
                </a:lnTo>
                <a:lnTo>
                  <a:pt x="373151" y="364502"/>
                </a:lnTo>
                <a:lnTo>
                  <a:pt x="372694" y="363232"/>
                </a:lnTo>
                <a:lnTo>
                  <a:pt x="370713" y="360692"/>
                </a:lnTo>
                <a:lnTo>
                  <a:pt x="371005" y="359740"/>
                </a:lnTo>
                <a:lnTo>
                  <a:pt x="371119" y="358152"/>
                </a:lnTo>
                <a:lnTo>
                  <a:pt x="370497" y="355612"/>
                </a:lnTo>
                <a:lnTo>
                  <a:pt x="370281" y="354342"/>
                </a:lnTo>
                <a:lnTo>
                  <a:pt x="370941" y="355612"/>
                </a:lnTo>
                <a:lnTo>
                  <a:pt x="372287" y="355612"/>
                </a:lnTo>
                <a:lnTo>
                  <a:pt x="373456" y="356882"/>
                </a:lnTo>
                <a:lnTo>
                  <a:pt x="378587" y="363232"/>
                </a:lnTo>
                <a:lnTo>
                  <a:pt x="387807" y="373392"/>
                </a:lnTo>
                <a:lnTo>
                  <a:pt x="391490" y="378472"/>
                </a:lnTo>
                <a:lnTo>
                  <a:pt x="396024" y="383552"/>
                </a:lnTo>
                <a:lnTo>
                  <a:pt x="400418" y="388632"/>
                </a:lnTo>
                <a:lnTo>
                  <a:pt x="401993" y="388632"/>
                </a:lnTo>
                <a:lnTo>
                  <a:pt x="396963" y="382282"/>
                </a:lnTo>
                <a:lnTo>
                  <a:pt x="391680" y="377202"/>
                </a:lnTo>
                <a:lnTo>
                  <a:pt x="382358" y="365772"/>
                </a:lnTo>
                <a:lnTo>
                  <a:pt x="373583" y="355612"/>
                </a:lnTo>
                <a:lnTo>
                  <a:pt x="375399" y="356882"/>
                </a:lnTo>
                <a:lnTo>
                  <a:pt x="377253" y="356882"/>
                </a:lnTo>
                <a:lnTo>
                  <a:pt x="379145" y="355612"/>
                </a:lnTo>
                <a:lnTo>
                  <a:pt x="382358" y="359422"/>
                </a:lnTo>
                <a:lnTo>
                  <a:pt x="383070" y="359422"/>
                </a:lnTo>
                <a:lnTo>
                  <a:pt x="383794" y="360692"/>
                </a:lnTo>
                <a:lnTo>
                  <a:pt x="384556" y="360692"/>
                </a:lnTo>
                <a:lnTo>
                  <a:pt x="386245" y="361962"/>
                </a:lnTo>
                <a:lnTo>
                  <a:pt x="385559" y="363232"/>
                </a:lnTo>
                <a:lnTo>
                  <a:pt x="384251" y="361962"/>
                </a:lnTo>
                <a:lnTo>
                  <a:pt x="382866" y="361962"/>
                </a:lnTo>
                <a:lnTo>
                  <a:pt x="383946" y="363232"/>
                </a:lnTo>
                <a:lnTo>
                  <a:pt x="384416" y="363232"/>
                </a:lnTo>
                <a:lnTo>
                  <a:pt x="386486" y="364502"/>
                </a:lnTo>
                <a:lnTo>
                  <a:pt x="384873" y="364502"/>
                </a:lnTo>
                <a:lnTo>
                  <a:pt x="389851" y="366979"/>
                </a:lnTo>
                <a:lnTo>
                  <a:pt x="388734" y="365772"/>
                </a:lnTo>
                <a:lnTo>
                  <a:pt x="389991" y="367042"/>
                </a:lnTo>
                <a:lnTo>
                  <a:pt x="389851" y="366979"/>
                </a:lnTo>
                <a:lnTo>
                  <a:pt x="392277" y="369582"/>
                </a:lnTo>
                <a:lnTo>
                  <a:pt x="393992" y="370852"/>
                </a:lnTo>
                <a:lnTo>
                  <a:pt x="402805" y="381012"/>
                </a:lnTo>
                <a:lnTo>
                  <a:pt x="404393" y="383552"/>
                </a:lnTo>
                <a:lnTo>
                  <a:pt x="403923" y="383552"/>
                </a:lnTo>
                <a:lnTo>
                  <a:pt x="403326" y="382282"/>
                </a:lnTo>
                <a:lnTo>
                  <a:pt x="402386" y="382282"/>
                </a:lnTo>
                <a:lnTo>
                  <a:pt x="402386" y="383552"/>
                </a:lnTo>
                <a:lnTo>
                  <a:pt x="404888" y="386092"/>
                </a:lnTo>
                <a:lnTo>
                  <a:pt x="405853" y="387362"/>
                </a:lnTo>
                <a:lnTo>
                  <a:pt x="404583" y="385927"/>
                </a:lnTo>
                <a:lnTo>
                  <a:pt x="403555" y="384822"/>
                </a:lnTo>
                <a:lnTo>
                  <a:pt x="401472" y="384822"/>
                </a:lnTo>
                <a:lnTo>
                  <a:pt x="402488" y="386092"/>
                </a:lnTo>
                <a:lnTo>
                  <a:pt x="405447" y="388632"/>
                </a:lnTo>
                <a:lnTo>
                  <a:pt x="406196" y="389902"/>
                </a:lnTo>
                <a:lnTo>
                  <a:pt x="406806" y="391172"/>
                </a:lnTo>
                <a:lnTo>
                  <a:pt x="406806" y="384619"/>
                </a:lnTo>
                <a:lnTo>
                  <a:pt x="406057" y="383552"/>
                </a:lnTo>
                <a:lnTo>
                  <a:pt x="405244" y="381012"/>
                </a:lnTo>
                <a:lnTo>
                  <a:pt x="402501" y="378472"/>
                </a:lnTo>
                <a:lnTo>
                  <a:pt x="400761" y="375932"/>
                </a:lnTo>
                <a:lnTo>
                  <a:pt x="404710" y="378472"/>
                </a:lnTo>
                <a:lnTo>
                  <a:pt x="409333" y="382282"/>
                </a:lnTo>
                <a:lnTo>
                  <a:pt x="411683" y="382282"/>
                </a:lnTo>
                <a:lnTo>
                  <a:pt x="412965" y="383552"/>
                </a:lnTo>
                <a:lnTo>
                  <a:pt x="416572" y="387362"/>
                </a:lnTo>
                <a:lnTo>
                  <a:pt x="415950" y="387362"/>
                </a:lnTo>
                <a:lnTo>
                  <a:pt x="419442" y="389902"/>
                </a:lnTo>
                <a:lnTo>
                  <a:pt x="415201" y="389902"/>
                </a:lnTo>
                <a:lnTo>
                  <a:pt x="419760" y="391845"/>
                </a:lnTo>
                <a:lnTo>
                  <a:pt x="419125" y="391172"/>
                </a:lnTo>
                <a:lnTo>
                  <a:pt x="420217" y="391845"/>
                </a:lnTo>
                <a:lnTo>
                  <a:pt x="424167" y="391845"/>
                </a:lnTo>
                <a:lnTo>
                  <a:pt x="423024" y="389902"/>
                </a:lnTo>
                <a:lnTo>
                  <a:pt x="423049" y="387362"/>
                </a:lnTo>
                <a:lnTo>
                  <a:pt x="421957" y="386092"/>
                </a:lnTo>
                <a:lnTo>
                  <a:pt x="422338" y="387362"/>
                </a:lnTo>
                <a:lnTo>
                  <a:pt x="422732" y="389902"/>
                </a:lnTo>
                <a:lnTo>
                  <a:pt x="422084" y="391172"/>
                </a:lnTo>
                <a:lnTo>
                  <a:pt x="419849" y="388505"/>
                </a:lnTo>
                <a:lnTo>
                  <a:pt x="417626" y="385927"/>
                </a:lnTo>
                <a:lnTo>
                  <a:pt x="415772" y="383552"/>
                </a:lnTo>
                <a:lnTo>
                  <a:pt x="421830" y="383552"/>
                </a:lnTo>
                <a:lnTo>
                  <a:pt x="422198" y="382282"/>
                </a:lnTo>
                <a:lnTo>
                  <a:pt x="422605" y="381012"/>
                </a:lnTo>
                <a:lnTo>
                  <a:pt x="422630" y="379742"/>
                </a:lnTo>
                <a:lnTo>
                  <a:pt x="431279" y="387362"/>
                </a:lnTo>
                <a:lnTo>
                  <a:pt x="440042" y="394982"/>
                </a:lnTo>
                <a:lnTo>
                  <a:pt x="454558" y="406412"/>
                </a:lnTo>
                <a:lnTo>
                  <a:pt x="451561" y="402602"/>
                </a:lnTo>
                <a:lnTo>
                  <a:pt x="443826" y="396252"/>
                </a:lnTo>
                <a:lnTo>
                  <a:pt x="433463" y="387362"/>
                </a:lnTo>
                <a:lnTo>
                  <a:pt x="422541" y="378472"/>
                </a:lnTo>
                <a:lnTo>
                  <a:pt x="422300" y="377202"/>
                </a:lnTo>
                <a:lnTo>
                  <a:pt x="421551" y="374662"/>
                </a:lnTo>
                <a:lnTo>
                  <a:pt x="420484" y="370992"/>
                </a:lnTo>
                <a:lnTo>
                  <a:pt x="420484" y="379742"/>
                </a:lnTo>
                <a:lnTo>
                  <a:pt x="419442" y="378472"/>
                </a:lnTo>
                <a:lnTo>
                  <a:pt x="417868" y="377202"/>
                </a:lnTo>
                <a:lnTo>
                  <a:pt x="416674" y="375932"/>
                </a:lnTo>
                <a:lnTo>
                  <a:pt x="416648" y="377202"/>
                </a:lnTo>
                <a:lnTo>
                  <a:pt x="416915" y="377202"/>
                </a:lnTo>
                <a:lnTo>
                  <a:pt x="417550" y="378472"/>
                </a:lnTo>
                <a:lnTo>
                  <a:pt x="418693" y="379742"/>
                </a:lnTo>
                <a:lnTo>
                  <a:pt x="419265" y="379742"/>
                </a:lnTo>
                <a:lnTo>
                  <a:pt x="419785" y="381012"/>
                </a:lnTo>
                <a:lnTo>
                  <a:pt x="418592" y="381012"/>
                </a:lnTo>
                <a:lnTo>
                  <a:pt x="415594" y="379742"/>
                </a:lnTo>
                <a:lnTo>
                  <a:pt x="414947" y="378472"/>
                </a:lnTo>
                <a:lnTo>
                  <a:pt x="414997" y="379742"/>
                </a:lnTo>
                <a:lnTo>
                  <a:pt x="417398" y="381012"/>
                </a:lnTo>
                <a:lnTo>
                  <a:pt x="418084" y="382282"/>
                </a:lnTo>
                <a:lnTo>
                  <a:pt x="414642" y="381012"/>
                </a:lnTo>
                <a:lnTo>
                  <a:pt x="413359" y="381012"/>
                </a:lnTo>
                <a:lnTo>
                  <a:pt x="411619" y="379742"/>
                </a:lnTo>
                <a:lnTo>
                  <a:pt x="409892" y="378472"/>
                </a:lnTo>
                <a:lnTo>
                  <a:pt x="410286" y="379641"/>
                </a:lnTo>
                <a:lnTo>
                  <a:pt x="410540" y="379742"/>
                </a:lnTo>
                <a:lnTo>
                  <a:pt x="410324" y="379742"/>
                </a:lnTo>
                <a:lnTo>
                  <a:pt x="407593" y="378472"/>
                </a:lnTo>
                <a:lnTo>
                  <a:pt x="397294" y="370636"/>
                </a:lnTo>
                <a:lnTo>
                  <a:pt x="397370" y="370852"/>
                </a:lnTo>
                <a:lnTo>
                  <a:pt x="396367" y="369582"/>
                </a:lnTo>
                <a:lnTo>
                  <a:pt x="397294" y="370636"/>
                </a:lnTo>
                <a:lnTo>
                  <a:pt x="395122" y="364502"/>
                </a:lnTo>
                <a:lnTo>
                  <a:pt x="395211" y="366318"/>
                </a:lnTo>
                <a:lnTo>
                  <a:pt x="395325" y="367614"/>
                </a:lnTo>
                <a:lnTo>
                  <a:pt x="395452" y="368312"/>
                </a:lnTo>
                <a:lnTo>
                  <a:pt x="395554" y="369582"/>
                </a:lnTo>
                <a:lnTo>
                  <a:pt x="394639" y="368312"/>
                </a:lnTo>
                <a:lnTo>
                  <a:pt x="393280" y="366979"/>
                </a:lnTo>
                <a:lnTo>
                  <a:pt x="391871" y="365772"/>
                </a:lnTo>
                <a:lnTo>
                  <a:pt x="391452" y="363232"/>
                </a:lnTo>
                <a:lnTo>
                  <a:pt x="390004" y="360692"/>
                </a:lnTo>
                <a:lnTo>
                  <a:pt x="390563" y="363232"/>
                </a:lnTo>
                <a:lnTo>
                  <a:pt x="390906" y="364363"/>
                </a:lnTo>
                <a:lnTo>
                  <a:pt x="390918" y="364718"/>
                </a:lnTo>
                <a:lnTo>
                  <a:pt x="390740" y="365772"/>
                </a:lnTo>
                <a:lnTo>
                  <a:pt x="389089" y="363232"/>
                </a:lnTo>
                <a:lnTo>
                  <a:pt x="387235" y="361962"/>
                </a:lnTo>
                <a:lnTo>
                  <a:pt x="385203" y="359422"/>
                </a:lnTo>
                <a:lnTo>
                  <a:pt x="381736" y="355612"/>
                </a:lnTo>
                <a:lnTo>
                  <a:pt x="384340" y="354342"/>
                </a:lnTo>
                <a:lnTo>
                  <a:pt x="384530" y="353072"/>
                </a:lnTo>
                <a:lnTo>
                  <a:pt x="388874" y="355612"/>
                </a:lnTo>
                <a:lnTo>
                  <a:pt x="393242" y="359422"/>
                </a:lnTo>
                <a:lnTo>
                  <a:pt x="403402" y="367042"/>
                </a:lnTo>
                <a:lnTo>
                  <a:pt x="409371" y="372211"/>
                </a:lnTo>
                <a:lnTo>
                  <a:pt x="415505" y="377202"/>
                </a:lnTo>
                <a:lnTo>
                  <a:pt x="415480" y="374662"/>
                </a:lnTo>
                <a:lnTo>
                  <a:pt x="410324" y="370852"/>
                </a:lnTo>
                <a:lnTo>
                  <a:pt x="404990" y="367042"/>
                </a:lnTo>
                <a:lnTo>
                  <a:pt x="400519" y="364502"/>
                </a:lnTo>
                <a:lnTo>
                  <a:pt x="393052" y="358152"/>
                </a:lnTo>
                <a:lnTo>
                  <a:pt x="389978" y="355612"/>
                </a:lnTo>
                <a:lnTo>
                  <a:pt x="384733" y="351802"/>
                </a:lnTo>
                <a:lnTo>
                  <a:pt x="385749" y="347992"/>
                </a:lnTo>
                <a:lnTo>
                  <a:pt x="385521" y="346722"/>
                </a:lnTo>
                <a:lnTo>
                  <a:pt x="385343" y="345452"/>
                </a:lnTo>
                <a:lnTo>
                  <a:pt x="387578" y="346722"/>
                </a:lnTo>
                <a:lnTo>
                  <a:pt x="389610" y="347992"/>
                </a:lnTo>
                <a:lnTo>
                  <a:pt x="390436" y="349262"/>
                </a:lnTo>
                <a:lnTo>
                  <a:pt x="390969" y="349262"/>
                </a:lnTo>
                <a:lnTo>
                  <a:pt x="392887" y="350532"/>
                </a:lnTo>
                <a:lnTo>
                  <a:pt x="391236" y="351802"/>
                </a:lnTo>
                <a:lnTo>
                  <a:pt x="392772" y="351802"/>
                </a:lnTo>
                <a:lnTo>
                  <a:pt x="392912" y="353072"/>
                </a:lnTo>
                <a:lnTo>
                  <a:pt x="395478" y="351802"/>
                </a:lnTo>
                <a:lnTo>
                  <a:pt x="395376" y="353072"/>
                </a:lnTo>
                <a:lnTo>
                  <a:pt x="397294" y="353072"/>
                </a:lnTo>
                <a:lnTo>
                  <a:pt x="399796" y="355612"/>
                </a:lnTo>
                <a:lnTo>
                  <a:pt x="400748" y="355612"/>
                </a:lnTo>
                <a:lnTo>
                  <a:pt x="402170" y="356882"/>
                </a:lnTo>
                <a:lnTo>
                  <a:pt x="399148" y="356882"/>
                </a:lnTo>
                <a:lnTo>
                  <a:pt x="400481" y="358152"/>
                </a:lnTo>
                <a:lnTo>
                  <a:pt x="404012" y="358152"/>
                </a:lnTo>
                <a:lnTo>
                  <a:pt x="406057" y="360692"/>
                </a:lnTo>
                <a:lnTo>
                  <a:pt x="408139" y="361962"/>
                </a:lnTo>
                <a:lnTo>
                  <a:pt x="411492" y="363232"/>
                </a:lnTo>
                <a:lnTo>
                  <a:pt x="413791" y="365772"/>
                </a:lnTo>
                <a:lnTo>
                  <a:pt x="415353" y="367042"/>
                </a:lnTo>
                <a:lnTo>
                  <a:pt x="416966" y="369582"/>
                </a:lnTo>
                <a:lnTo>
                  <a:pt x="417957" y="370852"/>
                </a:lnTo>
                <a:lnTo>
                  <a:pt x="416585" y="369582"/>
                </a:lnTo>
                <a:lnTo>
                  <a:pt x="415290" y="369582"/>
                </a:lnTo>
                <a:lnTo>
                  <a:pt x="415950" y="370852"/>
                </a:lnTo>
                <a:lnTo>
                  <a:pt x="417461" y="372211"/>
                </a:lnTo>
                <a:lnTo>
                  <a:pt x="418973" y="373392"/>
                </a:lnTo>
                <a:lnTo>
                  <a:pt x="419290" y="374662"/>
                </a:lnTo>
                <a:lnTo>
                  <a:pt x="418757" y="373392"/>
                </a:lnTo>
                <a:lnTo>
                  <a:pt x="418363" y="373392"/>
                </a:lnTo>
                <a:lnTo>
                  <a:pt x="416966" y="372122"/>
                </a:lnTo>
                <a:lnTo>
                  <a:pt x="419646" y="375932"/>
                </a:lnTo>
                <a:lnTo>
                  <a:pt x="419887" y="375932"/>
                </a:lnTo>
                <a:lnTo>
                  <a:pt x="420484" y="379742"/>
                </a:lnTo>
                <a:lnTo>
                  <a:pt x="420484" y="370992"/>
                </a:lnTo>
                <a:lnTo>
                  <a:pt x="420446" y="370852"/>
                </a:lnTo>
                <a:lnTo>
                  <a:pt x="421487" y="370852"/>
                </a:lnTo>
                <a:lnTo>
                  <a:pt x="424878" y="372122"/>
                </a:lnTo>
                <a:lnTo>
                  <a:pt x="430072" y="372122"/>
                </a:lnTo>
                <a:lnTo>
                  <a:pt x="430263" y="372122"/>
                </a:lnTo>
                <a:lnTo>
                  <a:pt x="432739" y="374662"/>
                </a:lnTo>
                <a:lnTo>
                  <a:pt x="435051" y="375932"/>
                </a:lnTo>
                <a:lnTo>
                  <a:pt x="436575" y="377202"/>
                </a:lnTo>
                <a:lnTo>
                  <a:pt x="438848" y="378472"/>
                </a:lnTo>
                <a:lnTo>
                  <a:pt x="437984" y="379742"/>
                </a:lnTo>
                <a:lnTo>
                  <a:pt x="439013" y="379742"/>
                </a:lnTo>
                <a:lnTo>
                  <a:pt x="440766" y="381012"/>
                </a:lnTo>
                <a:lnTo>
                  <a:pt x="444881" y="384822"/>
                </a:lnTo>
                <a:lnTo>
                  <a:pt x="449186" y="387362"/>
                </a:lnTo>
                <a:lnTo>
                  <a:pt x="453644" y="391287"/>
                </a:lnTo>
                <a:lnTo>
                  <a:pt x="456031" y="393712"/>
                </a:lnTo>
                <a:lnTo>
                  <a:pt x="458101" y="396252"/>
                </a:lnTo>
                <a:lnTo>
                  <a:pt x="459117" y="400062"/>
                </a:lnTo>
                <a:lnTo>
                  <a:pt x="455752" y="396252"/>
                </a:lnTo>
                <a:lnTo>
                  <a:pt x="456209" y="397522"/>
                </a:lnTo>
                <a:lnTo>
                  <a:pt x="458990" y="400062"/>
                </a:lnTo>
                <a:lnTo>
                  <a:pt x="460387" y="401332"/>
                </a:lnTo>
                <a:lnTo>
                  <a:pt x="460540" y="403872"/>
                </a:lnTo>
                <a:lnTo>
                  <a:pt x="459232" y="402602"/>
                </a:lnTo>
                <a:lnTo>
                  <a:pt x="457949" y="401332"/>
                </a:lnTo>
                <a:lnTo>
                  <a:pt x="461073" y="406412"/>
                </a:lnTo>
                <a:lnTo>
                  <a:pt x="461670" y="411492"/>
                </a:lnTo>
                <a:lnTo>
                  <a:pt x="461213" y="410806"/>
                </a:lnTo>
                <a:lnTo>
                  <a:pt x="461213" y="417842"/>
                </a:lnTo>
                <a:lnTo>
                  <a:pt x="460222" y="417842"/>
                </a:lnTo>
                <a:lnTo>
                  <a:pt x="459498" y="416572"/>
                </a:lnTo>
                <a:lnTo>
                  <a:pt x="461098" y="416572"/>
                </a:lnTo>
                <a:lnTo>
                  <a:pt x="461213" y="417842"/>
                </a:lnTo>
                <a:lnTo>
                  <a:pt x="461213" y="410806"/>
                </a:lnTo>
                <a:lnTo>
                  <a:pt x="460832" y="410222"/>
                </a:lnTo>
                <a:lnTo>
                  <a:pt x="457479" y="407682"/>
                </a:lnTo>
                <a:lnTo>
                  <a:pt x="456603" y="406412"/>
                </a:lnTo>
                <a:lnTo>
                  <a:pt x="456438" y="408952"/>
                </a:lnTo>
                <a:lnTo>
                  <a:pt x="458787" y="408952"/>
                </a:lnTo>
                <a:lnTo>
                  <a:pt x="460756" y="412762"/>
                </a:lnTo>
                <a:lnTo>
                  <a:pt x="459930" y="412762"/>
                </a:lnTo>
                <a:lnTo>
                  <a:pt x="454634" y="410222"/>
                </a:lnTo>
                <a:lnTo>
                  <a:pt x="454113" y="410222"/>
                </a:lnTo>
                <a:lnTo>
                  <a:pt x="458343" y="414032"/>
                </a:lnTo>
                <a:lnTo>
                  <a:pt x="453745" y="414032"/>
                </a:lnTo>
                <a:lnTo>
                  <a:pt x="452640" y="412762"/>
                </a:lnTo>
                <a:lnTo>
                  <a:pt x="450075" y="411492"/>
                </a:lnTo>
                <a:lnTo>
                  <a:pt x="447509" y="410222"/>
                </a:lnTo>
                <a:lnTo>
                  <a:pt x="448005" y="411492"/>
                </a:lnTo>
                <a:lnTo>
                  <a:pt x="445719" y="411492"/>
                </a:lnTo>
                <a:lnTo>
                  <a:pt x="436092" y="403872"/>
                </a:lnTo>
                <a:lnTo>
                  <a:pt x="433463" y="401332"/>
                </a:lnTo>
                <a:lnTo>
                  <a:pt x="431215" y="398792"/>
                </a:lnTo>
                <a:lnTo>
                  <a:pt x="430326" y="397802"/>
                </a:lnTo>
                <a:lnTo>
                  <a:pt x="430631" y="398792"/>
                </a:lnTo>
                <a:lnTo>
                  <a:pt x="428955" y="396252"/>
                </a:lnTo>
                <a:lnTo>
                  <a:pt x="430326" y="397802"/>
                </a:lnTo>
                <a:lnTo>
                  <a:pt x="428269" y="391172"/>
                </a:lnTo>
                <a:lnTo>
                  <a:pt x="428358" y="393712"/>
                </a:lnTo>
                <a:lnTo>
                  <a:pt x="428536" y="396252"/>
                </a:lnTo>
                <a:lnTo>
                  <a:pt x="427494" y="394982"/>
                </a:lnTo>
                <a:lnTo>
                  <a:pt x="425284" y="393712"/>
                </a:lnTo>
                <a:lnTo>
                  <a:pt x="424535" y="392442"/>
                </a:lnTo>
                <a:lnTo>
                  <a:pt x="421195" y="392442"/>
                </a:lnTo>
                <a:lnTo>
                  <a:pt x="420344" y="392442"/>
                </a:lnTo>
                <a:lnTo>
                  <a:pt x="427659" y="400062"/>
                </a:lnTo>
                <a:lnTo>
                  <a:pt x="433006" y="406412"/>
                </a:lnTo>
                <a:lnTo>
                  <a:pt x="437743" y="414032"/>
                </a:lnTo>
                <a:lnTo>
                  <a:pt x="439572" y="417842"/>
                </a:lnTo>
                <a:lnTo>
                  <a:pt x="438912" y="416572"/>
                </a:lnTo>
                <a:lnTo>
                  <a:pt x="437959" y="415302"/>
                </a:lnTo>
                <a:lnTo>
                  <a:pt x="436689" y="415302"/>
                </a:lnTo>
                <a:lnTo>
                  <a:pt x="441159" y="420382"/>
                </a:lnTo>
                <a:lnTo>
                  <a:pt x="441388" y="422465"/>
                </a:lnTo>
                <a:lnTo>
                  <a:pt x="443077" y="422465"/>
                </a:lnTo>
                <a:lnTo>
                  <a:pt x="442379" y="420382"/>
                </a:lnTo>
                <a:lnTo>
                  <a:pt x="442379" y="419112"/>
                </a:lnTo>
                <a:lnTo>
                  <a:pt x="442112" y="419112"/>
                </a:lnTo>
                <a:lnTo>
                  <a:pt x="441744" y="417842"/>
                </a:lnTo>
                <a:lnTo>
                  <a:pt x="441375" y="416572"/>
                </a:lnTo>
                <a:lnTo>
                  <a:pt x="441007" y="416572"/>
                </a:lnTo>
                <a:lnTo>
                  <a:pt x="440067" y="414032"/>
                </a:lnTo>
                <a:lnTo>
                  <a:pt x="436638" y="408952"/>
                </a:lnTo>
                <a:lnTo>
                  <a:pt x="435051" y="407682"/>
                </a:lnTo>
                <a:lnTo>
                  <a:pt x="433590" y="405142"/>
                </a:lnTo>
                <a:lnTo>
                  <a:pt x="432206" y="403872"/>
                </a:lnTo>
                <a:lnTo>
                  <a:pt x="435559" y="406412"/>
                </a:lnTo>
                <a:lnTo>
                  <a:pt x="439864" y="408952"/>
                </a:lnTo>
                <a:lnTo>
                  <a:pt x="443318" y="411492"/>
                </a:lnTo>
                <a:lnTo>
                  <a:pt x="447078" y="416572"/>
                </a:lnTo>
                <a:lnTo>
                  <a:pt x="450469" y="420382"/>
                </a:lnTo>
                <a:lnTo>
                  <a:pt x="469379" y="444512"/>
                </a:lnTo>
                <a:lnTo>
                  <a:pt x="475945" y="453402"/>
                </a:lnTo>
                <a:lnTo>
                  <a:pt x="480174" y="457212"/>
                </a:lnTo>
                <a:lnTo>
                  <a:pt x="475780" y="452132"/>
                </a:lnTo>
                <a:lnTo>
                  <a:pt x="469442" y="443242"/>
                </a:lnTo>
                <a:lnTo>
                  <a:pt x="452615" y="420382"/>
                </a:lnTo>
                <a:lnTo>
                  <a:pt x="450545" y="416572"/>
                </a:lnTo>
                <a:lnTo>
                  <a:pt x="448259" y="414032"/>
                </a:lnTo>
                <a:lnTo>
                  <a:pt x="451662" y="415302"/>
                </a:lnTo>
                <a:lnTo>
                  <a:pt x="454939" y="416572"/>
                </a:lnTo>
                <a:lnTo>
                  <a:pt x="457593" y="416572"/>
                </a:lnTo>
                <a:lnTo>
                  <a:pt x="461695" y="421652"/>
                </a:lnTo>
                <a:lnTo>
                  <a:pt x="464883" y="426732"/>
                </a:lnTo>
                <a:lnTo>
                  <a:pt x="467842" y="430542"/>
                </a:lnTo>
                <a:lnTo>
                  <a:pt x="469049" y="433146"/>
                </a:lnTo>
                <a:lnTo>
                  <a:pt x="470408" y="435622"/>
                </a:lnTo>
                <a:lnTo>
                  <a:pt x="463664" y="430542"/>
                </a:lnTo>
                <a:lnTo>
                  <a:pt x="464324" y="431812"/>
                </a:lnTo>
                <a:lnTo>
                  <a:pt x="472440" y="438162"/>
                </a:lnTo>
                <a:lnTo>
                  <a:pt x="474078" y="440778"/>
                </a:lnTo>
                <a:lnTo>
                  <a:pt x="476364" y="445782"/>
                </a:lnTo>
                <a:lnTo>
                  <a:pt x="466813" y="435622"/>
                </a:lnTo>
                <a:lnTo>
                  <a:pt x="467220" y="436892"/>
                </a:lnTo>
                <a:lnTo>
                  <a:pt x="483958" y="461022"/>
                </a:lnTo>
                <a:lnTo>
                  <a:pt x="483958" y="454126"/>
                </a:lnTo>
                <a:lnTo>
                  <a:pt x="483539" y="453402"/>
                </a:lnTo>
                <a:lnTo>
                  <a:pt x="479564" y="445757"/>
                </a:lnTo>
                <a:lnTo>
                  <a:pt x="475335" y="438162"/>
                </a:lnTo>
                <a:lnTo>
                  <a:pt x="478129" y="439432"/>
                </a:lnTo>
                <a:lnTo>
                  <a:pt x="483590" y="441972"/>
                </a:lnTo>
                <a:lnTo>
                  <a:pt x="489940" y="443242"/>
                </a:lnTo>
                <a:lnTo>
                  <a:pt x="499567" y="445757"/>
                </a:lnTo>
                <a:lnTo>
                  <a:pt x="498779" y="444512"/>
                </a:lnTo>
                <a:lnTo>
                  <a:pt x="495528" y="439432"/>
                </a:lnTo>
                <a:lnTo>
                  <a:pt x="493776" y="439432"/>
                </a:lnTo>
                <a:lnTo>
                  <a:pt x="497357" y="443242"/>
                </a:lnTo>
                <a:lnTo>
                  <a:pt x="495604" y="444512"/>
                </a:lnTo>
                <a:lnTo>
                  <a:pt x="494449" y="443242"/>
                </a:lnTo>
                <a:lnTo>
                  <a:pt x="489851" y="438162"/>
                </a:lnTo>
                <a:lnTo>
                  <a:pt x="488340" y="436892"/>
                </a:lnTo>
                <a:lnTo>
                  <a:pt x="489800" y="438162"/>
                </a:lnTo>
                <a:lnTo>
                  <a:pt x="491236" y="440702"/>
                </a:lnTo>
                <a:lnTo>
                  <a:pt x="492671" y="441972"/>
                </a:lnTo>
                <a:lnTo>
                  <a:pt x="491464" y="443242"/>
                </a:lnTo>
                <a:lnTo>
                  <a:pt x="490715" y="441972"/>
                </a:lnTo>
                <a:lnTo>
                  <a:pt x="489292" y="439559"/>
                </a:lnTo>
                <a:lnTo>
                  <a:pt x="490283" y="441972"/>
                </a:lnTo>
                <a:lnTo>
                  <a:pt x="488708" y="441972"/>
                </a:lnTo>
                <a:lnTo>
                  <a:pt x="486016" y="439432"/>
                </a:lnTo>
                <a:lnTo>
                  <a:pt x="484670" y="438162"/>
                </a:lnTo>
                <a:lnTo>
                  <a:pt x="483641" y="438162"/>
                </a:lnTo>
                <a:lnTo>
                  <a:pt x="484746" y="439432"/>
                </a:lnTo>
                <a:lnTo>
                  <a:pt x="483082" y="439432"/>
                </a:lnTo>
                <a:lnTo>
                  <a:pt x="481838" y="438162"/>
                </a:lnTo>
                <a:lnTo>
                  <a:pt x="480783" y="436892"/>
                </a:lnTo>
                <a:lnTo>
                  <a:pt x="480618" y="438162"/>
                </a:lnTo>
                <a:lnTo>
                  <a:pt x="482904" y="439432"/>
                </a:lnTo>
                <a:lnTo>
                  <a:pt x="479983" y="438162"/>
                </a:lnTo>
                <a:lnTo>
                  <a:pt x="474116" y="435622"/>
                </a:lnTo>
                <a:lnTo>
                  <a:pt x="473722" y="433082"/>
                </a:lnTo>
                <a:lnTo>
                  <a:pt x="470458" y="429272"/>
                </a:lnTo>
                <a:lnTo>
                  <a:pt x="468630" y="428002"/>
                </a:lnTo>
                <a:lnTo>
                  <a:pt x="466305" y="424192"/>
                </a:lnTo>
                <a:lnTo>
                  <a:pt x="464350" y="422922"/>
                </a:lnTo>
                <a:lnTo>
                  <a:pt x="461772" y="419112"/>
                </a:lnTo>
                <a:lnTo>
                  <a:pt x="461937" y="417842"/>
                </a:lnTo>
                <a:lnTo>
                  <a:pt x="461340" y="416572"/>
                </a:lnTo>
                <a:lnTo>
                  <a:pt x="462559" y="415302"/>
                </a:lnTo>
                <a:lnTo>
                  <a:pt x="463042" y="415302"/>
                </a:lnTo>
                <a:lnTo>
                  <a:pt x="463931" y="412762"/>
                </a:lnTo>
                <a:lnTo>
                  <a:pt x="463931" y="411492"/>
                </a:lnTo>
                <a:lnTo>
                  <a:pt x="463918" y="410222"/>
                </a:lnTo>
                <a:lnTo>
                  <a:pt x="463613" y="407682"/>
                </a:lnTo>
                <a:lnTo>
                  <a:pt x="470293" y="416572"/>
                </a:lnTo>
                <a:lnTo>
                  <a:pt x="476034" y="421652"/>
                </a:lnTo>
                <a:lnTo>
                  <a:pt x="480453" y="426732"/>
                </a:lnTo>
                <a:lnTo>
                  <a:pt x="483184" y="428002"/>
                </a:lnTo>
                <a:lnTo>
                  <a:pt x="478396" y="422922"/>
                </a:lnTo>
                <a:lnTo>
                  <a:pt x="473468" y="417842"/>
                </a:lnTo>
                <a:lnTo>
                  <a:pt x="468464" y="412762"/>
                </a:lnTo>
                <a:lnTo>
                  <a:pt x="464413" y="407682"/>
                </a:lnTo>
                <a:lnTo>
                  <a:pt x="463410" y="406412"/>
                </a:lnTo>
                <a:lnTo>
                  <a:pt x="463092" y="405142"/>
                </a:lnTo>
                <a:lnTo>
                  <a:pt x="462699" y="403872"/>
                </a:lnTo>
                <a:lnTo>
                  <a:pt x="461505" y="400062"/>
                </a:lnTo>
                <a:lnTo>
                  <a:pt x="461137" y="397522"/>
                </a:lnTo>
                <a:lnTo>
                  <a:pt x="460933" y="397522"/>
                </a:lnTo>
                <a:lnTo>
                  <a:pt x="460667" y="396252"/>
                </a:lnTo>
                <a:lnTo>
                  <a:pt x="461937" y="397522"/>
                </a:lnTo>
                <a:lnTo>
                  <a:pt x="463791" y="397522"/>
                </a:lnTo>
                <a:lnTo>
                  <a:pt x="466559" y="398792"/>
                </a:lnTo>
                <a:lnTo>
                  <a:pt x="465645" y="400062"/>
                </a:lnTo>
                <a:lnTo>
                  <a:pt x="464527" y="400062"/>
                </a:lnTo>
                <a:lnTo>
                  <a:pt x="463194" y="398792"/>
                </a:lnTo>
                <a:lnTo>
                  <a:pt x="464426" y="400062"/>
                </a:lnTo>
                <a:lnTo>
                  <a:pt x="465658" y="401332"/>
                </a:lnTo>
                <a:lnTo>
                  <a:pt x="467639" y="398792"/>
                </a:lnTo>
                <a:lnTo>
                  <a:pt x="470090" y="402602"/>
                </a:lnTo>
                <a:lnTo>
                  <a:pt x="466420" y="402602"/>
                </a:lnTo>
                <a:lnTo>
                  <a:pt x="469252" y="405142"/>
                </a:lnTo>
                <a:lnTo>
                  <a:pt x="471347" y="402602"/>
                </a:lnTo>
                <a:lnTo>
                  <a:pt x="473671" y="406412"/>
                </a:lnTo>
                <a:lnTo>
                  <a:pt x="472668" y="406412"/>
                </a:lnTo>
                <a:lnTo>
                  <a:pt x="477100" y="410222"/>
                </a:lnTo>
                <a:lnTo>
                  <a:pt x="479399" y="411492"/>
                </a:lnTo>
                <a:lnTo>
                  <a:pt x="481469" y="414032"/>
                </a:lnTo>
                <a:lnTo>
                  <a:pt x="483768" y="416572"/>
                </a:lnTo>
                <a:lnTo>
                  <a:pt x="486371" y="419112"/>
                </a:lnTo>
                <a:lnTo>
                  <a:pt x="496455" y="429272"/>
                </a:lnTo>
                <a:lnTo>
                  <a:pt x="495642" y="431812"/>
                </a:lnTo>
                <a:lnTo>
                  <a:pt x="492417" y="430542"/>
                </a:lnTo>
                <a:lnTo>
                  <a:pt x="495350" y="432777"/>
                </a:lnTo>
                <a:lnTo>
                  <a:pt x="496747" y="431812"/>
                </a:lnTo>
                <a:lnTo>
                  <a:pt x="500176" y="440702"/>
                </a:lnTo>
                <a:lnTo>
                  <a:pt x="499656" y="440702"/>
                </a:lnTo>
                <a:lnTo>
                  <a:pt x="497827" y="438162"/>
                </a:lnTo>
                <a:lnTo>
                  <a:pt x="497293" y="438162"/>
                </a:lnTo>
                <a:lnTo>
                  <a:pt x="498170" y="439432"/>
                </a:lnTo>
                <a:lnTo>
                  <a:pt x="500367" y="441972"/>
                </a:lnTo>
                <a:lnTo>
                  <a:pt x="501243" y="441972"/>
                </a:lnTo>
                <a:lnTo>
                  <a:pt x="499605" y="445757"/>
                </a:lnTo>
                <a:lnTo>
                  <a:pt x="504558" y="447052"/>
                </a:lnTo>
                <a:lnTo>
                  <a:pt x="504761" y="444512"/>
                </a:lnTo>
                <a:lnTo>
                  <a:pt x="502920" y="440702"/>
                </a:lnTo>
                <a:lnTo>
                  <a:pt x="499516" y="433082"/>
                </a:lnTo>
                <a:lnTo>
                  <a:pt x="499059" y="431812"/>
                </a:lnTo>
                <a:lnTo>
                  <a:pt x="498703" y="431812"/>
                </a:lnTo>
                <a:lnTo>
                  <a:pt x="497560" y="429272"/>
                </a:lnTo>
                <a:lnTo>
                  <a:pt x="496620" y="428002"/>
                </a:lnTo>
                <a:lnTo>
                  <a:pt x="495554" y="425462"/>
                </a:lnTo>
                <a:lnTo>
                  <a:pt x="502031" y="428002"/>
                </a:lnTo>
                <a:lnTo>
                  <a:pt x="509003" y="430542"/>
                </a:lnTo>
                <a:lnTo>
                  <a:pt x="515073" y="431660"/>
                </a:lnTo>
                <a:lnTo>
                  <a:pt x="513003" y="429272"/>
                </a:lnTo>
                <a:lnTo>
                  <a:pt x="508596" y="424192"/>
                </a:lnTo>
                <a:lnTo>
                  <a:pt x="506641" y="424192"/>
                </a:lnTo>
                <a:lnTo>
                  <a:pt x="508330" y="425462"/>
                </a:lnTo>
                <a:lnTo>
                  <a:pt x="509930" y="426732"/>
                </a:lnTo>
                <a:lnTo>
                  <a:pt x="511619" y="429272"/>
                </a:lnTo>
                <a:lnTo>
                  <a:pt x="509651" y="429272"/>
                </a:lnTo>
                <a:lnTo>
                  <a:pt x="508635" y="428002"/>
                </a:lnTo>
                <a:lnTo>
                  <a:pt x="505574" y="424192"/>
                </a:lnTo>
                <a:lnTo>
                  <a:pt x="504253" y="422922"/>
                </a:lnTo>
                <a:lnTo>
                  <a:pt x="505358" y="424192"/>
                </a:lnTo>
                <a:lnTo>
                  <a:pt x="507161" y="426732"/>
                </a:lnTo>
                <a:lnTo>
                  <a:pt x="508266" y="428002"/>
                </a:lnTo>
                <a:lnTo>
                  <a:pt x="505955" y="428002"/>
                </a:lnTo>
                <a:lnTo>
                  <a:pt x="504482" y="426732"/>
                </a:lnTo>
                <a:lnTo>
                  <a:pt x="503021" y="425462"/>
                </a:lnTo>
                <a:lnTo>
                  <a:pt x="501675" y="424192"/>
                </a:lnTo>
                <a:lnTo>
                  <a:pt x="502894" y="426732"/>
                </a:lnTo>
                <a:lnTo>
                  <a:pt x="500583" y="425462"/>
                </a:lnTo>
                <a:lnTo>
                  <a:pt x="499046" y="424192"/>
                </a:lnTo>
                <a:lnTo>
                  <a:pt x="497827" y="422922"/>
                </a:lnTo>
                <a:lnTo>
                  <a:pt x="497395" y="424192"/>
                </a:lnTo>
                <a:lnTo>
                  <a:pt x="500240" y="425462"/>
                </a:lnTo>
                <a:lnTo>
                  <a:pt x="488594" y="420382"/>
                </a:lnTo>
                <a:lnTo>
                  <a:pt x="488416" y="417842"/>
                </a:lnTo>
                <a:lnTo>
                  <a:pt x="484428" y="414032"/>
                </a:lnTo>
                <a:lnTo>
                  <a:pt x="482130" y="412762"/>
                </a:lnTo>
                <a:lnTo>
                  <a:pt x="483247" y="412762"/>
                </a:lnTo>
                <a:lnTo>
                  <a:pt x="480910" y="411492"/>
                </a:lnTo>
                <a:lnTo>
                  <a:pt x="477532" y="407682"/>
                </a:lnTo>
                <a:lnTo>
                  <a:pt x="478955" y="406412"/>
                </a:lnTo>
                <a:lnTo>
                  <a:pt x="477926" y="405142"/>
                </a:lnTo>
                <a:lnTo>
                  <a:pt x="477469" y="406412"/>
                </a:lnTo>
                <a:lnTo>
                  <a:pt x="476681" y="406412"/>
                </a:lnTo>
                <a:lnTo>
                  <a:pt x="472071" y="402602"/>
                </a:lnTo>
                <a:lnTo>
                  <a:pt x="468998" y="398792"/>
                </a:lnTo>
                <a:lnTo>
                  <a:pt x="474395" y="398792"/>
                </a:lnTo>
                <a:lnTo>
                  <a:pt x="477177" y="396252"/>
                </a:lnTo>
                <a:lnTo>
                  <a:pt x="477456" y="394982"/>
                </a:lnTo>
                <a:lnTo>
                  <a:pt x="477621" y="393712"/>
                </a:lnTo>
                <a:lnTo>
                  <a:pt x="486041" y="402602"/>
                </a:lnTo>
                <a:lnTo>
                  <a:pt x="499389" y="414032"/>
                </a:lnTo>
                <a:lnTo>
                  <a:pt x="503262" y="416572"/>
                </a:lnTo>
                <a:lnTo>
                  <a:pt x="496912" y="411492"/>
                </a:lnTo>
                <a:lnTo>
                  <a:pt x="490499" y="405142"/>
                </a:lnTo>
                <a:lnTo>
                  <a:pt x="484098" y="400062"/>
                </a:lnTo>
                <a:lnTo>
                  <a:pt x="477748" y="393712"/>
                </a:lnTo>
                <a:lnTo>
                  <a:pt x="477913" y="392442"/>
                </a:lnTo>
                <a:lnTo>
                  <a:pt x="478421" y="388632"/>
                </a:lnTo>
                <a:lnTo>
                  <a:pt x="478586" y="387362"/>
                </a:lnTo>
                <a:lnTo>
                  <a:pt x="476123" y="382282"/>
                </a:lnTo>
                <a:lnTo>
                  <a:pt x="475500" y="381012"/>
                </a:lnTo>
                <a:lnTo>
                  <a:pt x="472478" y="377202"/>
                </a:lnTo>
                <a:lnTo>
                  <a:pt x="473773" y="377202"/>
                </a:lnTo>
                <a:lnTo>
                  <a:pt x="476580" y="381012"/>
                </a:lnTo>
                <a:lnTo>
                  <a:pt x="478942" y="384822"/>
                </a:lnTo>
                <a:lnTo>
                  <a:pt x="487616" y="391172"/>
                </a:lnTo>
                <a:lnTo>
                  <a:pt x="484517" y="391172"/>
                </a:lnTo>
                <a:lnTo>
                  <a:pt x="482739" y="389902"/>
                </a:lnTo>
                <a:lnTo>
                  <a:pt x="485736" y="392442"/>
                </a:lnTo>
                <a:lnTo>
                  <a:pt x="489204" y="391172"/>
                </a:lnTo>
                <a:lnTo>
                  <a:pt x="491705" y="394982"/>
                </a:lnTo>
                <a:lnTo>
                  <a:pt x="486473" y="393712"/>
                </a:lnTo>
                <a:lnTo>
                  <a:pt x="496519" y="397522"/>
                </a:lnTo>
                <a:lnTo>
                  <a:pt x="492531" y="396252"/>
                </a:lnTo>
                <a:lnTo>
                  <a:pt x="500176" y="401332"/>
                </a:lnTo>
                <a:lnTo>
                  <a:pt x="505777" y="406412"/>
                </a:lnTo>
                <a:lnTo>
                  <a:pt x="513765" y="412762"/>
                </a:lnTo>
                <a:lnTo>
                  <a:pt x="520636" y="419112"/>
                </a:lnTo>
                <a:lnTo>
                  <a:pt x="522859" y="422922"/>
                </a:lnTo>
                <a:lnTo>
                  <a:pt x="516775" y="420382"/>
                </a:lnTo>
                <a:lnTo>
                  <a:pt x="516648" y="420382"/>
                </a:lnTo>
                <a:lnTo>
                  <a:pt x="520166" y="423125"/>
                </a:lnTo>
                <a:lnTo>
                  <a:pt x="520801" y="422922"/>
                </a:lnTo>
                <a:lnTo>
                  <a:pt x="521296" y="424014"/>
                </a:lnTo>
                <a:lnTo>
                  <a:pt x="521538" y="424192"/>
                </a:lnTo>
                <a:lnTo>
                  <a:pt x="521716" y="424383"/>
                </a:lnTo>
                <a:lnTo>
                  <a:pt x="526376" y="424383"/>
                </a:lnTo>
                <a:lnTo>
                  <a:pt x="523849" y="419112"/>
                </a:lnTo>
                <a:lnTo>
                  <a:pt x="519049" y="415302"/>
                </a:lnTo>
                <a:lnTo>
                  <a:pt x="516267" y="412762"/>
                </a:lnTo>
                <a:lnTo>
                  <a:pt x="521309" y="414032"/>
                </a:lnTo>
                <a:lnTo>
                  <a:pt x="526770" y="415302"/>
                </a:lnTo>
                <a:lnTo>
                  <a:pt x="544766" y="415302"/>
                </a:lnTo>
                <a:lnTo>
                  <a:pt x="545515" y="414032"/>
                </a:lnTo>
                <a:lnTo>
                  <a:pt x="547027" y="411492"/>
                </a:lnTo>
                <a:lnTo>
                  <a:pt x="546531" y="408952"/>
                </a:lnTo>
                <a:lnTo>
                  <a:pt x="545807" y="407682"/>
                </a:lnTo>
                <a:lnTo>
                  <a:pt x="544385" y="405142"/>
                </a:lnTo>
                <a:lnTo>
                  <a:pt x="543725" y="403872"/>
                </a:lnTo>
                <a:lnTo>
                  <a:pt x="543610" y="403720"/>
                </a:lnTo>
                <a:lnTo>
                  <a:pt x="543610" y="408952"/>
                </a:lnTo>
                <a:lnTo>
                  <a:pt x="542620" y="411492"/>
                </a:lnTo>
                <a:lnTo>
                  <a:pt x="539051" y="410222"/>
                </a:lnTo>
                <a:lnTo>
                  <a:pt x="533425" y="406412"/>
                </a:lnTo>
                <a:lnTo>
                  <a:pt x="531202" y="403872"/>
                </a:lnTo>
                <a:lnTo>
                  <a:pt x="530326" y="405142"/>
                </a:lnTo>
                <a:lnTo>
                  <a:pt x="531825" y="405142"/>
                </a:lnTo>
                <a:lnTo>
                  <a:pt x="539546" y="411492"/>
                </a:lnTo>
                <a:lnTo>
                  <a:pt x="541032" y="411492"/>
                </a:lnTo>
                <a:lnTo>
                  <a:pt x="539127" y="414032"/>
                </a:lnTo>
                <a:lnTo>
                  <a:pt x="531990" y="410222"/>
                </a:lnTo>
                <a:lnTo>
                  <a:pt x="530161" y="410222"/>
                </a:lnTo>
                <a:lnTo>
                  <a:pt x="531977" y="411492"/>
                </a:lnTo>
                <a:lnTo>
                  <a:pt x="531583" y="411492"/>
                </a:lnTo>
                <a:lnTo>
                  <a:pt x="533400" y="412762"/>
                </a:lnTo>
                <a:lnTo>
                  <a:pt x="532053" y="414032"/>
                </a:lnTo>
                <a:lnTo>
                  <a:pt x="528739" y="410222"/>
                </a:lnTo>
                <a:lnTo>
                  <a:pt x="527354" y="408952"/>
                </a:lnTo>
                <a:lnTo>
                  <a:pt x="528701" y="410222"/>
                </a:lnTo>
                <a:lnTo>
                  <a:pt x="529221" y="411492"/>
                </a:lnTo>
                <a:lnTo>
                  <a:pt x="530567" y="412762"/>
                </a:lnTo>
                <a:lnTo>
                  <a:pt x="529132" y="414032"/>
                </a:lnTo>
                <a:lnTo>
                  <a:pt x="526897" y="412762"/>
                </a:lnTo>
                <a:lnTo>
                  <a:pt x="524649" y="411492"/>
                </a:lnTo>
                <a:lnTo>
                  <a:pt x="520166" y="408952"/>
                </a:lnTo>
                <a:lnTo>
                  <a:pt x="519074" y="408952"/>
                </a:lnTo>
                <a:lnTo>
                  <a:pt x="521906" y="411492"/>
                </a:lnTo>
                <a:lnTo>
                  <a:pt x="511263" y="408952"/>
                </a:lnTo>
                <a:lnTo>
                  <a:pt x="510603" y="405142"/>
                </a:lnTo>
                <a:lnTo>
                  <a:pt x="506539" y="402602"/>
                </a:lnTo>
                <a:lnTo>
                  <a:pt x="504304" y="401332"/>
                </a:lnTo>
                <a:lnTo>
                  <a:pt x="505523" y="401332"/>
                </a:lnTo>
                <a:lnTo>
                  <a:pt x="503097" y="400062"/>
                </a:lnTo>
                <a:lnTo>
                  <a:pt x="499452" y="397522"/>
                </a:lnTo>
                <a:lnTo>
                  <a:pt x="499605" y="396252"/>
                </a:lnTo>
                <a:lnTo>
                  <a:pt x="499922" y="393712"/>
                </a:lnTo>
                <a:lnTo>
                  <a:pt x="498716" y="392442"/>
                </a:lnTo>
                <a:lnTo>
                  <a:pt x="499059" y="396252"/>
                </a:lnTo>
                <a:lnTo>
                  <a:pt x="498043" y="394982"/>
                </a:lnTo>
                <a:lnTo>
                  <a:pt x="489978" y="388632"/>
                </a:lnTo>
                <a:lnTo>
                  <a:pt x="486727" y="384822"/>
                </a:lnTo>
                <a:lnTo>
                  <a:pt x="486956" y="383552"/>
                </a:lnTo>
                <a:lnTo>
                  <a:pt x="487654" y="379742"/>
                </a:lnTo>
                <a:lnTo>
                  <a:pt x="485749" y="382282"/>
                </a:lnTo>
                <a:lnTo>
                  <a:pt x="485546" y="383552"/>
                </a:lnTo>
                <a:lnTo>
                  <a:pt x="483400" y="379742"/>
                </a:lnTo>
                <a:lnTo>
                  <a:pt x="482892" y="383552"/>
                </a:lnTo>
                <a:lnTo>
                  <a:pt x="479679" y="377202"/>
                </a:lnTo>
                <a:lnTo>
                  <a:pt x="483704" y="377202"/>
                </a:lnTo>
                <a:lnTo>
                  <a:pt x="487032" y="375932"/>
                </a:lnTo>
                <a:lnTo>
                  <a:pt x="487540" y="374662"/>
                </a:lnTo>
                <a:lnTo>
                  <a:pt x="488048" y="373392"/>
                </a:lnTo>
                <a:lnTo>
                  <a:pt x="488188" y="373392"/>
                </a:lnTo>
                <a:lnTo>
                  <a:pt x="488276" y="372122"/>
                </a:lnTo>
                <a:lnTo>
                  <a:pt x="499211" y="382282"/>
                </a:lnTo>
                <a:lnTo>
                  <a:pt x="508889" y="389902"/>
                </a:lnTo>
                <a:lnTo>
                  <a:pt x="516458" y="396252"/>
                </a:lnTo>
                <a:lnTo>
                  <a:pt x="521081" y="397522"/>
                </a:lnTo>
                <a:lnTo>
                  <a:pt x="521335" y="397522"/>
                </a:lnTo>
                <a:lnTo>
                  <a:pt x="513422" y="392442"/>
                </a:lnTo>
                <a:lnTo>
                  <a:pt x="504977" y="385927"/>
                </a:lnTo>
                <a:lnTo>
                  <a:pt x="496811" y="379742"/>
                </a:lnTo>
                <a:lnTo>
                  <a:pt x="488391" y="372122"/>
                </a:lnTo>
                <a:lnTo>
                  <a:pt x="488467" y="370852"/>
                </a:lnTo>
                <a:lnTo>
                  <a:pt x="488619" y="368312"/>
                </a:lnTo>
                <a:lnTo>
                  <a:pt x="487146" y="364502"/>
                </a:lnTo>
                <a:lnTo>
                  <a:pt x="486206" y="362077"/>
                </a:lnTo>
                <a:lnTo>
                  <a:pt x="486206" y="370852"/>
                </a:lnTo>
                <a:lnTo>
                  <a:pt x="485279" y="370852"/>
                </a:lnTo>
                <a:lnTo>
                  <a:pt x="481571" y="368312"/>
                </a:lnTo>
                <a:lnTo>
                  <a:pt x="480593" y="368312"/>
                </a:lnTo>
                <a:lnTo>
                  <a:pt x="480453" y="369582"/>
                </a:lnTo>
                <a:lnTo>
                  <a:pt x="483031" y="369582"/>
                </a:lnTo>
                <a:lnTo>
                  <a:pt x="485241" y="373392"/>
                </a:lnTo>
                <a:lnTo>
                  <a:pt x="484339" y="373392"/>
                </a:lnTo>
                <a:lnTo>
                  <a:pt x="478523" y="372122"/>
                </a:lnTo>
                <a:lnTo>
                  <a:pt x="477951" y="370852"/>
                </a:lnTo>
                <a:lnTo>
                  <a:pt x="477964" y="372122"/>
                </a:lnTo>
                <a:lnTo>
                  <a:pt x="482625" y="374662"/>
                </a:lnTo>
                <a:lnTo>
                  <a:pt x="476402" y="374662"/>
                </a:lnTo>
                <a:lnTo>
                  <a:pt x="473570" y="373392"/>
                </a:lnTo>
                <a:lnTo>
                  <a:pt x="470750" y="372122"/>
                </a:lnTo>
                <a:lnTo>
                  <a:pt x="471309" y="373392"/>
                </a:lnTo>
                <a:lnTo>
                  <a:pt x="470865" y="373392"/>
                </a:lnTo>
                <a:lnTo>
                  <a:pt x="468261" y="372122"/>
                </a:lnTo>
                <a:lnTo>
                  <a:pt x="465493" y="370852"/>
                </a:lnTo>
                <a:lnTo>
                  <a:pt x="465620" y="370852"/>
                </a:lnTo>
                <a:lnTo>
                  <a:pt x="460349" y="365772"/>
                </a:lnTo>
                <a:lnTo>
                  <a:pt x="455295" y="362178"/>
                </a:lnTo>
                <a:lnTo>
                  <a:pt x="455599" y="363601"/>
                </a:lnTo>
                <a:lnTo>
                  <a:pt x="455701" y="364718"/>
                </a:lnTo>
                <a:lnTo>
                  <a:pt x="455307" y="365772"/>
                </a:lnTo>
                <a:lnTo>
                  <a:pt x="457962" y="365772"/>
                </a:lnTo>
                <a:lnTo>
                  <a:pt x="461276" y="368312"/>
                </a:lnTo>
                <a:lnTo>
                  <a:pt x="461746" y="369582"/>
                </a:lnTo>
                <a:lnTo>
                  <a:pt x="462064" y="369582"/>
                </a:lnTo>
                <a:lnTo>
                  <a:pt x="463067" y="370852"/>
                </a:lnTo>
                <a:lnTo>
                  <a:pt x="462876" y="370852"/>
                </a:lnTo>
                <a:lnTo>
                  <a:pt x="462102" y="372122"/>
                </a:lnTo>
                <a:lnTo>
                  <a:pt x="463804" y="372122"/>
                </a:lnTo>
                <a:lnTo>
                  <a:pt x="467067" y="374662"/>
                </a:lnTo>
                <a:lnTo>
                  <a:pt x="469963" y="377202"/>
                </a:lnTo>
                <a:lnTo>
                  <a:pt x="470789" y="378472"/>
                </a:lnTo>
                <a:lnTo>
                  <a:pt x="472960" y="382282"/>
                </a:lnTo>
                <a:lnTo>
                  <a:pt x="472478" y="382282"/>
                </a:lnTo>
                <a:lnTo>
                  <a:pt x="471474" y="381012"/>
                </a:lnTo>
                <a:lnTo>
                  <a:pt x="470992" y="381012"/>
                </a:lnTo>
                <a:lnTo>
                  <a:pt x="474040" y="384822"/>
                </a:lnTo>
                <a:lnTo>
                  <a:pt x="474243" y="385927"/>
                </a:lnTo>
                <a:lnTo>
                  <a:pt x="475957" y="387362"/>
                </a:lnTo>
                <a:lnTo>
                  <a:pt x="475284" y="388632"/>
                </a:lnTo>
                <a:lnTo>
                  <a:pt x="474116" y="388632"/>
                </a:lnTo>
                <a:lnTo>
                  <a:pt x="471678" y="386092"/>
                </a:lnTo>
                <a:lnTo>
                  <a:pt x="468439" y="383552"/>
                </a:lnTo>
                <a:lnTo>
                  <a:pt x="469023" y="384822"/>
                </a:lnTo>
                <a:lnTo>
                  <a:pt x="472427" y="387362"/>
                </a:lnTo>
                <a:lnTo>
                  <a:pt x="475754" y="391109"/>
                </a:lnTo>
                <a:lnTo>
                  <a:pt x="475805" y="392442"/>
                </a:lnTo>
                <a:lnTo>
                  <a:pt x="474827" y="391172"/>
                </a:lnTo>
                <a:lnTo>
                  <a:pt x="471665" y="389902"/>
                </a:lnTo>
                <a:lnTo>
                  <a:pt x="473811" y="391172"/>
                </a:lnTo>
                <a:lnTo>
                  <a:pt x="474751" y="394982"/>
                </a:lnTo>
                <a:lnTo>
                  <a:pt x="473913" y="394982"/>
                </a:lnTo>
                <a:lnTo>
                  <a:pt x="470115" y="393712"/>
                </a:lnTo>
                <a:lnTo>
                  <a:pt x="468261" y="392442"/>
                </a:lnTo>
                <a:lnTo>
                  <a:pt x="467868" y="392442"/>
                </a:lnTo>
                <a:lnTo>
                  <a:pt x="471563" y="396252"/>
                </a:lnTo>
                <a:lnTo>
                  <a:pt x="469938" y="396252"/>
                </a:lnTo>
                <a:lnTo>
                  <a:pt x="463219" y="392531"/>
                </a:lnTo>
                <a:lnTo>
                  <a:pt x="463994" y="393712"/>
                </a:lnTo>
                <a:lnTo>
                  <a:pt x="468223" y="396252"/>
                </a:lnTo>
                <a:lnTo>
                  <a:pt x="465937" y="396252"/>
                </a:lnTo>
                <a:lnTo>
                  <a:pt x="463727" y="394982"/>
                </a:lnTo>
                <a:lnTo>
                  <a:pt x="461505" y="393712"/>
                </a:lnTo>
                <a:lnTo>
                  <a:pt x="461086" y="392442"/>
                </a:lnTo>
                <a:lnTo>
                  <a:pt x="460870" y="392442"/>
                </a:lnTo>
                <a:lnTo>
                  <a:pt x="461035" y="393712"/>
                </a:lnTo>
                <a:lnTo>
                  <a:pt x="461403" y="393712"/>
                </a:lnTo>
                <a:lnTo>
                  <a:pt x="463054" y="394982"/>
                </a:lnTo>
                <a:lnTo>
                  <a:pt x="461505" y="394982"/>
                </a:lnTo>
                <a:lnTo>
                  <a:pt x="458152" y="392442"/>
                </a:lnTo>
                <a:lnTo>
                  <a:pt x="454545" y="389902"/>
                </a:lnTo>
                <a:lnTo>
                  <a:pt x="450646" y="386092"/>
                </a:lnTo>
                <a:lnTo>
                  <a:pt x="445566" y="382282"/>
                </a:lnTo>
                <a:lnTo>
                  <a:pt x="442061" y="379742"/>
                </a:lnTo>
                <a:lnTo>
                  <a:pt x="441261" y="378472"/>
                </a:lnTo>
                <a:lnTo>
                  <a:pt x="441579" y="378472"/>
                </a:lnTo>
                <a:lnTo>
                  <a:pt x="439267" y="375932"/>
                </a:lnTo>
                <a:lnTo>
                  <a:pt x="439280" y="377202"/>
                </a:lnTo>
                <a:lnTo>
                  <a:pt x="439127" y="377202"/>
                </a:lnTo>
                <a:lnTo>
                  <a:pt x="439420" y="378472"/>
                </a:lnTo>
                <a:lnTo>
                  <a:pt x="435508" y="374662"/>
                </a:lnTo>
                <a:lnTo>
                  <a:pt x="435533" y="373392"/>
                </a:lnTo>
                <a:lnTo>
                  <a:pt x="435584" y="370928"/>
                </a:lnTo>
                <a:lnTo>
                  <a:pt x="434594" y="373392"/>
                </a:lnTo>
                <a:lnTo>
                  <a:pt x="433336" y="372122"/>
                </a:lnTo>
                <a:lnTo>
                  <a:pt x="431101" y="369582"/>
                </a:lnTo>
                <a:lnTo>
                  <a:pt x="432003" y="369582"/>
                </a:lnTo>
                <a:lnTo>
                  <a:pt x="432117" y="367944"/>
                </a:lnTo>
                <a:lnTo>
                  <a:pt x="432320" y="365772"/>
                </a:lnTo>
                <a:lnTo>
                  <a:pt x="432396" y="364363"/>
                </a:lnTo>
                <a:lnTo>
                  <a:pt x="432015" y="363232"/>
                </a:lnTo>
                <a:lnTo>
                  <a:pt x="431177" y="360692"/>
                </a:lnTo>
                <a:lnTo>
                  <a:pt x="429895" y="358724"/>
                </a:lnTo>
                <a:lnTo>
                  <a:pt x="429895" y="365772"/>
                </a:lnTo>
                <a:lnTo>
                  <a:pt x="427558" y="364502"/>
                </a:lnTo>
                <a:lnTo>
                  <a:pt x="427316" y="364502"/>
                </a:lnTo>
                <a:lnTo>
                  <a:pt x="427926" y="365772"/>
                </a:lnTo>
                <a:lnTo>
                  <a:pt x="429425" y="367042"/>
                </a:lnTo>
                <a:lnTo>
                  <a:pt x="429564" y="368312"/>
                </a:lnTo>
                <a:lnTo>
                  <a:pt x="429323" y="368312"/>
                </a:lnTo>
                <a:lnTo>
                  <a:pt x="426847" y="366979"/>
                </a:lnTo>
                <a:lnTo>
                  <a:pt x="424827" y="365772"/>
                </a:lnTo>
                <a:lnTo>
                  <a:pt x="423849" y="367042"/>
                </a:lnTo>
                <a:lnTo>
                  <a:pt x="425919" y="368312"/>
                </a:lnTo>
                <a:lnTo>
                  <a:pt x="426681" y="368312"/>
                </a:lnTo>
                <a:lnTo>
                  <a:pt x="427113" y="369582"/>
                </a:lnTo>
                <a:lnTo>
                  <a:pt x="425348" y="368312"/>
                </a:lnTo>
                <a:lnTo>
                  <a:pt x="421767" y="367042"/>
                </a:lnTo>
                <a:lnTo>
                  <a:pt x="419582" y="365772"/>
                </a:lnTo>
                <a:lnTo>
                  <a:pt x="420954" y="367042"/>
                </a:lnTo>
                <a:lnTo>
                  <a:pt x="423164" y="368312"/>
                </a:lnTo>
                <a:lnTo>
                  <a:pt x="424548" y="369582"/>
                </a:lnTo>
                <a:lnTo>
                  <a:pt x="422897" y="369582"/>
                </a:lnTo>
                <a:lnTo>
                  <a:pt x="422262" y="368312"/>
                </a:lnTo>
                <a:lnTo>
                  <a:pt x="420217" y="367042"/>
                </a:lnTo>
                <a:lnTo>
                  <a:pt x="419544" y="367042"/>
                </a:lnTo>
                <a:lnTo>
                  <a:pt x="419468" y="365772"/>
                </a:lnTo>
                <a:lnTo>
                  <a:pt x="419074" y="365772"/>
                </a:lnTo>
                <a:lnTo>
                  <a:pt x="419061" y="367042"/>
                </a:lnTo>
                <a:lnTo>
                  <a:pt x="419442" y="367042"/>
                </a:lnTo>
                <a:lnTo>
                  <a:pt x="419696" y="367944"/>
                </a:lnTo>
                <a:lnTo>
                  <a:pt x="420230" y="368312"/>
                </a:lnTo>
                <a:lnTo>
                  <a:pt x="419811" y="368312"/>
                </a:lnTo>
                <a:lnTo>
                  <a:pt x="419696" y="367944"/>
                </a:lnTo>
                <a:lnTo>
                  <a:pt x="418363" y="366979"/>
                </a:lnTo>
                <a:lnTo>
                  <a:pt x="414756" y="364502"/>
                </a:lnTo>
                <a:lnTo>
                  <a:pt x="411822" y="361962"/>
                </a:lnTo>
                <a:lnTo>
                  <a:pt x="408139" y="359194"/>
                </a:lnTo>
                <a:lnTo>
                  <a:pt x="405130" y="356882"/>
                </a:lnTo>
                <a:lnTo>
                  <a:pt x="404990" y="356882"/>
                </a:lnTo>
                <a:lnTo>
                  <a:pt x="404253" y="355612"/>
                </a:lnTo>
                <a:lnTo>
                  <a:pt x="403669" y="355612"/>
                </a:lnTo>
                <a:lnTo>
                  <a:pt x="402577" y="354342"/>
                </a:lnTo>
                <a:lnTo>
                  <a:pt x="402640" y="355612"/>
                </a:lnTo>
                <a:lnTo>
                  <a:pt x="402132" y="355612"/>
                </a:lnTo>
                <a:lnTo>
                  <a:pt x="401281" y="354444"/>
                </a:lnTo>
                <a:lnTo>
                  <a:pt x="401193" y="354279"/>
                </a:lnTo>
                <a:lnTo>
                  <a:pt x="400659" y="353060"/>
                </a:lnTo>
                <a:lnTo>
                  <a:pt x="400050" y="351802"/>
                </a:lnTo>
                <a:lnTo>
                  <a:pt x="399707" y="350532"/>
                </a:lnTo>
                <a:lnTo>
                  <a:pt x="398957" y="349262"/>
                </a:lnTo>
                <a:lnTo>
                  <a:pt x="399072" y="351802"/>
                </a:lnTo>
                <a:lnTo>
                  <a:pt x="399643" y="351802"/>
                </a:lnTo>
                <a:lnTo>
                  <a:pt x="399199" y="353072"/>
                </a:lnTo>
                <a:lnTo>
                  <a:pt x="396392" y="350532"/>
                </a:lnTo>
                <a:lnTo>
                  <a:pt x="393992" y="347992"/>
                </a:lnTo>
                <a:lnTo>
                  <a:pt x="389890" y="345452"/>
                </a:lnTo>
                <a:lnTo>
                  <a:pt x="389610" y="344182"/>
                </a:lnTo>
                <a:lnTo>
                  <a:pt x="389318" y="342912"/>
                </a:lnTo>
                <a:lnTo>
                  <a:pt x="390220" y="342912"/>
                </a:lnTo>
                <a:lnTo>
                  <a:pt x="391160" y="341642"/>
                </a:lnTo>
                <a:lnTo>
                  <a:pt x="393001" y="341642"/>
                </a:lnTo>
                <a:lnTo>
                  <a:pt x="411988" y="355612"/>
                </a:lnTo>
                <a:lnTo>
                  <a:pt x="419976" y="361962"/>
                </a:lnTo>
                <a:lnTo>
                  <a:pt x="422008" y="363232"/>
                </a:lnTo>
                <a:lnTo>
                  <a:pt x="423887" y="364502"/>
                </a:lnTo>
                <a:lnTo>
                  <a:pt x="424573" y="364502"/>
                </a:lnTo>
                <a:lnTo>
                  <a:pt x="424865" y="363232"/>
                </a:lnTo>
                <a:lnTo>
                  <a:pt x="423214" y="361962"/>
                </a:lnTo>
                <a:lnTo>
                  <a:pt x="421068" y="360654"/>
                </a:lnTo>
                <a:lnTo>
                  <a:pt x="417271" y="358152"/>
                </a:lnTo>
                <a:lnTo>
                  <a:pt x="411492" y="353060"/>
                </a:lnTo>
                <a:lnTo>
                  <a:pt x="399656" y="345427"/>
                </a:lnTo>
                <a:lnTo>
                  <a:pt x="395274" y="341642"/>
                </a:lnTo>
                <a:lnTo>
                  <a:pt x="393801" y="340372"/>
                </a:lnTo>
                <a:lnTo>
                  <a:pt x="394982" y="340372"/>
                </a:lnTo>
                <a:lnTo>
                  <a:pt x="395427" y="339102"/>
                </a:lnTo>
                <a:lnTo>
                  <a:pt x="395401" y="337832"/>
                </a:lnTo>
                <a:lnTo>
                  <a:pt x="395274" y="335292"/>
                </a:lnTo>
                <a:lnTo>
                  <a:pt x="396798" y="335292"/>
                </a:lnTo>
                <a:lnTo>
                  <a:pt x="398805" y="336562"/>
                </a:lnTo>
                <a:lnTo>
                  <a:pt x="399719" y="337832"/>
                </a:lnTo>
                <a:lnTo>
                  <a:pt x="399300" y="337832"/>
                </a:lnTo>
                <a:lnTo>
                  <a:pt x="401053" y="339102"/>
                </a:lnTo>
                <a:lnTo>
                  <a:pt x="401193" y="339102"/>
                </a:lnTo>
                <a:lnTo>
                  <a:pt x="400354" y="340372"/>
                </a:lnTo>
                <a:lnTo>
                  <a:pt x="405307" y="340372"/>
                </a:lnTo>
                <a:lnTo>
                  <a:pt x="409206" y="342912"/>
                </a:lnTo>
                <a:lnTo>
                  <a:pt x="413766" y="345452"/>
                </a:lnTo>
                <a:lnTo>
                  <a:pt x="414261" y="346722"/>
                </a:lnTo>
                <a:lnTo>
                  <a:pt x="413270" y="346722"/>
                </a:lnTo>
                <a:lnTo>
                  <a:pt x="413194" y="347992"/>
                </a:lnTo>
                <a:lnTo>
                  <a:pt x="415823" y="347992"/>
                </a:lnTo>
                <a:lnTo>
                  <a:pt x="417626" y="349262"/>
                </a:lnTo>
                <a:lnTo>
                  <a:pt x="415544" y="349262"/>
                </a:lnTo>
                <a:lnTo>
                  <a:pt x="417296" y="350532"/>
                </a:lnTo>
                <a:lnTo>
                  <a:pt x="418236" y="350532"/>
                </a:lnTo>
                <a:lnTo>
                  <a:pt x="420141" y="351802"/>
                </a:lnTo>
                <a:lnTo>
                  <a:pt x="419100" y="351802"/>
                </a:lnTo>
                <a:lnTo>
                  <a:pt x="417906" y="353072"/>
                </a:lnTo>
                <a:lnTo>
                  <a:pt x="422617" y="353072"/>
                </a:lnTo>
                <a:lnTo>
                  <a:pt x="425069" y="355612"/>
                </a:lnTo>
                <a:lnTo>
                  <a:pt x="426097" y="356882"/>
                </a:lnTo>
                <a:lnTo>
                  <a:pt x="427291" y="358152"/>
                </a:lnTo>
                <a:lnTo>
                  <a:pt x="426389" y="358152"/>
                </a:lnTo>
                <a:lnTo>
                  <a:pt x="428015" y="360692"/>
                </a:lnTo>
                <a:lnTo>
                  <a:pt x="427253" y="360692"/>
                </a:lnTo>
                <a:lnTo>
                  <a:pt x="429145" y="363232"/>
                </a:lnTo>
                <a:lnTo>
                  <a:pt x="428574" y="363232"/>
                </a:lnTo>
                <a:lnTo>
                  <a:pt x="427456" y="361962"/>
                </a:lnTo>
                <a:lnTo>
                  <a:pt x="426300" y="361962"/>
                </a:lnTo>
                <a:lnTo>
                  <a:pt x="425246" y="360692"/>
                </a:lnTo>
                <a:lnTo>
                  <a:pt x="424827" y="361962"/>
                </a:lnTo>
                <a:lnTo>
                  <a:pt x="425919" y="361962"/>
                </a:lnTo>
                <a:lnTo>
                  <a:pt x="426834" y="363232"/>
                </a:lnTo>
                <a:lnTo>
                  <a:pt x="429094" y="364502"/>
                </a:lnTo>
                <a:lnTo>
                  <a:pt x="429895" y="365772"/>
                </a:lnTo>
                <a:lnTo>
                  <a:pt x="429895" y="358724"/>
                </a:lnTo>
                <a:lnTo>
                  <a:pt x="429526" y="358152"/>
                </a:lnTo>
                <a:lnTo>
                  <a:pt x="453478" y="378472"/>
                </a:lnTo>
                <a:lnTo>
                  <a:pt x="467029" y="388632"/>
                </a:lnTo>
                <a:lnTo>
                  <a:pt x="468376" y="388632"/>
                </a:lnTo>
                <a:lnTo>
                  <a:pt x="466001" y="386092"/>
                </a:lnTo>
                <a:lnTo>
                  <a:pt x="451104" y="373392"/>
                </a:lnTo>
                <a:lnTo>
                  <a:pt x="443471" y="368312"/>
                </a:lnTo>
                <a:lnTo>
                  <a:pt x="435787" y="361962"/>
                </a:lnTo>
                <a:lnTo>
                  <a:pt x="428167" y="356882"/>
                </a:lnTo>
                <a:lnTo>
                  <a:pt x="427443" y="355612"/>
                </a:lnTo>
                <a:lnTo>
                  <a:pt x="432346" y="356882"/>
                </a:lnTo>
                <a:lnTo>
                  <a:pt x="437845" y="355612"/>
                </a:lnTo>
                <a:lnTo>
                  <a:pt x="438315" y="354342"/>
                </a:lnTo>
                <a:lnTo>
                  <a:pt x="438797" y="353072"/>
                </a:lnTo>
                <a:lnTo>
                  <a:pt x="439775" y="353568"/>
                </a:lnTo>
                <a:lnTo>
                  <a:pt x="440766" y="353072"/>
                </a:lnTo>
                <a:lnTo>
                  <a:pt x="441172" y="354342"/>
                </a:lnTo>
                <a:lnTo>
                  <a:pt x="441934" y="354342"/>
                </a:lnTo>
                <a:lnTo>
                  <a:pt x="440791" y="355612"/>
                </a:lnTo>
                <a:lnTo>
                  <a:pt x="443852" y="355612"/>
                </a:lnTo>
                <a:lnTo>
                  <a:pt x="450265" y="359194"/>
                </a:lnTo>
                <a:lnTo>
                  <a:pt x="449516" y="358152"/>
                </a:lnTo>
                <a:lnTo>
                  <a:pt x="443268" y="354342"/>
                </a:lnTo>
                <a:lnTo>
                  <a:pt x="443064" y="354342"/>
                </a:lnTo>
                <a:lnTo>
                  <a:pt x="442810" y="353072"/>
                </a:lnTo>
                <a:lnTo>
                  <a:pt x="442480" y="353072"/>
                </a:lnTo>
                <a:lnTo>
                  <a:pt x="442734" y="354342"/>
                </a:lnTo>
                <a:lnTo>
                  <a:pt x="439051" y="351802"/>
                </a:lnTo>
                <a:lnTo>
                  <a:pt x="438975" y="349262"/>
                </a:lnTo>
                <a:lnTo>
                  <a:pt x="437769" y="346722"/>
                </a:lnTo>
                <a:lnTo>
                  <a:pt x="436829" y="344728"/>
                </a:lnTo>
                <a:lnTo>
                  <a:pt x="436829" y="351802"/>
                </a:lnTo>
                <a:lnTo>
                  <a:pt x="435698" y="350532"/>
                </a:lnTo>
                <a:lnTo>
                  <a:pt x="433959" y="349262"/>
                </a:lnTo>
                <a:lnTo>
                  <a:pt x="432689" y="349262"/>
                </a:lnTo>
                <a:lnTo>
                  <a:pt x="432943" y="350532"/>
                </a:lnTo>
                <a:lnTo>
                  <a:pt x="433666" y="350532"/>
                </a:lnTo>
                <a:lnTo>
                  <a:pt x="434873" y="351802"/>
                </a:lnTo>
                <a:lnTo>
                  <a:pt x="435508" y="351802"/>
                </a:lnTo>
                <a:lnTo>
                  <a:pt x="436079" y="353072"/>
                </a:lnTo>
                <a:lnTo>
                  <a:pt x="434822" y="351802"/>
                </a:lnTo>
                <a:lnTo>
                  <a:pt x="431507" y="351802"/>
                </a:lnTo>
                <a:lnTo>
                  <a:pt x="430822" y="350532"/>
                </a:lnTo>
                <a:lnTo>
                  <a:pt x="430885" y="351802"/>
                </a:lnTo>
                <a:lnTo>
                  <a:pt x="433400" y="353060"/>
                </a:lnTo>
                <a:lnTo>
                  <a:pt x="434251" y="354342"/>
                </a:lnTo>
                <a:lnTo>
                  <a:pt x="430606" y="354342"/>
                </a:lnTo>
                <a:lnTo>
                  <a:pt x="429336" y="353110"/>
                </a:lnTo>
                <a:lnTo>
                  <a:pt x="425856" y="351967"/>
                </a:lnTo>
                <a:lnTo>
                  <a:pt x="425907" y="353072"/>
                </a:lnTo>
                <a:lnTo>
                  <a:pt x="424789" y="353072"/>
                </a:lnTo>
                <a:lnTo>
                  <a:pt x="422097" y="351802"/>
                </a:lnTo>
                <a:lnTo>
                  <a:pt x="422084" y="350532"/>
                </a:lnTo>
                <a:lnTo>
                  <a:pt x="414096" y="345427"/>
                </a:lnTo>
                <a:lnTo>
                  <a:pt x="410121" y="342912"/>
                </a:lnTo>
                <a:lnTo>
                  <a:pt x="409689" y="341642"/>
                </a:lnTo>
                <a:lnTo>
                  <a:pt x="409270" y="340372"/>
                </a:lnTo>
                <a:lnTo>
                  <a:pt x="409359" y="341642"/>
                </a:lnTo>
                <a:lnTo>
                  <a:pt x="407873" y="341642"/>
                </a:lnTo>
                <a:lnTo>
                  <a:pt x="404558" y="339102"/>
                </a:lnTo>
                <a:lnTo>
                  <a:pt x="404279" y="337832"/>
                </a:lnTo>
                <a:lnTo>
                  <a:pt x="404075" y="338658"/>
                </a:lnTo>
                <a:lnTo>
                  <a:pt x="404037" y="339102"/>
                </a:lnTo>
                <a:lnTo>
                  <a:pt x="401053" y="336562"/>
                </a:lnTo>
                <a:lnTo>
                  <a:pt x="399046" y="335292"/>
                </a:lnTo>
                <a:lnTo>
                  <a:pt x="395033" y="332752"/>
                </a:lnTo>
                <a:lnTo>
                  <a:pt x="394779" y="331482"/>
                </a:lnTo>
                <a:lnTo>
                  <a:pt x="394347" y="331482"/>
                </a:lnTo>
                <a:lnTo>
                  <a:pt x="393192" y="328930"/>
                </a:lnTo>
                <a:lnTo>
                  <a:pt x="392811" y="328142"/>
                </a:lnTo>
                <a:lnTo>
                  <a:pt x="392785" y="336562"/>
                </a:lnTo>
                <a:lnTo>
                  <a:pt x="392684" y="337832"/>
                </a:lnTo>
                <a:lnTo>
                  <a:pt x="390601" y="336562"/>
                </a:lnTo>
                <a:lnTo>
                  <a:pt x="388404" y="335292"/>
                </a:lnTo>
                <a:lnTo>
                  <a:pt x="386359" y="334022"/>
                </a:lnTo>
                <a:lnTo>
                  <a:pt x="390245" y="336562"/>
                </a:lnTo>
                <a:lnTo>
                  <a:pt x="392252" y="337832"/>
                </a:lnTo>
                <a:lnTo>
                  <a:pt x="389343" y="340372"/>
                </a:lnTo>
                <a:lnTo>
                  <a:pt x="388937" y="340372"/>
                </a:lnTo>
                <a:lnTo>
                  <a:pt x="388937" y="342912"/>
                </a:lnTo>
                <a:lnTo>
                  <a:pt x="388924" y="344182"/>
                </a:lnTo>
                <a:lnTo>
                  <a:pt x="388696" y="344182"/>
                </a:lnTo>
                <a:lnTo>
                  <a:pt x="388391" y="342912"/>
                </a:lnTo>
                <a:lnTo>
                  <a:pt x="388937" y="342912"/>
                </a:lnTo>
                <a:lnTo>
                  <a:pt x="388937" y="340372"/>
                </a:lnTo>
                <a:lnTo>
                  <a:pt x="387769" y="340372"/>
                </a:lnTo>
                <a:lnTo>
                  <a:pt x="383705" y="339102"/>
                </a:lnTo>
                <a:lnTo>
                  <a:pt x="383019" y="337832"/>
                </a:lnTo>
                <a:lnTo>
                  <a:pt x="382854" y="337705"/>
                </a:lnTo>
                <a:lnTo>
                  <a:pt x="382854" y="346722"/>
                </a:lnTo>
                <a:lnTo>
                  <a:pt x="381292" y="345452"/>
                </a:lnTo>
                <a:lnTo>
                  <a:pt x="379768" y="345452"/>
                </a:lnTo>
                <a:lnTo>
                  <a:pt x="381990" y="346722"/>
                </a:lnTo>
                <a:lnTo>
                  <a:pt x="382003" y="350532"/>
                </a:lnTo>
                <a:lnTo>
                  <a:pt x="381901" y="351802"/>
                </a:lnTo>
                <a:lnTo>
                  <a:pt x="381469" y="351802"/>
                </a:lnTo>
                <a:lnTo>
                  <a:pt x="375551" y="347992"/>
                </a:lnTo>
                <a:lnTo>
                  <a:pt x="377177" y="350532"/>
                </a:lnTo>
                <a:lnTo>
                  <a:pt x="379018" y="351967"/>
                </a:lnTo>
                <a:lnTo>
                  <a:pt x="380504" y="353072"/>
                </a:lnTo>
                <a:lnTo>
                  <a:pt x="377964" y="353072"/>
                </a:lnTo>
                <a:lnTo>
                  <a:pt x="376212" y="354342"/>
                </a:lnTo>
                <a:lnTo>
                  <a:pt x="374053" y="353072"/>
                </a:lnTo>
                <a:lnTo>
                  <a:pt x="371881" y="351802"/>
                </a:lnTo>
                <a:lnTo>
                  <a:pt x="369316" y="346722"/>
                </a:lnTo>
                <a:lnTo>
                  <a:pt x="372186" y="353072"/>
                </a:lnTo>
                <a:lnTo>
                  <a:pt x="369887" y="351891"/>
                </a:lnTo>
                <a:lnTo>
                  <a:pt x="369887" y="354342"/>
                </a:lnTo>
                <a:lnTo>
                  <a:pt x="368261" y="360654"/>
                </a:lnTo>
                <a:lnTo>
                  <a:pt x="366191" y="358838"/>
                </a:lnTo>
                <a:lnTo>
                  <a:pt x="366737" y="359422"/>
                </a:lnTo>
                <a:lnTo>
                  <a:pt x="368211" y="360692"/>
                </a:lnTo>
                <a:lnTo>
                  <a:pt x="368033" y="360692"/>
                </a:lnTo>
                <a:lnTo>
                  <a:pt x="368046" y="362178"/>
                </a:lnTo>
                <a:lnTo>
                  <a:pt x="368160" y="363435"/>
                </a:lnTo>
                <a:lnTo>
                  <a:pt x="367741" y="364502"/>
                </a:lnTo>
                <a:lnTo>
                  <a:pt x="365366" y="364502"/>
                </a:lnTo>
                <a:lnTo>
                  <a:pt x="362077" y="360692"/>
                </a:lnTo>
                <a:lnTo>
                  <a:pt x="364312" y="364502"/>
                </a:lnTo>
                <a:lnTo>
                  <a:pt x="359816" y="364502"/>
                </a:lnTo>
                <a:lnTo>
                  <a:pt x="359562" y="364502"/>
                </a:lnTo>
                <a:lnTo>
                  <a:pt x="359549" y="364363"/>
                </a:lnTo>
                <a:lnTo>
                  <a:pt x="357517" y="363232"/>
                </a:lnTo>
                <a:lnTo>
                  <a:pt x="355168" y="360654"/>
                </a:lnTo>
                <a:lnTo>
                  <a:pt x="354368" y="359727"/>
                </a:lnTo>
                <a:lnTo>
                  <a:pt x="354368" y="369582"/>
                </a:lnTo>
                <a:lnTo>
                  <a:pt x="353618" y="370852"/>
                </a:lnTo>
                <a:lnTo>
                  <a:pt x="353009" y="373392"/>
                </a:lnTo>
                <a:lnTo>
                  <a:pt x="351459" y="370852"/>
                </a:lnTo>
                <a:lnTo>
                  <a:pt x="349758" y="369582"/>
                </a:lnTo>
                <a:lnTo>
                  <a:pt x="348284" y="368312"/>
                </a:lnTo>
                <a:lnTo>
                  <a:pt x="349681" y="369582"/>
                </a:lnTo>
                <a:lnTo>
                  <a:pt x="351078" y="372122"/>
                </a:lnTo>
                <a:lnTo>
                  <a:pt x="352602" y="373392"/>
                </a:lnTo>
                <a:lnTo>
                  <a:pt x="351370" y="374662"/>
                </a:lnTo>
                <a:lnTo>
                  <a:pt x="348856" y="374662"/>
                </a:lnTo>
                <a:lnTo>
                  <a:pt x="346938" y="373392"/>
                </a:lnTo>
                <a:lnTo>
                  <a:pt x="346925" y="375932"/>
                </a:lnTo>
                <a:lnTo>
                  <a:pt x="346392" y="377202"/>
                </a:lnTo>
                <a:lnTo>
                  <a:pt x="346646" y="375932"/>
                </a:lnTo>
                <a:lnTo>
                  <a:pt x="346925" y="375932"/>
                </a:lnTo>
                <a:lnTo>
                  <a:pt x="346925" y="373392"/>
                </a:lnTo>
                <a:lnTo>
                  <a:pt x="345808" y="373392"/>
                </a:lnTo>
                <a:lnTo>
                  <a:pt x="344843" y="372122"/>
                </a:lnTo>
                <a:lnTo>
                  <a:pt x="343890" y="370852"/>
                </a:lnTo>
                <a:lnTo>
                  <a:pt x="342569" y="367614"/>
                </a:lnTo>
                <a:lnTo>
                  <a:pt x="341884" y="365772"/>
                </a:lnTo>
                <a:lnTo>
                  <a:pt x="343496" y="370852"/>
                </a:lnTo>
                <a:lnTo>
                  <a:pt x="341909" y="369582"/>
                </a:lnTo>
                <a:lnTo>
                  <a:pt x="340194" y="368312"/>
                </a:lnTo>
                <a:lnTo>
                  <a:pt x="339471" y="367042"/>
                </a:lnTo>
                <a:lnTo>
                  <a:pt x="338747" y="365772"/>
                </a:lnTo>
                <a:lnTo>
                  <a:pt x="339928" y="365772"/>
                </a:lnTo>
                <a:lnTo>
                  <a:pt x="340982" y="364502"/>
                </a:lnTo>
                <a:lnTo>
                  <a:pt x="342379" y="361962"/>
                </a:lnTo>
                <a:lnTo>
                  <a:pt x="342823" y="360692"/>
                </a:lnTo>
                <a:lnTo>
                  <a:pt x="348907" y="360692"/>
                </a:lnTo>
                <a:lnTo>
                  <a:pt x="351269" y="359422"/>
                </a:lnTo>
                <a:lnTo>
                  <a:pt x="351459" y="359422"/>
                </a:lnTo>
                <a:lnTo>
                  <a:pt x="351561" y="360692"/>
                </a:lnTo>
                <a:lnTo>
                  <a:pt x="352183" y="361962"/>
                </a:lnTo>
                <a:lnTo>
                  <a:pt x="353656" y="365772"/>
                </a:lnTo>
                <a:lnTo>
                  <a:pt x="353961" y="365772"/>
                </a:lnTo>
                <a:lnTo>
                  <a:pt x="354126" y="367042"/>
                </a:lnTo>
                <a:lnTo>
                  <a:pt x="352488" y="365772"/>
                </a:lnTo>
                <a:lnTo>
                  <a:pt x="352031" y="365772"/>
                </a:lnTo>
                <a:lnTo>
                  <a:pt x="352780" y="367042"/>
                </a:lnTo>
                <a:lnTo>
                  <a:pt x="353872" y="367042"/>
                </a:lnTo>
                <a:lnTo>
                  <a:pt x="354228" y="368312"/>
                </a:lnTo>
                <a:lnTo>
                  <a:pt x="354368" y="369582"/>
                </a:lnTo>
                <a:lnTo>
                  <a:pt x="354368" y="359727"/>
                </a:lnTo>
                <a:lnTo>
                  <a:pt x="354114" y="359422"/>
                </a:lnTo>
                <a:lnTo>
                  <a:pt x="353009" y="358152"/>
                </a:lnTo>
                <a:lnTo>
                  <a:pt x="354723" y="356882"/>
                </a:lnTo>
                <a:lnTo>
                  <a:pt x="355600" y="354444"/>
                </a:lnTo>
                <a:lnTo>
                  <a:pt x="355688" y="353060"/>
                </a:lnTo>
                <a:lnTo>
                  <a:pt x="355739" y="351802"/>
                </a:lnTo>
                <a:lnTo>
                  <a:pt x="358368" y="351802"/>
                </a:lnTo>
                <a:lnTo>
                  <a:pt x="361556" y="350532"/>
                </a:lnTo>
                <a:lnTo>
                  <a:pt x="362966" y="350532"/>
                </a:lnTo>
                <a:lnTo>
                  <a:pt x="363588" y="349262"/>
                </a:lnTo>
                <a:lnTo>
                  <a:pt x="364223" y="347992"/>
                </a:lnTo>
                <a:lnTo>
                  <a:pt x="365404" y="350532"/>
                </a:lnTo>
                <a:lnTo>
                  <a:pt x="366420" y="351802"/>
                </a:lnTo>
                <a:lnTo>
                  <a:pt x="366890" y="353072"/>
                </a:lnTo>
                <a:lnTo>
                  <a:pt x="361149" y="351802"/>
                </a:lnTo>
                <a:lnTo>
                  <a:pt x="365429" y="353110"/>
                </a:lnTo>
                <a:lnTo>
                  <a:pt x="369887" y="354342"/>
                </a:lnTo>
                <a:lnTo>
                  <a:pt x="369887" y="351891"/>
                </a:lnTo>
                <a:lnTo>
                  <a:pt x="369735" y="351802"/>
                </a:lnTo>
                <a:lnTo>
                  <a:pt x="367182" y="350532"/>
                </a:lnTo>
                <a:lnTo>
                  <a:pt x="364896" y="347992"/>
                </a:lnTo>
                <a:lnTo>
                  <a:pt x="365772" y="346722"/>
                </a:lnTo>
                <a:lnTo>
                  <a:pt x="366356" y="343090"/>
                </a:lnTo>
                <a:lnTo>
                  <a:pt x="366344" y="341642"/>
                </a:lnTo>
                <a:lnTo>
                  <a:pt x="366153" y="340372"/>
                </a:lnTo>
                <a:lnTo>
                  <a:pt x="367817" y="340372"/>
                </a:lnTo>
                <a:lnTo>
                  <a:pt x="369531" y="339102"/>
                </a:lnTo>
                <a:lnTo>
                  <a:pt x="372135" y="337832"/>
                </a:lnTo>
                <a:lnTo>
                  <a:pt x="373075" y="337832"/>
                </a:lnTo>
                <a:lnTo>
                  <a:pt x="374332" y="336562"/>
                </a:lnTo>
                <a:lnTo>
                  <a:pt x="374548" y="336562"/>
                </a:lnTo>
                <a:lnTo>
                  <a:pt x="374751" y="335292"/>
                </a:lnTo>
                <a:lnTo>
                  <a:pt x="376402" y="337832"/>
                </a:lnTo>
                <a:lnTo>
                  <a:pt x="375780" y="337832"/>
                </a:lnTo>
                <a:lnTo>
                  <a:pt x="378269" y="339102"/>
                </a:lnTo>
                <a:lnTo>
                  <a:pt x="381596" y="342912"/>
                </a:lnTo>
                <a:lnTo>
                  <a:pt x="382219" y="344182"/>
                </a:lnTo>
                <a:lnTo>
                  <a:pt x="382854" y="346722"/>
                </a:lnTo>
                <a:lnTo>
                  <a:pt x="382854" y="337705"/>
                </a:lnTo>
                <a:lnTo>
                  <a:pt x="381660" y="336740"/>
                </a:lnTo>
                <a:lnTo>
                  <a:pt x="382778" y="339102"/>
                </a:lnTo>
                <a:lnTo>
                  <a:pt x="381558" y="337832"/>
                </a:lnTo>
                <a:lnTo>
                  <a:pt x="379107" y="337832"/>
                </a:lnTo>
                <a:lnTo>
                  <a:pt x="378218" y="336562"/>
                </a:lnTo>
                <a:lnTo>
                  <a:pt x="377545" y="336562"/>
                </a:lnTo>
                <a:lnTo>
                  <a:pt x="376809" y="335292"/>
                </a:lnTo>
                <a:lnTo>
                  <a:pt x="375285" y="335292"/>
                </a:lnTo>
                <a:lnTo>
                  <a:pt x="375970" y="334022"/>
                </a:lnTo>
                <a:lnTo>
                  <a:pt x="376212" y="331482"/>
                </a:lnTo>
                <a:lnTo>
                  <a:pt x="375894" y="328942"/>
                </a:lnTo>
                <a:lnTo>
                  <a:pt x="375716" y="328942"/>
                </a:lnTo>
                <a:lnTo>
                  <a:pt x="375475" y="327672"/>
                </a:lnTo>
                <a:lnTo>
                  <a:pt x="378282" y="327672"/>
                </a:lnTo>
                <a:lnTo>
                  <a:pt x="380149" y="326402"/>
                </a:lnTo>
                <a:lnTo>
                  <a:pt x="380593" y="326402"/>
                </a:lnTo>
                <a:lnTo>
                  <a:pt x="380987" y="325132"/>
                </a:lnTo>
                <a:lnTo>
                  <a:pt x="381419" y="325132"/>
                </a:lnTo>
                <a:lnTo>
                  <a:pt x="382549" y="323862"/>
                </a:lnTo>
                <a:lnTo>
                  <a:pt x="382841" y="323862"/>
                </a:lnTo>
                <a:lnTo>
                  <a:pt x="383057" y="322592"/>
                </a:lnTo>
                <a:lnTo>
                  <a:pt x="384060" y="323862"/>
                </a:lnTo>
                <a:lnTo>
                  <a:pt x="385089" y="323862"/>
                </a:lnTo>
                <a:lnTo>
                  <a:pt x="386130" y="325132"/>
                </a:lnTo>
                <a:lnTo>
                  <a:pt x="389051" y="325132"/>
                </a:lnTo>
                <a:lnTo>
                  <a:pt x="391858" y="331482"/>
                </a:lnTo>
                <a:lnTo>
                  <a:pt x="389318" y="331482"/>
                </a:lnTo>
                <a:lnTo>
                  <a:pt x="392760" y="332752"/>
                </a:lnTo>
                <a:lnTo>
                  <a:pt x="392785" y="336562"/>
                </a:lnTo>
                <a:lnTo>
                  <a:pt x="392785" y="328129"/>
                </a:lnTo>
                <a:lnTo>
                  <a:pt x="391871" y="327672"/>
                </a:lnTo>
                <a:lnTo>
                  <a:pt x="392582" y="327672"/>
                </a:lnTo>
                <a:lnTo>
                  <a:pt x="392811" y="328142"/>
                </a:lnTo>
                <a:lnTo>
                  <a:pt x="402056" y="332752"/>
                </a:lnTo>
                <a:lnTo>
                  <a:pt x="407073" y="336562"/>
                </a:lnTo>
                <a:lnTo>
                  <a:pt x="418363" y="342912"/>
                </a:lnTo>
                <a:lnTo>
                  <a:pt x="424713" y="345452"/>
                </a:lnTo>
                <a:lnTo>
                  <a:pt x="431380" y="349262"/>
                </a:lnTo>
                <a:lnTo>
                  <a:pt x="431330" y="347992"/>
                </a:lnTo>
                <a:lnTo>
                  <a:pt x="425653" y="345427"/>
                </a:lnTo>
                <a:lnTo>
                  <a:pt x="420014" y="341642"/>
                </a:lnTo>
                <a:lnTo>
                  <a:pt x="415099" y="339051"/>
                </a:lnTo>
                <a:lnTo>
                  <a:pt x="407073" y="335292"/>
                </a:lnTo>
                <a:lnTo>
                  <a:pt x="403644" y="332752"/>
                </a:lnTo>
                <a:lnTo>
                  <a:pt x="396621" y="328930"/>
                </a:lnTo>
                <a:lnTo>
                  <a:pt x="394233" y="327672"/>
                </a:lnTo>
                <a:lnTo>
                  <a:pt x="389407" y="325132"/>
                </a:lnTo>
                <a:lnTo>
                  <a:pt x="389267" y="323862"/>
                </a:lnTo>
                <a:lnTo>
                  <a:pt x="391934" y="325132"/>
                </a:lnTo>
                <a:lnTo>
                  <a:pt x="394855" y="325132"/>
                </a:lnTo>
                <a:lnTo>
                  <a:pt x="397433" y="323862"/>
                </a:lnTo>
                <a:lnTo>
                  <a:pt x="400227" y="325132"/>
                </a:lnTo>
                <a:lnTo>
                  <a:pt x="402932" y="325132"/>
                </a:lnTo>
                <a:lnTo>
                  <a:pt x="404012" y="326402"/>
                </a:lnTo>
                <a:lnTo>
                  <a:pt x="403225" y="326402"/>
                </a:lnTo>
                <a:lnTo>
                  <a:pt x="404609" y="327672"/>
                </a:lnTo>
                <a:lnTo>
                  <a:pt x="406641" y="327672"/>
                </a:lnTo>
                <a:lnTo>
                  <a:pt x="404837" y="328942"/>
                </a:lnTo>
                <a:lnTo>
                  <a:pt x="406577" y="328942"/>
                </a:lnTo>
                <a:lnTo>
                  <a:pt x="406755" y="330212"/>
                </a:lnTo>
                <a:lnTo>
                  <a:pt x="409409" y="328980"/>
                </a:lnTo>
                <a:lnTo>
                  <a:pt x="409486" y="330212"/>
                </a:lnTo>
                <a:lnTo>
                  <a:pt x="411492" y="330212"/>
                </a:lnTo>
                <a:lnTo>
                  <a:pt x="416013" y="331482"/>
                </a:lnTo>
                <a:lnTo>
                  <a:pt x="416953" y="332752"/>
                </a:lnTo>
                <a:lnTo>
                  <a:pt x="413486" y="332752"/>
                </a:lnTo>
                <a:lnTo>
                  <a:pt x="414553" y="334022"/>
                </a:lnTo>
                <a:lnTo>
                  <a:pt x="418045" y="334022"/>
                </a:lnTo>
                <a:lnTo>
                  <a:pt x="423456" y="335292"/>
                </a:lnTo>
                <a:lnTo>
                  <a:pt x="431304" y="339102"/>
                </a:lnTo>
                <a:lnTo>
                  <a:pt x="434022" y="344182"/>
                </a:lnTo>
                <a:lnTo>
                  <a:pt x="432498" y="342912"/>
                </a:lnTo>
                <a:lnTo>
                  <a:pt x="431800" y="342912"/>
                </a:lnTo>
                <a:lnTo>
                  <a:pt x="433362" y="344182"/>
                </a:lnTo>
                <a:lnTo>
                  <a:pt x="435140" y="345452"/>
                </a:lnTo>
                <a:lnTo>
                  <a:pt x="435508" y="346722"/>
                </a:lnTo>
                <a:lnTo>
                  <a:pt x="434886" y="346722"/>
                </a:lnTo>
                <a:lnTo>
                  <a:pt x="434441" y="345452"/>
                </a:lnTo>
                <a:lnTo>
                  <a:pt x="432955" y="345452"/>
                </a:lnTo>
                <a:lnTo>
                  <a:pt x="435914" y="347992"/>
                </a:lnTo>
                <a:lnTo>
                  <a:pt x="436143" y="347992"/>
                </a:lnTo>
                <a:lnTo>
                  <a:pt x="436829" y="351802"/>
                </a:lnTo>
                <a:lnTo>
                  <a:pt x="436829" y="344728"/>
                </a:lnTo>
                <a:lnTo>
                  <a:pt x="436575" y="344182"/>
                </a:lnTo>
                <a:lnTo>
                  <a:pt x="436359" y="343090"/>
                </a:lnTo>
                <a:lnTo>
                  <a:pt x="436079" y="342912"/>
                </a:lnTo>
                <a:lnTo>
                  <a:pt x="436321" y="342912"/>
                </a:lnTo>
                <a:lnTo>
                  <a:pt x="436359" y="343090"/>
                </a:lnTo>
                <a:lnTo>
                  <a:pt x="446760" y="349262"/>
                </a:lnTo>
                <a:lnTo>
                  <a:pt x="458444" y="356882"/>
                </a:lnTo>
                <a:lnTo>
                  <a:pt x="478345" y="368312"/>
                </a:lnTo>
                <a:lnTo>
                  <a:pt x="474230" y="364502"/>
                </a:lnTo>
                <a:lnTo>
                  <a:pt x="463931" y="358152"/>
                </a:lnTo>
                <a:lnTo>
                  <a:pt x="450659" y="350532"/>
                </a:lnTo>
                <a:lnTo>
                  <a:pt x="437692" y="342912"/>
                </a:lnTo>
                <a:lnTo>
                  <a:pt x="435241" y="341642"/>
                </a:lnTo>
                <a:lnTo>
                  <a:pt x="434848" y="340372"/>
                </a:lnTo>
                <a:lnTo>
                  <a:pt x="436435" y="341642"/>
                </a:lnTo>
                <a:lnTo>
                  <a:pt x="437997" y="341642"/>
                </a:lnTo>
                <a:lnTo>
                  <a:pt x="440042" y="340372"/>
                </a:lnTo>
                <a:lnTo>
                  <a:pt x="447243" y="340372"/>
                </a:lnTo>
                <a:lnTo>
                  <a:pt x="449884" y="339102"/>
                </a:lnTo>
                <a:lnTo>
                  <a:pt x="451256" y="339102"/>
                </a:lnTo>
                <a:lnTo>
                  <a:pt x="449643" y="340372"/>
                </a:lnTo>
                <a:lnTo>
                  <a:pt x="451065" y="340372"/>
                </a:lnTo>
                <a:lnTo>
                  <a:pt x="453999" y="341642"/>
                </a:lnTo>
                <a:lnTo>
                  <a:pt x="460476" y="344182"/>
                </a:lnTo>
                <a:lnTo>
                  <a:pt x="460006" y="344182"/>
                </a:lnTo>
                <a:lnTo>
                  <a:pt x="457238" y="345452"/>
                </a:lnTo>
                <a:lnTo>
                  <a:pt x="460946" y="345452"/>
                </a:lnTo>
                <a:lnTo>
                  <a:pt x="468896" y="347992"/>
                </a:lnTo>
                <a:lnTo>
                  <a:pt x="480123" y="354342"/>
                </a:lnTo>
                <a:lnTo>
                  <a:pt x="483196" y="360692"/>
                </a:lnTo>
                <a:lnTo>
                  <a:pt x="480377" y="359740"/>
                </a:lnTo>
                <a:lnTo>
                  <a:pt x="484619" y="363232"/>
                </a:lnTo>
                <a:lnTo>
                  <a:pt x="484835" y="364502"/>
                </a:lnTo>
                <a:lnTo>
                  <a:pt x="483387" y="364502"/>
                </a:lnTo>
                <a:lnTo>
                  <a:pt x="483438" y="363232"/>
                </a:lnTo>
                <a:lnTo>
                  <a:pt x="481965" y="363232"/>
                </a:lnTo>
                <a:lnTo>
                  <a:pt x="485457" y="367042"/>
                </a:lnTo>
                <a:lnTo>
                  <a:pt x="486206" y="370852"/>
                </a:lnTo>
                <a:lnTo>
                  <a:pt x="486206" y="362077"/>
                </a:lnTo>
                <a:lnTo>
                  <a:pt x="485673" y="360692"/>
                </a:lnTo>
                <a:lnTo>
                  <a:pt x="485279" y="359422"/>
                </a:lnTo>
                <a:lnTo>
                  <a:pt x="485140" y="359422"/>
                </a:lnTo>
                <a:lnTo>
                  <a:pt x="484962" y="358152"/>
                </a:lnTo>
                <a:lnTo>
                  <a:pt x="488226" y="361962"/>
                </a:lnTo>
                <a:lnTo>
                  <a:pt x="491286" y="364502"/>
                </a:lnTo>
                <a:lnTo>
                  <a:pt x="505434" y="374662"/>
                </a:lnTo>
                <a:lnTo>
                  <a:pt x="502767" y="373392"/>
                </a:lnTo>
                <a:lnTo>
                  <a:pt x="503339" y="374662"/>
                </a:lnTo>
                <a:lnTo>
                  <a:pt x="504418" y="374662"/>
                </a:lnTo>
                <a:lnTo>
                  <a:pt x="505955" y="375932"/>
                </a:lnTo>
                <a:lnTo>
                  <a:pt x="509143" y="377202"/>
                </a:lnTo>
                <a:lnTo>
                  <a:pt x="508927" y="377202"/>
                </a:lnTo>
                <a:lnTo>
                  <a:pt x="512635" y="379742"/>
                </a:lnTo>
                <a:lnTo>
                  <a:pt x="511263" y="381012"/>
                </a:lnTo>
                <a:lnTo>
                  <a:pt x="513588" y="381012"/>
                </a:lnTo>
                <a:lnTo>
                  <a:pt x="514807" y="382282"/>
                </a:lnTo>
                <a:lnTo>
                  <a:pt x="517232" y="383552"/>
                </a:lnTo>
                <a:lnTo>
                  <a:pt x="520725" y="384822"/>
                </a:lnTo>
                <a:lnTo>
                  <a:pt x="525233" y="387362"/>
                </a:lnTo>
                <a:lnTo>
                  <a:pt x="528916" y="389902"/>
                </a:lnTo>
                <a:lnTo>
                  <a:pt x="532866" y="393712"/>
                </a:lnTo>
                <a:lnTo>
                  <a:pt x="536613" y="396252"/>
                </a:lnTo>
                <a:lnTo>
                  <a:pt x="536219" y="398792"/>
                </a:lnTo>
                <a:lnTo>
                  <a:pt x="526859" y="396252"/>
                </a:lnTo>
                <a:lnTo>
                  <a:pt x="536384" y="400062"/>
                </a:lnTo>
                <a:lnTo>
                  <a:pt x="536651" y="400316"/>
                </a:lnTo>
                <a:lnTo>
                  <a:pt x="537095" y="398792"/>
                </a:lnTo>
                <a:lnTo>
                  <a:pt x="537476" y="397522"/>
                </a:lnTo>
                <a:lnTo>
                  <a:pt x="542201" y="407682"/>
                </a:lnTo>
                <a:lnTo>
                  <a:pt x="541896" y="407682"/>
                </a:lnTo>
                <a:lnTo>
                  <a:pt x="531749" y="402602"/>
                </a:lnTo>
                <a:lnTo>
                  <a:pt x="531444" y="402602"/>
                </a:lnTo>
                <a:lnTo>
                  <a:pt x="532536" y="403872"/>
                </a:lnTo>
                <a:lnTo>
                  <a:pt x="542531" y="408952"/>
                </a:lnTo>
                <a:lnTo>
                  <a:pt x="543610" y="408952"/>
                </a:lnTo>
                <a:lnTo>
                  <a:pt x="543610" y="403720"/>
                </a:lnTo>
                <a:lnTo>
                  <a:pt x="540029" y="398792"/>
                </a:lnTo>
                <a:lnTo>
                  <a:pt x="539356" y="397522"/>
                </a:lnTo>
                <a:lnTo>
                  <a:pt x="538695" y="396252"/>
                </a:lnTo>
                <a:lnTo>
                  <a:pt x="538226" y="396252"/>
                </a:lnTo>
                <a:lnTo>
                  <a:pt x="537743" y="394982"/>
                </a:lnTo>
                <a:lnTo>
                  <a:pt x="550887" y="394982"/>
                </a:lnTo>
                <a:lnTo>
                  <a:pt x="557999" y="393712"/>
                </a:lnTo>
                <a:lnTo>
                  <a:pt x="565099" y="392442"/>
                </a:lnTo>
                <a:lnTo>
                  <a:pt x="564934" y="391172"/>
                </a:lnTo>
                <a:lnTo>
                  <a:pt x="564781" y="389902"/>
                </a:lnTo>
                <a:lnTo>
                  <a:pt x="562102" y="386092"/>
                </a:lnTo>
                <a:lnTo>
                  <a:pt x="561060" y="384987"/>
                </a:lnTo>
                <a:lnTo>
                  <a:pt x="561060" y="389902"/>
                </a:lnTo>
                <a:lnTo>
                  <a:pt x="560489" y="391172"/>
                </a:lnTo>
                <a:lnTo>
                  <a:pt x="558342" y="391172"/>
                </a:lnTo>
                <a:lnTo>
                  <a:pt x="555777" y="390169"/>
                </a:lnTo>
                <a:lnTo>
                  <a:pt x="557314" y="391109"/>
                </a:lnTo>
                <a:lnTo>
                  <a:pt x="557364" y="391287"/>
                </a:lnTo>
                <a:lnTo>
                  <a:pt x="556196" y="393712"/>
                </a:lnTo>
                <a:lnTo>
                  <a:pt x="549275" y="388632"/>
                </a:lnTo>
                <a:lnTo>
                  <a:pt x="547662" y="388632"/>
                </a:lnTo>
                <a:lnTo>
                  <a:pt x="552856" y="392442"/>
                </a:lnTo>
                <a:lnTo>
                  <a:pt x="551916" y="393712"/>
                </a:lnTo>
                <a:lnTo>
                  <a:pt x="550430" y="392518"/>
                </a:lnTo>
                <a:lnTo>
                  <a:pt x="549071" y="393712"/>
                </a:lnTo>
                <a:lnTo>
                  <a:pt x="544842" y="392506"/>
                </a:lnTo>
                <a:lnTo>
                  <a:pt x="543242" y="393712"/>
                </a:lnTo>
                <a:lnTo>
                  <a:pt x="541858" y="392442"/>
                </a:lnTo>
                <a:lnTo>
                  <a:pt x="540600" y="392442"/>
                </a:lnTo>
                <a:lnTo>
                  <a:pt x="543179" y="393712"/>
                </a:lnTo>
                <a:lnTo>
                  <a:pt x="534225" y="392442"/>
                </a:lnTo>
                <a:lnTo>
                  <a:pt x="533069" y="391172"/>
                </a:lnTo>
                <a:lnTo>
                  <a:pt x="526326" y="386092"/>
                </a:lnTo>
                <a:lnTo>
                  <a:pt x="518591" y="382282"/>
                </a:lnTo>
                <a:lnTo>
                  <a:pt x="513676" y="378472"/>
                </a:lnTo>
                <a:lnTo>
                  <a:pt x="510933" y="375932"/>
                </a:lnTo>
                <a:lnTo>
                  <a:pt x="507085" y="374662"/>
                </a:lnTo>
                <a:lnTo>
                  <a:pt x="496963" y="364502"/>
                </a:lnTo>
                <a:lnTo>
                  <a:pt x="491845" y="360692"/>
                </a:lnTo>
                <a:lnTo>
                  <a:pt x="491274" y="359422"/>
                </a:lnTo>
                <a:lnTo>
                  <a:pt x="490766" y="359422"/>
                </a:lnTo>
                <a:lnTo>
                  <a:pt x="490855" y="360692"/>
                </a:lnTo>
                <a:lnTo>
                  <a:pt x="489267" y="359422"/>
                </a:lnTo>
                <a:lnTo>
                  <a:pt x="488315" y="356781"/>
                </a:lnTo>
                <a:lnTo>
                  <a:pt x="488315" y="358152"/>
                </a:lnTo>
                <a:lnTo>
                  <a:pt x="486816" y="356882"/>
                </a:lnTo>
                <a:lnTo>
                  <a:pt x="486511" y="356882"/>
                </a:lnTo>
                <a:lnTo>
                  <a:pt x="486219" y="355612"/>
                </a:lnTo>
                <a:lnTo>
                  <a:pt x="487743" y="355612"/>
                </a:lnTo>
                <a:lnTo>
                  <a:pt x="488010" y="356882"/>
                </a:lnTo>
                <a:lnTo>
                  <a:pt x="488315" y="358152"/>
                </a:lnTo>
                <a:lnTo>
                  <a:pt x="488315" y="356781"/>
                </a:lnTo>
                <a:lnTo>
                  <a:pt x="487895" y="355612"/>
                </a:lnTo>
                <a:lnTo>
                  <a:pt x="493928" y="355612"/>
                </a:lnTo>
                <a:lnTo>
                  <a:pt x="508431" y="365772"/>
                </a:lnTo>
                <a:lnTo>
                  <a:pt x="522312" y="374662"/>
                </a:lnTo>
                <a:lnTo>
                  <a:pt x="533603" y="379742"/>
                </a:lnTo>
                <a:lnTo>
                  <a:pt x="540346" y="382282"/>
                </a:lnTo>
                <a:lnTo>
                  <a:pt x="540893" y="382282"/>
                </a:lnTo>
                <a:lnTo>
                  <a:pt x="530034" y="377202"/>
                </a:lnTo>
                <a:lnTo>
                  <a:pt x="518477" y="370852"/>
                </a:lnTo>
                <a:lnTo>
                  <a:pt x="506691" y="363232"/>
                </a:lnTo>
                <a:lnTo>
                  <a:pt x="495198" y="355612"/>
                </a:lnTo>
                <a:lnTo>
                  <a:pt x="497268" y="355612"/>
                </a:lnTo>
                <a:lnTo>
                  <a:pt x="499389" y="354342"/>
                </a:lnTo>
                <a:lnTo>
                  <a:pt x="499986" y="354342"/>
                </a:lnTo>
                <a:lnTo>
                  <a:pt x="500926" y="355612"/>
                </a:lnTo>
                <a:lnTo>
                  <a:pt x="503148" y="355612"/>
                </a:lnTo>
                <a:lnTo>
                  <a:pt x="506780" y="356882"/>
                </a:lnTo>
                <a:lnTo>
                  <a:pt x="510755" y="359422"/>
                </a:lnTo>
                <a:lnTo>
                  <a:pt x="514756" y="360692"/>
                </a:lnTo>
                <a:lnTo>
                  <a:pt x="515404" y="360692"/>
                </a:lnTo>
                <a:lnTo>
                  <a:pt x="518134" y="361962"/>
                </a:lnTo>
                <a:lnTo>
                  <a:pt x="517486" y="363232"/>
                </a:lnTo>
                <a:lnTo>
                  <a:pt x="519264" y="363232"/>
                </a:lnTo>
                <a:lnTo>
                  <a:pt x="522439" y="364502"/>
                </a:lnTo>
                <a:lnTo>
                  <a:pt x="519569" y="365772"/>
                </a:lnTo>
                <a:lnTo>
                  <a:pt x="523633" y="365772"/>
                </a:lnTo>
                <a:lnTo>
                  <a:pt x="526580" y="367042"/>
                </a:lnTo>
                <a:lnTo>
                  <a:pt x="523735" y="367042"/>
                </a:lnTo>
                <a:lnTo>
                  <a:pt x="524929" y="368312"/>
                </a:lnTo>
                <a:lnTo>
                  <a:pt x="525538" y="368312"/>
                </a:lnTo>
                <a:lnTo>
                  <a:pt x="527240" y="367042"/>
                </a:lnTo>
                <a:lnTo>
                  <a:pt x="528066" y="367042"/>
                </a:lnTo>
                <a:lnTo>
                  <a:pt x="530072" y="368312"/>
                </a:lnTo>
                <a:lnTo>
                  <a:pt x="533717" y="369582"/>
                </a:lnTo>
                <a:lnTo>
                  <a:pt x="535724" y="370852"/>
                </a:lnTo>
                <a:lnTo>
                  <a:pt x="538734" y="372122"/>
                </a:lnTo>
                <a:lnTo>
                  <a:pt x="541858" y="373392"/>
                </a:lnTo>
                <a:lnTo>
                  <a:pt x="553478" y="378472"/>
                </a:lnTo>
                <a:lnTo>
                  <a:pt x="553440" y="381012"/>
                </a:lnTo>
                <a:lnTo>
                  <a:pt x="550100" y="381012"/>
                </a:lnTo>
                <a:lnTo>
                  <a:pt x="550138" y="382282"/>
                </a:lnTo>
                <a:lnTo>
                  <a:pt x="553669" y="382282"/>
                </a:lnTo>
                <a:lnTo>
                  <a:pt x="555002" y="383552"/>
                </a:lnTo>
                <a:lnTo>
                  <a:pt x="556285" y="383552"/>
                </a:lnTo>
                <a:lnTo>
                  <a:pt x="559422" y="388327"/>
                </a:lnTo>
                <a:lnTo>
                  <a:pt x="560070" y="388632"/>
                </a:lnTo>
                <a:lnTo>
                  <a:pt x="561060" y="389902"/>
                </a:lnTo>
                <a:lnTo>
                  <a:pt x="561060" y="384987"/>
                </a:lnTo>
                <a:lnTo>
                  <a:pt x="557339" y="381012"/>
                </a:lnTo>
                <a:lnTo>
                  <a:pt x="556729" y="381012"/>
                </a:lnTo>
                <a:lnTo>
                  <a:pt x="556247" y="379742"/>
                </a:lnTo>
                <a:lnTo>
                  <a:pt x="555040" y="378472"/>
                </a:lnTo>
                <a:lnTo>
                  <a:pt x="554266" y="378472"/>
                </a:lnTo>
                <a:lnTo>
                  <a:pt x="553440" y="377202"/>
                </a:lnTo>
                <a:lnTo>
                  <a:pt x="558571" y="377202"/>
                </a:lnTo>
                <a:lnTo>
                  <a:pt x="563829" y="375932"/>
                </a:lnTo>
                <a:lnTo>
                  <a:pt x="567093" y="375932"/>
                </a:lnTo>
                <a:lnTo>
                  <a:pt x="570090" y="374662"/>
                </a:lnTo>
                <a:lnTo>
                  <a:pt x="579158" y="370852"/>
                </a:lnTo>
                <a:lnTo>
                  <a:pt x="579678" y="368312"/>
                </a:lnTo>
                <a:lnTo>
                  <a:pt x="579818" y="367614"/>
                </a:lnTo>
                <a:lnTo>
                  <a:pt x="579869" y="366979"/>
                </a:lnTo>
                <a:lnTo>
                  <a:pt x="578853" y="365772"/>
                </a:lnTo>
                <a:lnTo>
                  <a:pt x="575881" y="363232"/>
                </a:lnTo>
                <a:lnTo>
                  <a:pt x="575017" y="361962"/>
                </a:lnTo>
                <a:lnTo>
                  <a:pt x="570572" y="358152"/>
                </a:lnTo>
                <a:lnTo>
                  <a:pt x="569429" y="358152"/>
                </a:lnTo>
                <a:lnTo>
                  <a:pt x="576453" y="356882"/>
                </a:lnTo>
                <a:lnTo>
                  <a:pt x="583615" y="354342"/>
                </a:lnTo>
                <a:lnTo>
                  <a:pt x="590207" y="350532"/>
                </a:lnTo>
                <a:lnTo>
                  <a:pt x="594144" y="346722"/>
                </a:lnTo>
                <a:lnTo>
                  <a:pt x="595464" y="345452"/>
                </a:lnTo>
                <a:lnTo>
                  <a:pt x="596290" y="345452"/>
                </a:lnTo>
                <a:lnTo>
                  <a:pt x="596607" y="344347"/>
                </a:lnTo>
                <a:lnTo>
                  <a:pt x="596531" y="342912"/>
                </a:lnTo>
                <a:lnTo>
                  <a:pt x="596176" y="339102"/>
                </a:lnTo>
                <a:lnTo>
                  <a:pt x="594779" y="337832"/>
                </a:lnTo>
                <a:lnTo>
                  <a:pt x="593382" y="336562"/>
                </a:lnTo>
                <a:lnTo>
                  <a:pt x="587146" y="331482"/>
                </a:lnTo>
                <a:lnTo>
                  <a:pt x="585774" y="331482"/>
                </a:lnTo>
                <a:lnTo>
                  <a:pt x="584441" y="330212"/>
                </a:lnTo>
                <a:lnTo>
                  <a:pt x="586955" y="330212"/>
                </a:lnTo>
                <a:lnTo>
                  <a:pt x="589114" y="328942"/>
                </a:lnTo>
                <a:lnTo>
                  <a:pt x="591273" y="327672"/>
                </a:lnTo>
                <a:lnTo>
                  <a:pt x="597700" y="325132"/>
                </a:lnTo>
                <a:lnTo>
                  <a:pt x="611085" y="316255"/>
                </a:lnTo>
                <a:lnTo>
                  <a:pt x="610057" y="314972"/>
                </a:lnTo>
                <a:lnTo>
                  <a:pt x="606285" y="312534"/>
                </a:lnTo>
                <a:lnTo>
                  <a:pt x="606285" y="317512"/>
                </a:lnTo>
                <a:lnTo>
                  <a:pt x="598678" y="317512"/>
                </a:lnTo>
                <a:lnTo>
                  <a:pt x="598119" y="318782"/>
                </a:lnTo>
                <a:lnTo>
                  <a:pt x="602996" y="318782"/>
                </a:lnTo>
                <a:lnTo>
                  <a:pt x="602742" y="321322"/>
                </a:lnTo>
                <a:lnTo>
                  <a:pt x="598474" y="320052"/>
                </a:lnTo>
                <a:lnTo>
                  <a:pt x="594385" y="320052"/>
                </a:lnTo>
                <a:lnTo>
                  <a:pt x="596646" y="321322"/>
                </a:lnTo>
                <a:lnTo>
                  <a:pt x="598741" y="321322"/>
                </a:lnTo>
                <a:lnTo>
                  <a:pt x="598233" y="322592"/>
                </a:lnTo>
                <a:lnTo>
                  <a:pt x="592493" y="321398"/>
                </a:lnTo>
                <a:lnTo>
                  <a:pt x="594766" y="322592"/>
                </a:lnTo>
                <a:lnTo>
                  <a:pt x="596519" y="322592"/>
                </a:lnTo>
                <a:lnTo>
                  <a:pt x="595325" y="323862"/>
                </a:lnTo>
                <a:lnTo>
                  <a:pt x="590372" y="325132"/>
                </a:lnTo>
                <a:lnTo>
                  <a:pt x="590956" y="325132"/>
                </a:lnTo>
                <a:lnTo>
                  <a:pt x="589318" y="326402"/>
                </a:lnTo>
                <a:lnTo>
                  <a:pt x="579729" y="328942"/>
                </a:lnTo>
                <a:lnTo>
                  <a:pt x="577888" y="327672"/>
                </a:lnTo>
                <a:lnTo>
                  <a:pt x="571258" y="327672"/>
                </a:lnTo>
                <a:lnTo>
                  <a:pt x="567283" y="326402"/>
                </a:lnTo>
                <a:lnTo>
                  <a:pt x="564591" y="325132"/>
                </a:lnTo>
                <a:lnTo>
                  <a:pt x="560387" y="325132"/>
                </a:lnTo>
                <a:lnTo>
                  <a:pt x="559498" y="322592"/>
                </a:lnTo>
                <a:lnTo>
                  <a:pt x="557974" y="322592"/>
                </a:lnTo>
                <a:lnTo>
                  <a:pt x="559523" y="323862"/>
                </a:lnTo>
                <a:lnTo>
                  <a:pt x="558609" y="325132"/>
                </a:lnTo>
                <a:lnTo>
                  <a:pt x="553974" y="323862"/>
                </a:lnTo>
                <a:lnTo>
                  <a:pt x="549097" y="322592"/>
                </a:lnTo>
                <a:lnTo>
                  <a:pt x="548551" y="321322"/>
                </a:lnTo>
                <a:lnTo>
                  <a:pt x="546912" y="317512"/>
                </a:lnTo>
                <a:lnTo>
                  <a:pt x="548398" y="321322"/>
                </a:lnTo>
                <a:lnTo>
                  <a:pt x="546849" y="320052"/>
                </a:lnTo>
                <a:lnTo>
                  <a:pt x="545312" y="318782"/>
                </a:lnTo>
                <a:lnTo>
                  <a:pt x="546023" y="320052"/>
                </a:lnTo>
                <a:lnTo>
                  <a:pt x="543382" y="318782"/>
                </a:lnTo>
                <a:lnTo>
                  <a:pt x="544258" y="321322"/>
                </a:lnTo>
                <a:lnTo>
                  <a:pt x="542620" y="320052"/>
                </a:lnTo>
                <a:lnTo>
                  <a:pt x="539330" y="317512"/>
                </a:lnTo>
                <a:lnTo>
                  <a:pt x="539711" y="320052"/>
                </a:lnTo>
                <a:lnTo>
                  <a:pt x="538111" y="320052"/>
                </a:lnTo>
                <a:lnTo>
                  <a:pt x="530987" y="317512"/>
                </a:lnTo>
                <a:lnTo>
                  <a:pt x="526681" y="316242"/>
                </a:lnTo>
                <a:lnTo>
                  <a:pt x="523328" y="312432"/>
                </a:lnTo>
                <a:lnTo>
                  <a:pt x="522414" y="312432"/>
                </a:lnTo>
                <a:lnTo>
                  <a:pt x="523913" y="313702"/>
                </a:lnTo>
                <a:lnTo>
                  <a:pt x="523836" y="314972"/>
                </a:lnTo>
                <a:lnTo>
                  <a:pt x="524357" y="316242"/>
                </a:lnTo>
                <a:lnTo>
                  <a:pt x="517525" y="316255"/>
                </a:lnTo>
                <a:lnTo>
                  <a:pt x="517118" y="317512"/>
                </a:lnTo>
                <a:lnTo>
                  <a:pt x="515874" y="318414"/>
                </a:lnTo>
                <a:lnTo>
                  <a:pt x="521068" y="317512"/>
                </a:lnTo>
                <a:lnTo>
                  <a:pt x="525195" y="317512"/>
                </a:lnTo>
                <a:lnTo>
                  <a:pt x="530009" y="321322"/>
                </a:lnTo>
                <a:lnTo>
                  <a:pt x="539877" y="323862"/>
                </a:lnTo>
                <a:lnTo>
                  <a:pt x="539203" y="325132"/>
                </a:lnTo>
                <a:lnTo>
                  <a:pt x="538035" y="325132"/>
                </a:lnTo>
                <a:lnTo>
                  <a:pt x="536371" y="326402"/>
                </a:lnTo>
                <a:lnTo>
                  <a:pt x="537857" y="326402"/>
                </a:lnTo>
                <a:lnTo>
                  <a:pt x="542848" y="323862"/>
                </a:lnTo>
                <a:lnTo>
                  <a:pt x="545604" y="325132"/>
                </a:lnTo>
                <a:lnTo>
                  <a:pt x="541553" y="327672"/>
                </a:lnTo>
                <a:lnTo>
                  <a:pt x="549681" y="325501"/>
                </a:lnTo>
                <a:lnTo>
                  <a:pt x="547065" y="325132"/>
                </a:lnTo>
                <a:lnTo>
                  <a:pt x="551040" y="325132"/>
                </a:lnTo>
                <a:lnTo>
                  <a:pt x="549681" y="325501"/>
                </a:lnTo>
                <a:lnTo>
                  <a:pt x="556196" y="326402"/>
                </a:lnTo>
                <a:lnTo>
                  <a:pt x="563257" y="327672"/>
                </a:lnTo>
                <a:lnTo>
                  <a:pt x="573786" y="330212"/>
                </a:lnTo>
                <a:lnTo>
                  <a:pt x="583450" y="332752"/>
                </a:lnTo>
                <a:lnTo>
                  <a:pt x="587933" y="335292"/>
                </a:lnTo>
                <a:lnTo>
                  <a:pt x="582091" y="336562"/>
                </a:lnTo>
                <a:lnTo>
                  <a:pt x="589203" y="336562"/>
                </a:lnTo>
                <a:lnTo>
                  <a:pt x="586270" y="337832"/>
                </a:lnTo>
                <a:lnTo>
                  <a:pt x="584631" y="338658"/>
                </a:lnTo>
                <a:lnTo>
                  <a:pt x="589026" y="337832"/>
                </a:lnTo>
                <a:lnTo>
                  <a:pt x="592048" y="340372"/>
                </a:lnTo>
                <a:lnTo>
                  <a:pt x="588187" y="340372"/>
                </a:lnTo>
                <a:lnTo>
                  <a:pt x="587603" y="341642"/>
                </a:lnTo>
                <a:lnTo>
                  <a:pt x="593674" y="341642"/>
                </a:lnTo>
                <a:lnTo>
                  <a:pt x="593305" y="346722"/>
                </a:lnTo>
                <a:lnTo>
                  <a:pt x="587565" y="344182"/>
                </a:lnTo>
                <a:lnTo>
                  <a:pt x="585673" y="345452"/>
                </a:lnTo>
                <a:lnTo>
                  <a:pt x="591108" y="346722"/>
                </a:lnTo>
                <a:lnTo>
                  <a:pt x="590486" y="349262"/>
                </a:lnTo>
                <a:lnTo>
                  <a:pt x="586028" y="347992"/>
                </a:lnTo>
                <a:lnTo>
                  <a:pt x="581088" y="347992"/>
                </a:lnTo>
                <a:lnTo>
                  <a:pt x="583514" y="349262"/>
                </a:lnTo>
                <a:lnTo>
                  <a:pt x="585825" y="349262"/>
                </a:lnTo>
                <a:lnTo>
                  <a:pt x="584962" y="351802"/>
                </a:lnTo>
                <a:lnTo>
                  <a:pt x="582955" y="350634"/>
                </a:lnTo>
                <a:lnTo>
                  <a:pt x="581507" y="351802"/>
                </a:lnTo>
                <a:lnTo>
                  <a:pt x="576732" y="351802"/>
                </a:lnTo>
                <a:lnTo>
                  <a:pt x="578637" y="353072"/>
                </a:lnTo>
                <a:lnTo>
                  <a:pt x="573138" y="353072"/>
                </a:lnTo>
                <a:lnTo>
                  <a:pt x="573328" y="354342"/>
                </a:lnTo>
                <a:lnTo>
                  <a:pt x="576681" y="354342"/>
                </a:lnTo>
                <a:lnTo>
                  <a:pt x="565924" y="356743"/>
                </a:lnTo>
                <a:lnTo>
                  <a:pt x="566597" y="356882"/>
                </a:lnTo>
                <a:lnTo>
                  <a:pt x="566953" y="359422"/>
                </a:lnTo>
                <a:lnTo>
                  <a:pt x="558114" y="359422"/>
                </a:lnTo>
                <a:lnTo>
                  <a:pt x="558215" y="360692"/>
                </a:lnTo>
                <a:lnTo>
                  <a:pt x="564184" y="360692"/>
                </a:lnTo>
                <a:lnTo>
                  <a:pt x="565543" y="361962"/>
                </a:lnTo>
                <a:lnTo>
                  <a:pt x="570268" y="360692"/>
                </a:lnTo>
                <a:lnTo>
                  <a:pt x="574624" y="365772"/>
                </a:lnTo>
                <a:lnTo>
                  <a:pt x="574370" y="365772"/>
                </a:lnTo>
                <a:lnTo>
                  <a:pt x="565962" y="364718"/>
                </a:lnTo>
                <a:lnTo>
                  <a:pt x="575284" y="367042"/>
                </a:lnTo>
                <a:lnTo>
                  <a:pt x="576376" y="367042"/>
                </a:lnTo>
                <a:lnTo>
                  <a:pt x="576135" y="368312"/>
                </a:lnTo>
                <a:lnTo>
                  <a:pt x="572249" y="368312"/>
                </a:lnTo>
                <a:lnTo>
                  <a:pt x="569010" y="367614"/>
                </a:lnTo>
                <a:lnTo>
                  <a:pt x="574840" y="369582"/>
                </a:lnTo>
                <a:lnTo>
                  <a:pt x="573989" y="372122"/>
                </a:lnTo>
                <a:lnTo>
                  <a:pt x="566877" y="370890"/>
                </a:lnTo>
                <a:lnTo>
                  <a:pt x="566686" y="372122"/>
                </a:lnTo>
                <a:lnTo>
                  <a:pt x="568680" y="372122"/>
                </a:lnTo>
                <a:lnTo>
                  <a:pt x="567905" y="374662"/>
                </a:lnTo>
                <a:lnTo>
                  <a:pt x="563714" y="370852"/>
                </a:lnTo>
                <a:lnTo>
                  <a:pt x="562216" y="370852"/>
                </a:lnTo>
                <a:lnTo>
                  <a:pt x="563816" y="372122"/>
                </a:lnTo>
                <a:lnTo>
                  <a:pt x="564692" y="372122"/>
                </a:lnTo>
                <a:lnTo>
                  <a:pt x="566280" y="373392"/>
                </a:lnTo>
                <a:lnTo>
                  <a:pt x="565200" y="374662"/>
                </a:lnTo>
                <a:lnTo>
                  <a:pt x="556285" y="373392"/>
                </a:lnTo>
                <a:lnTo>
                  <a:pt x="555383" y="373392"/>
                </a:lnTo>
                <a:lnTo>
                  <a:pt x="558279" y="374662"/>
                </a:lnTo>
                <a:lnTo>
                  <a:pt x="548411" y="374662"/>
                </a:lnTo>
                <a:lnTo>
                  <a:pt x="546976" y="372122"/>
                </a:lnTo>
                <a:lnTo>
                  <a:pt x="540537" y="372122"/>
                </a:lnTo>
                <a:lnTo>
                  <a:pt x="541566" y="370852"/>
                </a:lnTo>
                <a:lnTo>
                  <a:pt x="539000" y="370852"/>
                </a:lnTo>
                <a:lnTo>
                  <a:pt x="535025" y="368312"/>
                </a:lnTo>
                <a:lnTo>
                  <a:pt x="534581" y="365772"/>
                </a:lnTo>
                <a:lnTo>
                  <a:pt x="533184" y="365772"/>
                </a:lnTo>
                <a:lnTo>
                  <a:pt x="534327" y="368312"/>
                </a:lnTo>
                <a:lnTo>
                  <a:pt x="533831" y="368312"/>
                </a:lnTo>
                <a:lnTo>
                  <a:pt x="526745" y="364502"/>
                </a:lnTo>
                <a:lnTo>
                  <a:pt x="526173" y="364502"/>
                </a:lnTo>
                <a:lnTo>
                  <a:pt x="521804" y="361962"/>
                </a:lnTo>
                <a:lnTo>
                  <a:pt x="521131" y="361962"/>
                </a:lnTo>
                <a:lnTo>
                  <a:pt x="520115" y="359422"/>
                </a:lnTo>
                <a:lnTo>
                  <a:pt x="519671" y="356882"/>
                </a:lnTo>
                <a:lnTo>
                  <a:pt x="519379" y="359194"/>
                </a:lnTo>
                <a:lnTo>
                  <a:pt x="519290" y="360692"/>
                </a:lnTo>
                <a:lnTo>
                  <a:pt x="515937" y="359422"/>
                </a:lnTo>
                <a:lnTo>
                  <a:pt x="512559" y="356882"/>
                </a:lnTo>
                <a:lnTo>
                  <a:pt x="508558" y="354342"/>
                </a:lnTo>
                <a:lnTo>
                  <a:pt x="505828" y="354342"/>
                </a:lnTo>
                <a:lnTo>
                  <a:pt x="505523" y="353072"/>
                </a:lnTo>
                <a:lnTo>
                  <a:pt x="505231" y="353072"/>
                </a:lnTo>
                <a:lnTo>
                  <a:pt x="503732" y="351802"/>
                </a:lnTo>
                <a:lnTo>
                  <a:pt x="504177" y="351802"/>
                </a:lnTo>
                <a:lnTo>
                  <a:pt x="505701" y="350532"/>
                </a:lnTo>
                <a:lnTo>
                  <a:pt x="504596" y="346722"/>
                </a:lnTo>
                <a:lnTo>
                  <a:pt x="502310" y="344182"/>
                </a:lnTo>
                <a:lnTo>
                  <a:pt x="512724" y="348399"/>
                </a:lnTo>
                <a:lnTo>
                  <a:pt x="503783" y="344182"/>
                </a:lnTo>
                <a:lnTo>
                  <a:pt x="501091" y="342912"/>
                </a:lnTo>
                <a:lnTo>
                  <a:pt x="499706" y="340372"/>
                </a:lnTo>
                <a:lnTo>
                  <a:pt x="497979" y="339051"/>
                </a:lnTo>
                <a:lnTo>
                  <a:pt x="496341" y="337832"/>
                </a:lnTo>
                <a:lnTo>
                  <a:pt x="494817" y="336562"/>
                </a:lnTo>
                <a:lnTo>
                  <a:pt x="493102" y="335292"/>
                </a:lnTo>
                <a:lnTo>
                  <a:pt x="491591" y="334022"/>
                </a:lnTo>
                <a:lnTo>
                  <a:pt x="498576" y="334022"/>
                </a:lnTo>
                <a:lnTo>
                  <a:pt x="504380" y="336562"/>
                </a:lnTo>
                <a:lnTo>
                  <a:pt x="504609" y="336562"/>
                </a:lnTo>
                <a:lnTo>
                  <a:pt x="504215" y="337832"/>
                </a:lnTo>
                <a:lnTo>
                  <a:pt x="507174" y="337832"/>
                </a:lnTo>
                <a:lnTo>
                  <a:pt x="506793" y="339102"/>
                </a:lnTo>
                <a:lnTo>
                  <a:pt x="510209" y="339102"/>
                </a:lnTo>
                <a:lnTo>
                  <a:pt x="509854" y="340372"/>
                </a:lnTo>
                <a:lnTo>
                  <a:pt x="505841" y="340372"/>
                </a:lnTo>
                <a:lnTo>
                  <a:pt x="506907" y="341642"/>
                </a:lnTo>
                <a:lnTo>
                  <a:pt x="512762" y="340372"/>
                </a:lnTo>
                <a:lnTo>
                  <a:pt x="514057" y="340372"/>
                </a:lnTo>
                <a:lnTo>
                  <a:pt x="516013" y="341642"/>
                </a:lnTo>
                <a:lnTo>
                  <a:pt x="524205" y="344182"/>
                </a:lnTo>
                <a:lnTo>
                  <a:pt x="529742" y="345452"/>
                </a:lnTo>
                <a:lnTo>
                  <a:pt x="533615" y="346722"/>
                </a:lnTo>
                <a:lnTo>
                  <a:pt x="533006" y="347992"/>
                </a:lnTo>
                <a:lnTo>
                  <a:pt x="533755" y="347992"/>
                </a:lnTo>
                <a:lnTo>
                  <a:pt x="534949" y="346722"/>
                </a:lnTo>
                <a:lnTo>
                  <a:pt x="538251" y="347992"/>
                </a:lnTo>
                <a:lnTo>
                  <a:pt x="535470" y="349262"/>
                </a:lnTo>
                <a:lnTo>
                  <a:pt x="542632" y="349262"/>
                </a:lnTo>
                <a:lnTo>
                  <a:pt x="540258" y="351802"/>
                </a:lnTo>
                <a:lnTo>
                  <a:pt x="542137" y="351802"/>
                </a:lnTo>
                <a:lnTo>
                  <a:pt x="542582" y="350532"/>
                </a:lnTo>
                <a:lnTo>
                  <a:pt x="543801" y="350532"/>
                </a:lnTo>
                <a:lnTo>
                  <a:pt x="546900" y="351802"/>
                </a:lnTo>
                <a:lnTo>
                  <a:pt x="549973" y="351802"/>
                </a:lnTo>
                <a:lnTo>
                  <a:pt x="552818" y="353072"/>
                </a:lnTo>
                <a:lnTo>
                  <a:pt x="555371" y="353072"/>
                </a:lnTo>
                <a:lnTo>
                  <a:pt x="555955" y="351802"/>
                </a:lnTo>
                <a:lnTo>
                  <a:pt x="553313" y="351802"/>
                </a:lnTo>
                <a:lnTo>
                  <a:pt x="551294" y="350532"/>
                </a:lnTo>
                <a:lnTo>
                  <a:pt x="549287" y="349262"/>
                </a:lnTo>
                <a:lnTo>
                  <a:pt x="547827" y="347992"/>
                </a:lnTo>
                <a:lnTo>
                  <a:pt x="547217" y="346722"/>
                </a:lnTo>
                <a:lnTo>
                  <a:pt x="546188" y="346722"/>
                </a:lnTo>
                <a:lnTo>
                  <a:pt x="547293" y="349262"/>
                </a:lnTo>
                <a:lnTo>
                  <a:pt x="544245" y="347992"/>
                </a:lnTo>
                <a:lnTo>
                  <a:pt x="542836" y="346722"/>
                </a:lnTo>
                <a:lnTo>
                  <a:pt x="542175" y="346722"/>
                </a:lnTo>
                <a:lnTo>
                  <a:pt x="537146" y="345452"/>
                </a:lnTo>
                <a:lnTo>
                  <a:pt x="535597" y="345452"/>
                </a:lnTo>
                <a:lnTo>
                  <a:pt x="533057" y="344182"/>
                </a:lnTo>
                <a:lnTo>
                  <a:pt x="530225" y="344182"/>
                </a:lnTo>
                <a:lnTo>
                  <a:pt x="528853" y="342912"/>
                </a:lnTo>
                <a:lnTo>
                  <a:pt x="527481" y="341642"/>
                </a:lnTo>
                <a:lnTo>
                  <a:pt x="526389" y="337832"/>
                </a:lnTo>
                <a:lnTo>
                  <a:pt x="527164" y="342912"/>
                </a:lnTo>
                <a:lnTo>
                  <a:pt x="526199" y="341642"/>
                </a:lnTo>
                <a:lnTo>
                  <a:pt x="524268" y="339102"/>
                </a:lnTo>
                <a:lnTo>
                  <a:pt x="524700" y="341642"/>
                </a:lnTo>
                <a:lnTo>
                  <a:pt x="522097" y="339102"/>
                </a:lnTo>
                <a:lnTo>
                  <a:pt x="522668" y="341642"/>
                </a:lnTo>
                <a:lnTo>
                  <a:pt x="517613" y="337832"/>
                </a:lnTo>
                <a:lnTo>
                  <a:pt x="517626" y="339102"/>
                </a:lnTo>
                <a:lnTo>
                  <a:pt x="515861" y="339102"/>
                </a:lnTo>
                <a:lnTo>
                  <a:pt x="512546" y="336562"/>
                </a:lnTo>
                <a:lnTo>
                  <a:pt x="509168" y="335292"/>
                </a:lnTo>
                <a:lnTo>
                  <a:pt x="507822" y="334022"/>
                </a:lnTo>
                <a:lnTo>
                  <a:pt x="506641" y="332752"/>
                </a:lnTo>
                <a:lnTo>
                  <a:pt x="507987" y="331482"/>
                </a:lnTo>
                <a:lnTo>
                  <a:pt x="509117" y="331482"/>
                </a:lnTo>
                <a:lnTo>
                  <a:pt x="509968" y="330200"/>
                </a:lnTo>
                <a:lnTo>
                  <a:pt x="511810" y="328980"/>
                </a:lnTo>
                <a:lnTo>
                  <a:pt x="511797" y="326453"/>
                </a:lnTo>
                <a:lnTo>
                  <a:pt x="511657" y="326402"/>
                </a:lnTo>
                <a:lnTo>
                  <a:pt x="511797" y="326402"/>
                </a:lnTo>
                <a:lnTo>
                  <a:pt x="528853" y="331482"/>
                </a:lnTo>
                <a:lnTo>
                  <a:pt x="545134" y="336562"/>
                </a:lnTo>
                <a:lnTo>
                  <a:pt x="558749" y="340372"/>
                </a:lnTo>
                <a:lnTo>
                  <a:pt x="567956" y="341642"/>
                </a:lnTo>
                <a:lnTo>
                  <a:pt x="570560" y="341642"/>
                </a:lnTo>
                <a:lnTo>
                  <a:pt x="556806" y="339102"/>
                </a:lnTo>
                <a:lnTo>
                  <a:pt x="541883" y="335292"/>
                </a:lnTo>
                <a:lnTo>
                  <a:pt x="522617" y="328930"/>
                </a:lnTo>
                <a:lnTo>
                  <a:pt x="511213" y="325132"/>
                </a:lnTo>
                <a:lnTo>
                  <a:pt x="509511" y="321322"/>
                </a:lnTo>
                <a:lnTo>
                  <a:pt x="509308" y="321233"/>
                </a:lnTo>
                <a:lnTo>
                  <a:pt x="509308" y="326402"/>
                </a:lnTo>
                <a:lnTo>
                  <a:pt x="508825" y="327672"/>
                </a:lnTo>
                <a:lnTo>
                  <a:pt x="502399" y="327672"/>
                </a:lnTo>
                <a:lnTo>
                  <a:pt x="506552" y="328942"/>
                </a:lnTo>
                <a:lnTo>
                  <a:pt x="508368" y="328942"/>
                </a:lnTo>
                <a:lnTo>
                  <a:pt x="507161" y="330212"/>
                </a:lnTo>
                <a:lnTo>
                  <a:pt x="505434" y="329793"/>
                </a:lnTo>
                <a:lnTo>
                  <a:pt x="505434" y="334022"/>
                </a:lnTo>
                <a:lnTo>
                  <a:pt x="505307" y="333756"/>
                </a:lnTo>
                <a:lnTo>
                  <a:pt x="504850" y="332752"/>
                </a:lnTo>
                <a:lnTo>
                  <a:pt x="505218" y="332752"/>
                </a:lnTo>
                <a:lnTo>
                  <a:pt x="505307" y="333756"/>
                </a:lnTo>
                <a:lnTo>
                  <a:pt x="505434" y="334022"/>
                </a:lnTo>
                <a:lnTo>
                  <a:pt x="505434" y="329793"/>
                </a:lnTo>
                <a:lnTo>
                  <a:pt x="501980" y="328930"/>
                </a:lnTo>
                <a:lnTo>
                  <a:pt x="496798" y="327672"/>
                </a:lnTo>
                <a:lnTo>
                  <a:pt x="495769" y="327672"/>
                </a:lnTo>
                <a:lnTo>
                  <a:pt x="500367" y="328980"/>
                </a:lnTo>
                <a:lnTo>
                  <a:pt x="503491" y="330212"/>
                </a:lnTo>
                <a:lnTo>
                  <a:pt x="505269" y="330212"/>
                </a:lnTo>
                <a:lnTo>
                  <a:pt x="505040" y="331482"/>
                </a:lnTo>
                <a:lnTo>
                  <a:pt x="501777" y="330212"/>
                </a:lnTo>
                <a:lnTo>
                  <a:pt x="498170" y="330212"/>
                </a:lnTo>
                <a:lnTo>
                  <a:pt x="501027" y="331482"/>
                </a:lnTo>
                <a:lnTo>
                  <a:pt x="498081" y="331482"/>
                </a:lnTo>
                <a:lnTo>
                  <a:pt x="497979" y="332752"/>
                </a:lnTo>
                <a:lnTo>
                  <a:pt x="491896" y="332752"/>
                </a:lnTo>
                <a:lnTo>
                  <a:pt x="487248" y="331482"/>
                </a:lnTo>
                <a:lnTo>
                  <a:pt x="483209" y="330200"/>
                </a:lnTo>
                <a:lnTo>
                  <a:pt x="481025" y="327672"/>
                </a:lnTo>
                <a:lnTo>
                  <a:pt x="481469" y="328980"/>
                </a:lnTo>
                <a:lnTo>
                  <a:pt x="481647" y="330212"/>
                </a:lnTo>
                <a:lnTo>
                  <a:pt x="479945" y="330212"/>
                </a:lnTo>
                <a:lnTo>
                  <a:pt x="485165" y="332752"/>
                </a:lnTo>
                <a:lnTo>
                  <a:pt x="492379" y="336562"/>
                </a:lnTo>
                <a:lnTo>
                  <a:pt x="494639" y="339102"/>
                </a:lnTo>
                <a:lnTo>
                  <a:pt x="491921" y="339102"/>
                </a:lnTo>
                <a:lnTo>
                  <a:pt x="498208" y="341642"/>
                </a:lnTo>
                <a:lnTo>
                  <a:pt x="499300" y="342912"/>
                </a:lnTo>
                <a:lnTo>
                  <a:pt x="498170" y="342912"/>
                </a:lnTo>
                <a:lnTo>
                  <a:pt x="501789" y="346722"/>
                </a:lnTo>
                <a:lnTo>
                  <a:pt x="501561" y="346722"/>
                </a:lnTo>
                <a:lnTo>
                  <a:pt x="495998" y="344182"/>
                </a:lnTo>
                <a:lnTo>
                  <a:pt x="495782" y="344182"/>
                </a:lnTo>
                <a:lnTo>
                  <a:pt x="496747" y="345452"/>
                </a:lnTo>
                <a:lnTo>
                  <a:pt x="501396" y="349262"/>
                </a:lnTo>
                <a:lnTo>
                  <a:pt x="501891" y="350532"/>
                </a:lnTo>
                <a:lnTo>
                  <a:pt x="497725" y="349262"/>
                </a:lnTo>
                <a:lnTo>
                  <a:pt x="495935" y="347992"/>
                </a:lnTo>
                <a:lnTo>
                  <a:pt x="494550" y="347992"/>
                </a:lnTo>
                <a:lnTo>
                  <a:pt x="495960" y="349262"/>
                </a:lnTo>
                <a:lnTo>
                  <a:pt x="499795" y="350532"/>
                </a:lnTo>
                <a:lnTo>
                  <a:pt x="501205" y="351802"/>
                </a:lnTo>
                <a:lnTo>
                  <a:pt x="497535" y="353060"/>
                </a:lnTo>
                <a:lnTo>
                  <a:pt x="495566" y="353072"/>
                </a:lnTo>
                <a:lnTo>
                  <a:pt x="493318" y="352209"/>
                </a:lnTo>
                <a:lnTo>
                  <a:pt x="494284" y="353060"/>
                </a:lnTo>
                <a:lnTo>
                  <a:pt x="492455" y="354342"/>
                </a:lnTo>
                <a:lnTo>
                  <a:pt x="489623" y="353314"/>
                </a:lnTo>
                <a:lnTo>
                  <a:pt x="488365" y="354342"/>
                </a:lnTo>
                <a:lnTo>
                  <a:pt x="486422" y="353072"/>
                </a:lnTo>
                <a:lnTo>
                  <a:pt x="485216" y="353072"/>
                </a:lnTo>
                <a:lnTo>
                  <a:pt x="486714" y="354342"/>
                </a:lnTo>
                <a:lnTo>
                  <a:pt x="487362" y="354342"/>
                </a:lnTo>
                <a:lnTo>
                  <a:pt x="484187" y="355612"/>
                </a:lnTo>
                <a:lnTo>
                  <a:pt x="474599" y="350532"/>
                </a:lnTo>
                <a:lnTo>
                  <a:pt x="473430" y="349262"/>
                </a:lnTo>
                <a:lnTo>
                  <a:pt x="472960" y="349262"/>
                </a:lnTo>
                <a:lnTo>
                  <a:pt x="471970" y="347992"/>
                </a:lnTo>
                <a:lnTo>
                  <a:pt x="468998" y="344182"/>
                </a:lnTo>
                <a:lnTo>
                  <a:pt x="469150" y="345452"/>
                </a:lnTo>
                <a:lnTo>
                  <a:pt x="471512" y="347992"/>
                </a:lnTo>
                <a:lnTo>
                  <a:pt x="469836" y="347992"/>
                </a:lnTo>
                <a:lnTo>
                  <a:pt x="466407" y="345452"/>
                </a:lnTo>
                <a:lnTo>
                  <a:pt x="465785" y="342912"/>
                </a:lnTo>
                <a:lnTo>
                  <a:pt x="464578" y="342912"/>
                </a:lnTo>
                <a:lnTo>
                  <a:pt x="465531" y="345452"/>
                </a:lnTo>
                <a:lnTo>
                  <a:pt x="464718" y="345452"/>
                </a:lnTo>
                <a:lnTo>
                  <a:pt x="450799" y="336562"/>
                </a:lnTo>
                <a:lnTo>
                  <a:pt x="450570" y="335292"/>
                </a:lnTo>
                <a:lnTo>
                  <a:pt x="450545" y="336562"/>
                </a:lnTo>
                <a:lnTo>
                  <a:pt x="450329" y="336562"/>
                </a:lnTo>
                <a:lnTo>
                  <a:pt x="450037" y="334022"/>
                </a:lnTo>
                <a:lnTo>
                  <a:pt x="447357" y="331050"/>
                </a:lnTo>
                <a:lnTo>
                  <a:pt x="447357" y="336562"/>
                </a:lnTo>
                <a:lnTo>
                  <a:pt x="446354" y="336562"/>
                </a:lnTo>
                <a:lnTo>
                  <a:pt x="445452" y="335292"/>
                </a:lnTo>
                <a:lnTo>
                  <a:pt x="443699" y="335292"/>
                </a:lnTo>
                <a:lnTo>
                  <a:pt x="445287" y="336562"/>
                </a:lnTo>
                <a:lnTo>
                  <a:pt x="446773" y="337832"/>
                </a:lnTo>
                <a:lnTo>
                  <a:pt x="444195" y="337832"/>
                </a:lnTo>
                <a:lnTo>
                  <a:pt x="442531" y="339102"/>
                </a:lnTo>
                <a:lnTo>
                  <a:pt x="441909" y="338696"/>
                </a:lnTo>
                <a:lnTo>
                  <a:pt x="441909" y="339102"/>
                </a:lnTo>
                <a:lnTo>
                  <a:pt x="440550" y="339102"/>
                </a:lnTo>
                <a:lnTo>
                  <a:pt x="438797" y="337832"/>
                </a:lnTo>
                <a:lnTo>
                  <a:pt x="440423" y="337832"/>
                </a:lnTo>
                <a:lnTo>
                  <a:pt x="441909" y="339102"/>
                </a:lnTo>
                <a:lnTo>
                  <a:pt x="441909" y="338696"/>
                </a:lnTo>
                <a:lnTo>
                  <a:pt x="438670" y="336562"/>
                </a:lnTo>
                <a:lnTo>
                  <a:pt x="437108" y="336562"/>
                </a:lnTo>
                <a:lnTo>
                  <a:pt x="438632" y="337832"/>
                </a:lnTo>
                <a:lnTo>
                  <a:pt x="436854" y="337832"/>
                </a:lnTo>
                <a:lnTo>
                  <a:pt x="438594" y="339102"/>
                </a:lnTo>
                <a:lnTo>
                  <a:pt x="436867" y="339102"/>
                </a:lnTo>
                <a:lnTo>
                  <a:pt x="434352" y="340372"/>
                </a:lnTo>
                <a:lnTo>
                  <a:pt x="429069" y="336562"/>
                </a:lnTo>
                <a:lnTo>
                  <a:pt x="426847" y="336562"/>
                </a:lnTo>
                <a:lnTo>
                  <a:pt x="426618" y="335292"/>
                </a:lnTo>
                <a:lnTo>
                  <a:pt x="425170" y="334022"/>
                </a:lnTo>
                <a:lnTo>
                  <a:pt x="423062" y="331482"/>
                </a:lnTo>
                <a:lnTo>
                  <a:pt x="423303" y="332752"/>
                </a:lnTo>
                <a:lnTo>
                  <a:pt x="424103" y="334022"/>
                </a:lnTo>
                <a:lnTo>
                  <a:pt x="422300" y="334022"/>
                </a:lnTo>
                <a:lnTo>
                  <a:pt x="421093" y="332752"/>
                </a:lnTo>
                <a:lnTo>
                  <a:pt x="420611" y="331482"/>
                </a:lnTo>
                <a:lnTo>
                  <a:pt x="419608" y="330212"/>
                </a:lnTo>
                <a:lnTo>
                  <a:pt x="420509" y="332752"/>
                </a:lnTo>
                <a:lnTo>
                  <a:pt x="419011" y="332752"/>
                </a:lnTo>
                <a:lnTo>
                  <a:pt x="412902" y="328930"/>
                </a:lnTo>
                <a:lnTo>
                  <a:pt x="411353" y="327672"/>
                </a:lnTo>
                <a:lnTo>
                  <a:pt x="410794" y="327672"/>
                </a:lnTo>
                <a:lnTo>
                  <a:pt x="410095" y="326402"/>
                </a:lnTo>
                <a:lnTo>
                  <a:pt x="408686" y="326402"/>
                </a:lnTo>
                <a:lnTo>
                  <a:pt x="407809" y="323862"/>
                </a:lnTo>
                <a:lnTo>
                  <a:pt x="407212" y="325132"/>
                </a:lnTo>
                <a:lnTo>
                  <a:pt x="407060" y="325132"/>
                </a:lnTo>
                <a:lnTo>
                  <a:pt x="406704" y="323862"/>
                </a:lnTo>
                <a:lnTo>
                  <a:pt x="405803" y="323862"/>
                </a:lnTo>
                <a:lnTo>
                  <a:pt x="406273" y="325132"/>
                </a:lnTo>
                <a:lnTo>
                  <a:pt x="404469" y="323862"/>
                </a:lnTo>
                <a:lnTo>
                  <a:pt x="403263" y="322592"/>
                </a:lnTo>
                <a:lnTo>
                  <a:pt x="403339" y="323862"/>
                </a:lnTo>
                <a:lnTo>
                  <a:pt x="402361" y="323862"/>
                </a:lnTo>
                <a:lnTo>
                  <a:pt x="401180" y="322592"/>
                </a:lnTo>
                <a:lnTo>
                  <a:pt x="400075" y="321322"/>
                </a:lnTo>
                <a:lnTo>
                  <a:pt x="402818" y="318782"/>
                </a:lnTo>
                <a:lnTo>
                  <a:pt x="402513" y="317512"/>
                </a:lnTo>
                <a:lnTo>
                  <a:pt x="408952" y="320052"/>
                </a:lnTo>
                <a:lnTo>
                  <a:pt x="422033" y="326402"/>
                </a:lnTo>
                <a:lnTo>
                  <a:pt x="426783" y="327634"/>
                </a:lnTo>
                <a:lnTo>
                  <a:pt x="413778" y="321322"/>
                </a:lnTo>
                <a:lnTo>
                  <a:pt x="405117" y="317512"/>
                </a:lnTo>
                <a:lnTo>
                  <a:pt x="402247" y="316255"/>
                </a:lnTo>
                <a:lnTo>
                  <a:pt x="401815" y="314972"/>
                </a:lnTo>
                <a:lnTo>
                  <a:pt x="401154" y="313702"/>
                </a:lnTo>
                <a:lnTo>
                  <a:pt x="400875" y="312432"/>
                </a:lnTo>
                <a:lnTo>
                  <a:pt x="406107" y="312432"/>
                </a:lnTo>
                <a:lnTo>
                  <a:pt x="407758" y="313702"/>
                </a:lnTo>
                <a:lnTo>
                  <a:pt x="411734" y="314972"/>
                </a:lnTo>
                <a:lnTo>
                  <a:pt x="414121" y="316242"/>
                </a:lnTo>
                <a:lnTo>
                  <a:pt x="416623" y="316242"/>
                </a:lnTo>
                <a:lnTo>
                  <a:pt x="416128" y="317512"/>
                </a:lnTo>
                <a:lnTo>
                  <a:pt x="413042" y="317512"/>
                </a:lnTo>
                <a:lnTo>
                  <a:pt x="414401" y="318782"/>
                </a:lnTo>
                <a:lnTo>
                  <a:pt x="417182" y="318782"/>
                </a:lnTo>
                <a:lnTo>
                  <a:pt x="417868" y="317512"/>
                </a:lnTo>
                <a:lnTo>
                  <a:pt x="419379" y="318782"/>
                </a:lnTo>
                <a:lnTo>
                  <a:pt x="417576" y="318782"/>
                </a:lnTo>
                <a:lnTo>
                  <a:pt x="416013" y="320052"/>
                </a:lnTo>
                <a:lnTo>
                  <a:pt x="418617" y="320052"/>
                </a:lnTo>
                <a:lnTo>
                  <a:pt x="420408" y="318782"/>
                </a:lnTo>
                <a:lnTo>
                  <a:pt x="421906" y="318782"/>
                </a:lnTo>
                <a:lnTo>
                  <a:pt x="423824" y="320052"/>
                </a:lnTo>
                <a:lnTo>
                  <a:pt x="424840" y="320052"/>
                </a:lnTo>
                <a:lnTo>
                  <a:pt x="427037" y="321322"/>
                </a:lnTo>
                <a:lnTo>
                  <a:pt x="439762" y="326402"/>
                </a:lnTo>
                <a:lnTo>
                  <a:pt x="442264" y="328942"/>
                </a:lnTo>
                <a:lnTo>
                  <a:pt x="441515" y="328942"/>
                </a:lnTo>
                <a:lnTo>
                  <a:pt x="440690" y="327672"/>
                </a:lnTo>
                <a:lnTo>
                  <a:pt x="439635" y="327672"/>
                </a:lnTo>
                <a:lnTo>
                  <a:pt x="439826" y="328930"/>
                </a:lnTo>
                <a:lnTo>
                  <a:pt x="443395" y="330212"/>
                </a:lnTo>
                <a:lnTo>
                  <a:pt x="444906" y="331482"/>
                </a:lnTo>
                <a:lnTo>
                  <a:pt x="443331" y="330212"/>
                </a:lnTo>
                <a:lnTo>
                  <a:pt x="439369" y="330212"/>
                </a:lnTo>
                <a:lnTo>
                  <a:pt x="440842" y="331482"/>
                </a:lnTo>
                <a:lnTo>
                  <a:pt x="444639" y="331482"/>
                </a:lnTo>
                <a:lnTo>
                  <a:pt x="445808" y="332752"/>
                </a:lnTo>
                <a:lnTo>
                  <a:pt x="447167" y="334022"/>
                </a:lnTo>
                <a:lnTo>
                  <a:pt x="445820" y="334022"/>
                </a:lnTo>
                <a:lnTo>
                  <a:pt x="444195" y="332981"/>
                </a:lnTo>
                <a:lnTo>
                  <a:pt x="446290" y="335292"/>
                </a:lnTo>
                <a:lnTo>
                  <a:pt x="447357" y="336562"/>
                </a:lnTo>
                <a:lnTo>
                  <a:pt x="447357" y="331050"/>
                </a:lnTo>
                <a:lnTo>
                  <a:pt x="446595" y="330200"/>
                </a:lnTo>
                <a:lnTo>
                  <a:pt x="444982" y="328942"/>
                </a:lnTo>
                <a:lnTo>
                  <a:pt x="443357" y="327672"/>
                </a:lnTo>
                <a:lnTo>
                  <a:pt x="442607" y="326402"/>
                </a:lnTo>
                <a:lnTo>
                  <a:pt x="442785" y="326402"/>
                </a:lnTo>
                <a:lnTo>
                  <a:pt x="443738" y="325132"/>
                </a:lnTo>
                <a:lnTo>
                  <a:pt x="461251" y="334022"/>
                </a:lnTo>
                <a:lnTo>
                  <a:pt x="476656" y="340372"/>
                </a:lnTo>
                <a:lnTo>
                  <a:pt x="487832" y="345452"/>
                </a:lnTo>
                <a:lnTo>
                  <a:pt x="492671" y="346722"/>
                </a:lnTo>
                <a:lnTo>
                  <a:pt x="445160" y="325132"/>
                </a:lnTo>
                <a:lnTo>
                  <a:pt x="451472" y="325132"/>
                </a:lnTo>
                <a:lnTo>
                  <a:pt x="452259" y="323862"/>
                </a:lnTo>
                <a:lnTo>
                  <a:pt x="453059" y="322592"/>
                </a:lnTo>
                <a:lnTo>
                  <a:pt x="454520" y="321322"/>
                </a:lnTo>
                <a:lnTo>
                  <a:pt x="454355" y="320052"/>
                </a:lnTo>
                <a:lnTo>
                  <a:pt x="456476" y="321322"/>
                </a:lnTo>
                <a:lnTo>
                  <a:pt x="458851" y="321322"/>
                </a:lnTo>
                <a:lnTo>
                  <a:pt x="461505" y="322592"/>
                </a:lnTo>
                <a:lnTo>
                  <a:pt x="461035" y="322592"/>
                </a:lnTo>
                <a:lnTo>
                  <a:pt x="458508" y="323862"/>
                </a:lnTo>
                <a:lnTo>
                  <a:pt x="465505" y="323862"/>
                </a:lnTo>
                <a:lnTo>
                  <a:pt x="462711" y="325818"/>
                </a:lnTo>
                <a:lnTo>
                  <a:pt x="464312" y="325132"/>
                </a:lnTo>
                <a:lnTo>
                  <a:pt x="467728" y="325132"/>
                </a:lnTo>
                <a:lnTo>
                  <a:pt x="472109" y="327672"/>
                </a:lnTo>
                <a:lnTo>
                  <a:pt x="477329" y="328942"/>
                </a:lnTo>
                <a:lnTo>
                  <a:pt x="479907" y="330200"/>
                </a:lnTo>
                <a:lnTo>
                  <a:pt x="477735" y="328930"/>
                </a:lnTo>
                <a:lnTo>
                  <a:pt x="476072" y="327672"/>
                </a:lnTo>
                <a:lnTo>
                  <a:pt x="474395" y="326402"/>
                </a:lnTo>
                <a:lnTo>
                  <a:pt x="474624" y="327672"/>
                </a:lnTo>
                <a:lnTo>
                  <a:pt x="471944" y="326402"/>
                </a:lnTo>
                <a:lnTo>
                  <a:pt x="470611" y="325132"/>
                </a:lnTo>
                <a:lnTo>
                  <a:pt x="469277" y="323862"/>
                </a:lnTo>
                <a:lnTo>
                  <a:pt x="462216" y="321322"/>
                </a:lnTo>
                <a:lnTo>
                  <a:pt x="457873" y="320052"/>
                </a:lnTo>
                <a:lnTo>
                  <a:pt x="453440" y="317512"/>
                </a:lnTo>
                <a:lnTo>
                  <a:pt x="451815" y="315023"/>
                </a:lnTo>
                <a:lnTo>
                  <a:pt x="451815" y="320052"/>
                </a:lnTo>
                <a:lnTo>
                  <a:pt x="447535" y="320052"/>
                </a:lnTo>
                <a:lnTo>
                  <a:pt x="447408" y="321322"/>
                </a:lnTo>
                <a:lnTo>
                  <a:pt x="446062" y="321322"/>
                </a:lnTo>
                <a:lnTo>
                  <a:pt x="447471" y="322592"/>
                </a:lnTo>
                <a:lnTo>
                  <a:pt x="443293" y="322592"/>
                </a:lnTo>
                <a:lnTo>
                  <a:pt x="442226" y="321322"/>
                </a:lnTo>
                <a:lnTo>
                  <a:pt x="442125" y="322592"/>
                </a:lnTo>
                <a:lnTo>
                  <a:pt x="442734" y="322592"/>
                </a:lnTo>
                <a:lnTo>
                  <a:pt x="442709" y="323862"/>
                </a:lnTo>
                <a:lnTo>
                  <a:pt x="439229" y="323862"/>
                </a:lnTo>
                <a:lnTo>
                  <a:pt x="435533" y="322592"/>
                </a:lnTo>
                <a:lnTo>
                  <a:pt x="432689" y="321322"/>
                </a:lnTo>
                <a:lnTo>
                  <a:pt x="430974" y="320052"/>
                </a:lnTo>
                <a:lnTo>
                  <a:pt x="431609" y="321322"/>
                </a:lnTo>
                <a:lnTo>
                  <a:pt x="431787" y="321322"/>
                </a:lnTo>
                <a:lnTo>
                  <a:pt x="432142" y="322592"/>
                </a:lnTo>
                <a:lnTo>
                  <a:pt x="431330" y="322592"/>
                </a:lnTo>
                <a:lnTo>
                  <a:pt x="430530" y="321322"/>
                </a:lnTo>
                <a:lnTo>
                  <a:pt x="428358" y="321322"/>
                </a:lnTo>
                <a:lnTo>
                  <a:pt x="427101" y="320052"/>
                </a:lnTo>
                <a:lnTo>
                  <a:pt x="426707" y="320052"/>
                </a:lnTo>
                <a:lnTo>
                  <a:pt x="424700" y="318782"/>
                </a:lnTo>
                <a:lnTo>
                  <a:pt x="422694" y="318782"/>
                </a:lnTo>
                <a:lnTo>
                  <a:pt x="412927" y="313702"/>
                </a:lnTo>
                <a:lnTo>
                  <a:pt x="409003" y="312432"/>
                </a:lnTo>
                <a:lnTo>
                  <a:pt x="400761" y="309765"/>
                </a:lnTo>
                <a:lnTo>
                  <a:pt x="400761" y="318782"/>
                </a:lnTo>
                <a:lnTo>
                  <a:pt x="396798" y="318782"/>
                </a:lnTo>
                <a:lnTo>
                  <a:pt x="394360" y="317512"/>
                </a:lnTo>
                <a:lnTo>
                  <a:pt x="397992" y="320052"/>
                </a:lnTo>
                <a:lnTo>
                  <a:pt x="395465" y="321322"/>
                </a:lnTo>
                <a:lnTo>
                  <a:pt x="394360" y="322592"/>
                </a:lnTo>
                <a:lnTo>
                  <a:pt x="390829" y="318782"/>
                </a:lnTo>
                <a:lnTo>
                  <a:pt x="390207" y="318782"/>
                </a:lnTo>
                <a:lnTo>
                  <a:pt x="392709" y="321322"/>
                </a:lnTo>
                <a:lnTo>
                  <a:pt x="389229" y="322592"/>
                </a:lnTo>
                <a:lnTo>
                  <a:pt x="388366" y="321322"/>
                </a:lnTo>
                <a:lnTo>
                  <a:pt x="385216" y="320052"/>
                </a:lnTo>
                <a:lnTo>
                  <a:pt x="388848" y="322592"/>
                </a:lnTo>
                <a:lnTo>
                  <a:pt x="387184" y="322592"/>
                </a:lnTo>
                <a:lnTo>
                  <a:pt x="385381" y="321322"/>
                </a:lnTo>
                <a:lnTo>
                  <a:pt x="383476" y="321322"/>
                </a:lnTo>
                <a:lnTo>
                  <a:pt x="383882" y="320052"/>
                </a:lnTo>
                <a:lnTo>
                  <a:pt x="383628" y="318782"/>
                </a:lnTo>
                <a:lnTo>
                  <a:pt x="383362" y="317512"/>
                </a:lnTo>
                <a:lnTo>
                  <a:pt x="382231" y="314972"/>
                </a:lnTo>
                <a:lnTo>
                  <a:pt x="381444" y="314972"/>
                </a:lnTo>
                <a:lnTo>
                  <a:pt x="382016" y="313702"/>
                </a:lnTo>
                <a:lnTo>
                  <a:pt x="382727" y="313702"/>
                </a:lnTo>
                <a:lnTo>
                  <a:pt x="383946" y="312432"/>
                </a:lnTo>
                <a:lnTo>
                  <a:pt x="384251" y="312432"/>
                </a:lnTo>
                <a:lnTo>
                  <a:pt x="386232" y="308622"/>
                </a:lnTo>
                <a:lnTo>
                  <a:pt x="386562" y="307352"/>
                </a:lnTo>
                <a:lnTo>
                  <a:pt x="389966" y="307352"/>
                </a:lnTo>
                <a:lnTo>
                  <a:pt x="392264" y="308622"/>
                </a:lnTo>
                <a:lnTo>
                  <a:pt x="393700" y="308622"/>
                </a:lnTo>
                <a:lnTo>
                  <a:pt x="388518" y="311162"/>
                </a:lnTo>
                <a:lnTo>
                  <a:pt x="390906" y="311162"/>
                </a:lnTo>
                <a:lnTo>
                  <a:pt x="394462" y="308622"/>
                </a:lnTo>
                <a:lnTo>
                  <a:pt x="397827" y="311162"/>
                </a:lnTo>
                <a:lnTo>
                  <a:pt x="398462" y="312432"/>
                </a:lnTo>
                <a:lnTo>
                  <a:pt x="398932" y="313702"/>
                </a:lnTo>
                <a:lnTo>
                  <a:pt x="400202" y="313702"/>
                </a:lnTo>
                <a:lnTo>
                  <a:pt x="400761" y="318782"/>
                </a:lnTo>
                <a:lnTo>
                  <a:pt x="400761" y="309765"/>
                </a:lnTo>
                <a:lnTo>
                  <a:pt x="397230" y="308622"/>
                </a:lnTo>
                <a:lnTo>
                  <a:pt x="396608" y="308622"/>
                </a:lnTo>
                <a:lnTo>
                  <a:pt x="396062" y="307581"/>
                </a:lnTo>
                <a:lnTo>
                  <a:pt x="395224" y="307352"/>
                </a:lnTo>
                <a:lnTo>
                  <a:pt x="395935" y="307352"/>
                </a:lnTo>
                <a:lnTo>
                  <a:pt x="396062" y="307581"/>
                </a:lnTo>
                <a:lnTo>
                  <a:pt x="424002" y="314972"/>
                </a:lnTo>
                <a:lnTo>
                  <a:pt x="433679" y="316255"/>
                </a:lnTo>
                <a:lnTo>
                  <a:pt x="444576" y="318782"/>
                </a:lnTo>
                <a:lnTo>
                  <a:pt x="444703" y="318782"/>
                </a:lnTo>
                <a:lnTo>
                  <a:pt x="443318" y="317512"/>
                </a:lnTo>
                <a:lnTo>
                  <a:pt x="434721" y="316242"/>
                </a:lnTo>
                <a:lnTo>
                  <a:pt x="427761" y="313702"/>
                </a:lnTo>
                <a:lnTo>
                  <a:pt x="395185" y="306082"/>
                </a:lnTo>
                <a:lnTo>
                  <a:pt x="397205" y="306082"/>
                </a:lnTo>
                <a:lnTo>
                  <a:pt x="398983" y="304812"/>
                </a:lnTo>
                <a:lnTo>
                  <a:pt x="400431" y="303542"/>
                </a:lnTo>
                <a:lnTo>
                  <a:pt x="409422" y="306082"/>
                </a:lnTo>
                <a:lnTo>
                  <a:pt x="413931" y="306082"/>
                </a:lnTo>
                <a:lnTo>
                  <a:pt x="413448" y="307352"/>
                </a:lnTo>
                <a:lnTo>
                  <a:pt x="420331" y="307352"/>
                </a:lnTo>
                <a:lnTo>
                  <a:pt x="423672" y="308622"/>
                </a:lnTo>
                <a:lnTo>
                  <a:pt x="427723" y="309892"/>
                </a:lnTo>
                <a:lnTo>
                  <a:pt x="432714" y="309892"/>
                </a:lnTo>
                <a:lnTo>
                  <a:pt x="435952" y="311162"/>
                </a:lnTo>
                <a:lnTo>
                  <a:pt x="438188" y="311162"/>
                </a:lnTo>
                <a:lnTo>
                  <a:pt x="441286" y="312432"/>
                </a:lnTo>
                <a:lnTo>
                  <a:pt x="443141" y="312432"/>
                </a:lnTo>
                <a:lnTo>
                  <a:pt x="444157" y="313702"/>
                </a:lnTo>
                <a:lnTo>
                  <a:pt x="442506" y="313702"/>
                </a:lnTo>
                <a:lnTo>
                  <a:pt x="445427" y="314972"/>
                </a:lnTo>
                <a:lnTo>
                  <a:pt x="443839" y="314972"/>
                </a:lnTo>
                <a:lnTo>
                  <a:pt x="447979" y="316090"/>
                </a:lnTo>
                <a:lnTo>
                  <a:pt x="446417" y="314972"/>
                </a:lnTo>
                <a:lnTo>
                  <a:pt x="446595" y="314972"/>
                </a:lnTo>
                <a:lnTo>
                  <a:pt x="447979" y="316090"/>
                </a:lnTo>
                <a:lnTo>
                  <a:pt x="448564" y="316255"/>
                </a:lnTo>
                <a:lnTo>
                  <a:pt x="450443" y="317512"/>
                </a:lnTo>
                <a:lnTo>
                  <a:pt x="446570" y="317512"/>
                </a:lnTo>
                <a:lnTo>
                  <a:pt x="449072" y="318782"/>
                </a:lnTo>
                <a:lnTo>
                  <a:pt x="451815" y="320052"/>
                </a:lnTo>
                <a:lnTo>
                  <a:pt x="451815" y="315023"/>
                </a:lnTo>
                <a:lnTo>
                  <a:pt x="446227" y="312432"/>
                </a:lnTo>
                <a:lnTo>
                  <a:pt x="445135" y="312432"/>
                </a:lnTo>
                <a:lnTo>
                  <a:pt x="444538" y="311162"/>
                </a:lnTo>
                <a:lnTo>
                  <a:pt x="445185" y="311162"/>
                </a:lnTo>
                <a:lnTo>
                  <a:pt x="454939" y="314972"/>
                </a:lnTo>
                <a:lnTo>
                  <a:pt x="484365" y="322592"/>
                </a:lnTo>
                <a:lnTo>
                  <a:pt x="498551" y="325132"/>
                </a:lnTo>
                <a:lnTo>
                  <a:pt x="495007" y="323862"/>
                </a:lnTo>
                <a:lnTo>
                  <a:pt x="483120" y="320052"/>
                </a:lnTo>
                <a:lnTo>
                  <a:pt x="472313" y="317512"/>
                </a:lnTo>
                <a:lnTo>
                  <a:pt x="447497" y="311162"/>
                </a:lnTo>
                <a:lnTo>
                  <a:pt x="450837" y="311162"/>
                </a:lnTo>
                <a:lnTo>
                  <a:pt x="454710" y="309892"/>
                </a:lnTo>
                <a:lnTo>
                  <a:pt x="456095" y="307352"/>
                </a:lnTo>
                <a:lnTo>
                  <a:pt x="458774" y="307352"/>
                </a:lnTo>
                <a:lnTo>
                  <a:pt x="457911" y="308622"/>
                </a:lnTo>
                <a:lnTo>
                  <a:pt x="456069" y="308622"/>
                </a:lnTo>
                <a:lnTo>
                  <a:pt x="456933" y="309892"/>
                </a:lnTo>
                <a:lnTo>
                  <a:pt x="458381" y="308622"/>
                </a:lnTo>
                <a:lnTo>
                  <a:pt x="465124" y="308622"/>
                </a:lnTo>
                <a:lnTo>
                  <a:pt x="464947" y="309892"/>
                </a:lnTo>
                <a:lnTo>
                  <a:pt x="466966" y="309892"/>
                </a:lnTo>
                <a:lnTo>
                  <a:pt x="471563" y="311162"/>
                </a:lnTo>
                <a:lnTo>
                  <a:pt x="479247" y="311162"/>
                </a:lnTo>
                <a:lnTo>
                  <a:pt x="483654" y="312432"/>
                </a:lnTo>
                <a:lnTo>
                  <a:pt x="490423" y="313702"/>
                </a:lnTo>
                <a:lnTo>
                  <a:pt x="497408" y="316255"/>
                </a:lnTo>
                <a:lnTo>
                  <a:pt x="499491" y="317512"/>
                </a:lnTo>
                <a:lnTo>
                  <a:pt x="496697" y="317512"/>
                </a:lnTo>
                <a:lnTo>
                  <a:pt x="502412" y="320052"/>
                </a:lnTo>
                <a:lnTo>
                  <a:pt x="502691" y="318782"/>
                </a:lnTo>
                <a:lnTo>
                  <a:pt x="505447" y="321322"/>
                </a:lnTo>
                <a:lnTo>
                  <a:pt x="504774" y="321322"/>
                </a:lnTo>
                <a:lnTo>
                  <a:pt x="499084" y="320052"/>
                </a:lnTo>
                <a:lnTo>
                  <a:pt x="496214" y="318782"/>
                </a:lnTo>
                <a:lnTo>
                  <a:pt x="497128" y="320052"/>
                </a:lnTo>
                <a:lnTo>
                  <a:pt x="506488" y="322592"/>
                </a:lnTo>
                <a:lnTo>
                  <a:pt x="507987" y="323862"/>
                </a:lnTo>
                <a:lnTo>
                  <a:pt x="507555" y="323862"/>
                </a:lnTo>
                <a:lnTo>
                  <a:pt x="501484" y="322592"/>
                </a:lnTo>
                <a:lnTo>
                  <a:pt x="501827" y="323862"/>
                </a:lnTo>
                <a:lnTo>
                  <a:pt x="504151" y="323862"/>
                </a:lnTo>
                <a:lnTo>
                  <a:pt x="508482" y="326402"/>
                </a:lnTo>
                <a:lnTo>
                  <a:pt x="509308" y="326402"/>
                </a:lnTo>
                <a:lnTo>
                  <a:pt x="509308" y="321233"/>
                </a:lnTo>
                <a:lnTo>
                  <a:pt x="504126" y="318782"/>
                </a:lnTo>
                <a:lnTo>
                  <a:pt x="501434" y="317512"/>
                </a:lnTo>
                <a:lnTo>
                  <a:pt x="499846" y="316090"/>
                </a:lnTo>
                <a:lnTo>
                  <a:pt x="498525" y="314972"/>
                </a:lnTo>
                <a:lnTo>
                  <a:pt x="501992" y="314972"/>
                </a:lnTo>
                <a:lnTo>
                  <a:pt x="503262" y="313702"/>
                </a:lnTo>
                <a:lnTo>
                  <a:pt x="505637" y="313702"/>
                </a:lnTo>
                <a:lnTo>
                  <a:pt x="509181" y="314972"/>
                </a:lnTo>
                <a:lnTo>
                  <a:pt x="512419" y="314972"/>
                </a:lnTo>
                <a:lnTo>
                  <a:pt x="514527" y="316255"/>
                </a:lnTo>
                <a:lnTo>
                  <a:pt x="514273" y="317030"/>
                </a:lnTo>
                <a:lnTo>
                  <a:pt x="517525" y="316242"/>
                </a:lnTo>
                <a:lnTo>
                  <a:pt x="524357" y="316242"/>
                </a:lnTo>
                <a:lnTo>
                  <a:pt x="522363" y="313702"/>
                </a:lnTo>
                <a:lnTo>
                  <a:pt x="520496" y="312712"/>
                </a:lnTo>
                <a:lnTo>
                  <a:pt x="520674" y="313702"/>
                </a:lnTo>
                <a:lnTo>
                  <a:pt x="521220" y="314972"/>
                </a:lnTo>
                <a:lnTo>
                  <a:pt x="521004" y="314972"/>
                </a:lnTo>
                <a:lnTo>
                  <a:pt x="516928" y="313702"/>
                </a:lnTo>
                <a:lnTo>
                  <a:pt x="512533" y="311162"/>
                </a:lnTo>
                <a:lnTo>
                  <a:pt x="513181" y="311162"/>
                </a:lnTo>
                <a:lnTo>
                  <a:pt x="514769" y="309892"/>
                </a:lnTo>
                <a:lnTo>
                  <a:pt x="515581" y="308622"/>
                </a:lnTo>
                <a:lnTo>
                  <a:pt x="515543" y="307352"/>
                </a:lnTo>
                <a:lnTo>
                  <a:pt x="515023" y="306082"/>
                </a:lnTo>
                <a:lnTo>
                  <a:pt x="514210" y="304812"/>
                </a:lnTo>
                <a:lnTo>
                  <a:pt x="513168" y="303542"/>
                </a:lnTo>
                <a:lnTo>
                  <a:pt x="531520" y="308622"/>
                </a:lnTo>
                <a:lnTo>
                  <a:pt x="550595" y="312432"/>
                </a:lnTo>
                <a:lnTo>
                  <a:pt x="567563" y="316255"/>
                </a:lnTo>
                <a:lnTo>
                  <a:pt x="579412" y="317512"/>
                </a:lnTo>
                <a:lnTo>
                  <a:pt x="582587" y="317512"/>
                </a:lnTo>
                <a:lnTo>
                  <a:pt x="583145" y="316255"/>
                </a:lnTo>
                <a:lnTo>
                  <a:pt x="566432" y="314972"/>
                </a:lnTo>
                <a:lnTo>
                  <a:pt x="529196" y="307352"/>
                </a:lnTo>
                <a:lnTo>
                  <a:pt x="516039" y="303542"/>
                </a:lnTo>
                <a:lnTo>
                  <a:pt x="511657" y="302272"/>
                </a:lnTo>
                <a:lnTo>
                  <a:pt x="510209" y="301002"/>
                </a:lnTo>
                <a:lnTo>
                  <a:pt x="504825" y="295922"/>
                </a:lnTo>
                <a:lnTo>
                  <a:pt x="504558" y="295922"/>
                </a:lnTo>
                <a:lnTo>
                  <a:pt x="505307" y="294652"/>
                </a:lnTo>
                <a:lnTo>
                  <a:pt x="506006" y="294652"/>
                </a:lnTo>
                <a:lnTo>
                  <a:pt x="509485" y="295922"/>
                </a:lnTo>
                <a:lnTo>
                  <a:pt x="512635" y="295922"/>
                </a:lnTo>
                <a:lnTo>
                  <a:pt x="515086" y="297192"/>
                </a:lnTo>
                <a:lnTo>
                  <a:pt x="516356" y="297192"/>
                </a:lnTo>
                <a:lnTo>
                  <a:pt x="528916" y="299732"/>
                </a:lnTo>
                <a:lnTo>
                  <a:pt x="529424" y="299732"/>
                </a:lnTo>
                <a:lnTo>
                  <a:pt x="529209" y="301002"/>
                </a:lnTo>
                <a:lnTo>
                  <a:pt x="532117" y="301002"/>
                </a:lnTo>
                <a:lnTo>
                  <a:pt x="532041" y="301688"/>
                </a:lnTo>
                <a:lnTo>
                  <a:pt x="535317" y="301002"/>
                </a:lnTo>
                <a:lnTo>
                  <a:pt x="535203" y="302272"/>
                </a:lnTo>
                <a:lnTo>
                  <a:pt x="531342" y="303542"/>
                </a:lnTo>
                <a:lnTo>
                  <a:pt x="533946" y="303542"/>
                </a:lnTo>
                <a:lnTo>
                  <a:pt x="537095" y="301002"/>
                </a:lnTo>
                <a:lnTo>
                  <a:pt x="539445" y="302272"/>
                </a:lnTo>
                <a:lnTo>
                  <a:pt x="547700" y="302272"/>
                </a:lnTo>
                <a:lnTo>
                  <a:pt x="549059" y="303542"/>
                </a:lnTo>
                <a:lnTo>
                  <a:pt x="548487" y="304812"/>
                </a:lnTo>
                <a:lnTo>
                  <a:pt x="553161" y="303542"/>
                </a:lnTo>
                <a:lnTo>
                  <a:pt x="552754" y="304812"/>
                </a:lnTo>
                <a:lnTo>
                  <a:pt x="551853" y="306082"/>
                </a:lnTo>
                <a:lnTo>
                  <a:pt x="552602" y="306082"/>
                </a:lnTo>
                <a:lnTo>
                  <a:pt x="555777" y="303542"/>
                </a:lnTo>
                <a:lnTo>
                  <a:pt x="558406" y="304812"/>
                </a:lnTo>
                <a:lnTo>
                  <a:pt x="555167" y="307352"/>
                </a:lnTo>
                <a:lnTo>
                  <a:pt x="558609" y="307352"/>
                </a:lnTo>
                <a:lnTo>
                  <a:pt x="559308" y="303542"/>
                </a:lnTo>
                <a:lnTo>
                  <a:pt x="563283" y="304812"/>
                </a:lnTo>
                <a:lnTo>
                  <a:pt x="570928" y="304812"/>
                </a:lnTo>
                <a:lnTo>
                  <a:pt x="574052" y="306082"/>
                </a:lnTo>
                <a:lnTo>
                  <a:pt x="580593" y="306082"/>
                </a:lnTo>
                <a:lnTo>
                  <a:pt x="594385" y="307352"/>
                </a:lnTo>
                <a:lnTo>
                  <a:pt x="595541" y="311162"/>
                </a:lnTo>
                <a:lnTo>
                  <a:pt x="597674" y="311162"/>
                </a:lnTo>
                <a:lnTo>
                  <a:pt x="590905" y="313702"/>
                </a:lnTo>
                <a:lnTo>
                  <a:pt x="593585" y="313702"/>
                </a:lnTo>
                <a:lnTo>
                  <a:pt x="596874" y="312432"/>
                </a:lnTo>
                <a:lnTo>
                  <a:pt x="599236" y="311162"/>
                </a:lnTo>
                <a:lnTo>
                  <a:pt x="604189" y="314972"/>
                </a:lnTo>
                <a:lnTo>
                  <a:pt x="601218" y="314972"/>
                </a:lnTo>
                <a:lnTo>
                  <a:pt x="605574" y="316242"/>
                </a:lnTo>
                <a:lnTo>
                  <a:pt x="606132" y="316242"/>
                </a:lnTo>
                <a:lnTo>
                  <a:pt x="606285" y="317512"/>
                </a:lnTo>
                <a:lnTo>
                  <a:pt x="606285" y="312534"/>
                </a:lnTo>
                <a:lnTo>
                  <a:pt x="606132" y="312432"/>
                </a:lnTo>
                <a:lnTo>
                  <a:pt x="599363" y="308622"/>
                </a:lnTo>
                <a:lnTo>
                  <a:pt x="597890" y="308622"/>
                </a:lnTo>
                <a:lnTo>
                  <a:pt x="595960" y="307352"/>
                </a:lnTo>
                <a:lnTo>
                  <a:pt x="594702" y="306082"/>
                </a:lnTo>
                <a:lnTo>
                  <a:pt x="593407" y="306082"/>
                </a:lnTo>
                <a:lnTo>
                  <a:pt x="600113" y="303542"/>
                </a:lnTo>
                <a:lnTo>
                  <a:pt x="606577" y="299732"/>
                </a:lnTo>
                <a:lnTo>
                  <a:pt x="612114" y="294652"/>
                </a:lnTo>
                <a:lnTo>
                  <a:pt x="616051" y="288302"/>
                </a:lnTo>
                <a:lnTo>
                  <a:pt x="616585" y="288302"/>
                </a:lnTo>
                <a:lnTo>
                  <a:pt x="616597" y="286918"/>
                </a:lnTo>
                <a:lnTo>
                  <a:pt x="615492" y="283222"/>
                </a:lnTo>
                <a:lnTo>
                  <a:pt x="615111" y="281952"/>
                </a:lnTo>
                <a:lnTo>
                  <a:pt x="614121" y="281317"/>
                </a:lnTo>
                <a:lnTo>
                  <a:pt x="614121" y="289572"/>
                </a:lnTo>
                <a:lnTo>
                  <a:pt x="607682" y="289572"/>
                </a:lnTo>
                <a:lnTo>
                  <a:pt x="606145" y="290842"/>
                </a:lnTo>
                <a:lnTo>
                  <a:pt x="611924" y="290842"/>
                </a:lnTo>
                <a:lnTo>
                  <a:pt x="612000" y="294652"/>
                </a:lnTo>
                <a:lnTo>
                  <a:pt x="601611" y="293382"/>
                </a:lnTo>
                <a:lnTo>
                  <a:pt x="599592" y="293382"/>
                </a:lnTo>
                <a:lnTo>
                  <a:pt x="602119" y="294652"/>
                </a:lnTo>
                <a:lnTo>
                  <a:pt x="607402" y="294652"/>
                </a:lnTo>
                <a:lnTo>
                  <a:pt x="607174" y="295922"/>
                </a:lnTo>
                <a:lnTo>
                  <a:pt x="605015" y="295922"/>
                </a:lnTo>
                <a:lnTo>
                  <a:pt x="603834" y="298462"/>
                </a:lnTo>
                <a:lnTo>
                  <a:pt x="600303" y="298462"/>
                </a:lnTo>
                <a:lnTo>
                  <a:pt x="598957" y="299732"/>
                </a:lnTo>
                <a:lnTo>
                  <a:pt x="601129" y="299732"/>
                </a:lnTo>
                <a:lnTo>
                  <a:pt x="599338" y="301002"/>
                </a:lnTo>
                <a:lnTo>
                  <a:pt x="595579" y="301002"/>
                </a:lnTo>
                <a:lnTo>
                  <a:pt x="596061" y="302272"/>
                </a:lnTo>
                <a:lnTo>
                  <a:pt x="599541" y="301002"/>
                </a:lnTo>
                <a:lnTo>
                  <a:pt x="591362" y="304812"/>
                </a:lnTo>
                <a:lnTo>
                  <a:pt x="587959" y="304812"/>
                </a:lnTo>
                <a:lnTo>
                  <a:pt x="581621" y="303542"/>
                </a:lnTo>
                <a:lnTo>
                  <a:pt x="569480" y="303542"/>
                </a:lnTo>
                <a:lnTo>
                  <a:pt x="568007" y="301002"/>
                </a:lnTo>
                <a:lnTo>
                  <a:pt x="566153" y="299732"/>
                </a:lnTo>
                <a:lnTo>
                  <a:pt x="568337" y="302272"/>
                </a:lnTo>
                <a:lnTo>
                  <a:pt x="567309" y="302272"/>
                </a:lnTo>
                <a:lnTo>
                  <a:pt x="552450" y="301002"/>
                </a:lnTo>
                <a:lnTo>
                  <a:pt x="546468" y="301002"/>
                </a:lnTo>
                <a:lnTo>
                  <a:pt x="543102" y="295922"/>
                </a:lnTo>
                <a:lnTo>
                  <a:pt x="545617" y="301002"/>
                </a:lnTo>
                <a:lnTo>
                  <a:pt x="541413" y="297192"/>
                </a:lnTo>
                <a:lnTo>
                  <a:pt x="542607" y="299732"/>
                </a:lnTo>
                <a:lnTo>
                  <a:pt x="539140" y="297192"/>
                </a:lnTo>
                <a:lnTo>
                  <a:pt x="540600" y="299732"/>
                </a:lnTo>
                <a:lnTo>
                  <a:pt x="537464" y="298462"/>
                </a:lnTo>
                <a:lnTo>
                  <a:pt x="534327" y="297192"/>
                </a:lnTo>
                <a:lnTo>
                  <a:pt x="534758" y="298462"/>
                </a:lnTo>
                <a:lnTo>
                  <a:pt x="532841" y="298462"/>
                </a:lnTo>
                <a:lnTo>
                  <a:pt x="528916" y="297192"/>
                </a:lnTo>
                <a:lnTo>
                  <a:pt x="523646" y="297192"/>
                </a:lnTo>
                <a:lnTo>
                  <a:pt x="518960" y="292112"/>
                </a:lnTo>
                <a:lnTo>
                  <a:pt x="517931" y="293382"/>
                </a:lnTo>
                <a:lnTo>
                  <a:pt x="519988" y="294652"/>
                </a:lnTo>
                <a:lnTo>
                  <a:pt x="520776" y="295922"/>
                </a:lnTo>
                <a:lnTo>
                  <a:pt x="518274" y="294652"/>
                </a:lnTo>
                <a:lnTo>
                  <a:pt x="516737" y="293331"/>
                </a:lnTo>
                <a:lnTo>
                  <a:pt x="516737" y="295922"/>
                </a:lnTo>
                <a:lnTo>
                  <a:pt x="515797" y="294652"/>
                </a:lnTo>
                <a:lnTo>
                  <a:pt x="514019" y="294652"/>
                </a:lnTo>
                <a:lnTo>
                  <a:pt x="509155" y="293382"/>
                </a:lnTo>
                <a:lnTo>
                  <a:pt x="509816" y="292112"/>
                </a:lnTo>
                <a:lnTo>
                  <a:pt x="512711" y="290842"/>
                </a:lnTo>
                <a:lnTo>
                  <a:pt x="515493" y="293382"/>
                </a:lnTo>
                <a:lnTo>
                  <a:pt x="516737" y="295922"/>
                </a:lnTo>
                <a:lnTo>
                  <a:pt x="516737" y="293331"/>
                </a:lnTo>
                <a:lnTo>
                  <a:pt x="515327" y="292112"/>
                </a:lnTo>
                <a:lnTo>
                  <a:pt x="512775" y="290842"/>
                </a:lnTo>
                <a:lnTo>
                  <a:pt x="516293" y="288302"/>
                </a:lnTo>
                <a:lnTo>
                  <a:pt x="513422" y="288302"/>
                </a:lnTo>
                <a:lnTo>
                  <a:pt x="512686" y="288302"/>
                </a:lnTo>
                <a:lnTo>
                  <a:pt x="512165" y="289572"/>
                </a:lnTo>
                <a:lnTo>
                  <a:pt x="504888" y="288302"/>
                </a:lnTo>
                <a:lnTo>
                  <a:pt x="503466" y="289572"/>
                </a:lnTo>
                <a:lnTo>
                  <a:pt x="510895" y="289572"/>
                </a:lnTo>
                <a:lnTo>
                  <a:pt x="509714" y="290842"/>
                </a:lnTo>
                <a:lnTo>
                  <a:pt x="507390" y="290842"/>
                </a:lnTo>
                <a:lnTo>
                  <a:pt x="506298" y="292112"/>
                </a:lnTo>
                <a:lnTo>
                  <a:pt x="502831" y="292112"/>
                </a:lnTo>
                <a:lnTo>
                  <a:pt x="503262" y="293382"/>
                </a:lnTo>
                <a:lnTo>
                  <a:pt x="505764" y="293382"/>
                </a:lnTo>
                <a:lnTo>
                  <a:pt x="504812" y="294652"/>
                </a:lnTo>
                <a:lnTo>
                  <a:pt x="499262" y="294652"/>
                </a:lnTo>
                <a:lnTo>
                  <a:pt x="492582" y="292112"/>
                </a:lnTo>
                <a:lnTo>
                  <a:pt x="484924" y="290842"/>
                </a:lnTo>
                <a:lnTo>
                  <a:pt x="480593" y="290842"/>
                </a:lnTo>
                <a:lnTo>
                  <a:pt x="488340" y="292112"/>
                </a:lnTo>
                <a:lnTo>
                  <a:pt x="496201" y="294652"/>
                </a:lnTo>
                <a:lnTo>
                  <a:pt x="502729" y="297192"/>
                </a:lnTo>
                <a:lnTo>
                  <a:pt x="499122" y="297192"/>
                </a:lnTo>
                <a:lnTo>
                  <a:pt x="505244" y="298462"/>
                </a:lnTo>
                <a:lnTo>
                  <a:pt x="506704" y="301002"/>
                </a:lnTo>
                <a:lnTo>
                  <a:pt x="505841" y="301002"/>
                </a:lnTo>
                <a:lnTo>
                  <a:pt x="508723" y="302272"/>
                </a:lnTo>
                <a:lnTo>
                  <a:pt x="508571" y="302272"/>
                </a:lnTo>
                <a:lnTo>
                  <a:pt x="512356" y="306082"/>
                </a:lnTo>
                <a:lnTo>
                  <a:pt x="510895" y="304812"/>
                </a:lnTo>
                <a:lnTo>
                  <a:pt x="504901" y="304812"/>
                </a:lnTo>
                <a:lnTo>
                  <a:pt x="505853" y="306082"/>
                </a:lnTo>
                <a:lnTo>
                  <a:pt x="508355" y="306082"/>
                </a:lnTo>
                <a:lnTo>
                  <a:pt x="512419" y="307352"/>
                </a:lnTo>
                <a:lnTo>
                  <a:pt x="511632" y="307352"/>
                </a:lnTo>
                <a:lnTo>
                  <a:pt x="505548" y="308622"/>
                </a:lnTo>
                <a:lnTo>
                  <a:pt x="504901" y="308622"/>
                </a:lnTo>
                <a:lnTo>
                  <a:pt x="510806" y="309892"/>
                </a:lnTo>
                <a:lnTo>
                  <a:pt x="511136" y="309892"/>
                </a:lnTo>
                <a:lnTo>
                  <a:pt x="506704" y="311162"/>
                </a:lnTo>
                <a:lnTo>
                  <a:pt x="498360" y="311162"/>
                </a:lnTo>
                <a:lnTo>
                  <a:pt x="499668" y="312432"/>
                </a:lnTo>
                <a:lnTo>
                  <a:pt x="500837" y="312432"/>
                </a:lnTo>
                <a:lnTo>
                  <a:pt x="498309" y="313702"/>
                </a:lnTo>
                <a:lnTo>
                  <a:pt x="488454" y="312432"/>
                </a:lnTo>
                <a:lnTo>
                  <a:pt x="483019" y="311162"/>
                </a:lnTo>
                <a:lnTo>
                  <a:pt x="479158" y="309892"/>
                </a:lnTo>
                <a:lnTo>
                  <a:pt x="476973" y="309892"/>
                </a:lnTo>
                <a:lnTo>
                  <a:pt x="474865" y="308622"/>
                </a:lnTo>
                <a:lnTo>
                  <a:pt x="473900" y="308622"/>
                </a:lnTo>
                <a:lnTo>
                  <a:pt x="473024" y="307352"/>
                </a:lnTo>
                <a:lnTo>
                  <a:pt x="470725" y="306425"/>
                </a:lnTo>
                <a:lnTo>
                  <a:pt x="471563" y="307352"/>
                </a:lnTo>
                <a:lnTo>
                  <a:pt x="472440" y="308622"/>
                </a:lnTo>
                <a:lnTo>
                  <a:pt x="470065" y="308622"/>
                </a:lnTo>
                <a:lnTo>
                  <a:pt x="465010" y="307352"/>
                </a:lnTo>
                <a:lnTo>
                  <a:pt x="463257" y="306082"/>
                </a:lnTo>
                <a:lnTo>
                  <a:pt x="462000" y="304812"/>
                </a:lnTo>
                <a:lnTo>
                  <a:pt x="460641" y="303542"/>
                </a:lnTo>
                <a:lnTo>
                  <a:pt x="461352" y="304812"/>
                </a:lnTo>
                <a:lnTo>
                  <a:pt x="462470" y="306082"/>
                </a:lnTo>
                <a:lnTo>
                  <a:pt x="460743" y="306082"/>
                </a:lnTo>
                <a:lnTo>
                  <a:pt x="455561" y="304812"/>
                </a:lnTo>
                <a:lnTo>
                  <a:pt x="454279" y="302272"/>
                </a:lnTo>
                <a:lnTo>
                  <a:pt x="447700" y="298462"/>
                </a:lnTo>
                <a:lnTo>
                  <a:pt x="448348" y="298462"/>
                </a:lnTo>
                <a:lnTo>
                  <a:pt x="448983" y="297192"/>
                </a:lnTo>
                <a:lnTo>
                  <a:pt x="449541" y="297192"/>
                </a:lnTo>
                <a:lnTo>
                  <a:pt x="463372" y="299732"/>
                </a:lnTo>
                <a:lnTo>
                  <a:pt x="478116" y="302272"/>
                </a:lnTo>
                <a:lnTo>
                  <a:pt x="491883" y="303542"/>
                </a:lnTo>
                <a:lnTo>
                  <a:pt x="502767" y="304812"/>
                </a:lnTo>
                <a:lnTo>
                  <a:pt x="496709" y="303542"/>
                </a:lnTo>
                <a:lnTo>
                  <a:pt x="483590" y="301002"/>
                </a:lnTo>
                <a:lnTo>
                  <a:pt x="466928" y="299732"/>
                </a:lnTo>
                <a:lnTo>
                  <a:pt x="450227" y="297192"/>
                </a:lnTo>
                <a:lnTo>
                  <a:pt x="451091" y="295922"/>
                </a:lnTo>
                <a:lnTo>
                  <a:pt x="456323" y="292112"/>
                </a:lnTo>
                <a:lnTo>
                  <a:pt x="457098" y="290842"/>
                </a:lnTo>
                <a:lnTo>
                  <a:pt x="457936" y="290842"/>
                </a:lnTo>
                <a:lnTo>
                  <a:pt x="459054" y="289572"/>
                </a:lnTo>
                <a:lnTo>
                  <a:pt x="459778" y="289572"/>
                </a:lnTo>
                <a:lnTo>
                  <a:pt x="459295" y="290842"/>
                </a:lnTo>
                <a:lnTo>
                  <a:pt x="459511" y="290842"/>
                </a:lnTo>
                <a:lnTo>
                  <a:pt x="461378" y="289572"/>
                </a:lnTo>
                <a:lnTo>
                  <a:pt x="462241" y="289572"/>
                </a:lnTo>
                <a:lnTo>
                  <a:pt x="471106" y="290842"/>
                </a:lnTo>
                <a:lnTo>
                  <a:pt x="471246" y="290842"/>
                </a:lnTo>
                <a:lnTo>
                  <a:pt x="468998" y="292112"/>
                </a:lnTo>
                <a:lnTo>
                  <a:pt x="468376" y="293382"/>
                </a:lnTo>
                <a:lnTo>
                  <a:pt x="469417" y="293382"/>
                </a:lnTo>
                <a:lnTo>
                  <a:pt x="472528" y="292112"/>
                </a:lnTo>
                <a:lnTo>
                  <a:pt x="474370" y="290842"/>
                </a:lnTo>
                <a:lnTo>
                  <a:pt x="477647" y="290842"/>
                </a:lnTo>
                <a:lnTo>
                  <a:pt x="472109" y="289572"/>
                </a:lnTo>
                <a:lnTo>
                  <a:pt x="464680" y="289572"/>
                </a:lnTo>
                <a:lnTo>
                  <a:pt x="457238" y="288302"/>
                </a:lnTo>
                <a:lnTo>
                  <a:pt x="456247" y="285762"/>
                </a:lnTo>
                <a:lnTo>
                  <a:pt x="454329" y="285280"/>
                </a:lnTo>
                <a:lnTo>
                  <a:pt x="454329" y="289572"/>
                </a:lnTo>
                <a:lnTo>
                  <a:pt x="449567" y="289572"/>
                </a:lnTo>
                <a:lnTo>
                  <a:pt x="449389" y="290842"/>
                </a:lnTo>
                <a:lnTo>
                  <a:pt x="452196" y="290842"/>
                </a:lnTo>
                <a:lnTo>
                  <a:pt x="450303" y="292112"/>
                </a:lnTo>
                <a:lnTo>
                  <a:pt x="452996" y="292112"/>
                </a:lnTo>
                <a:lnTo>
                  <a:pt x="451751" y="293382"/>
                </a:lnTo>
                <a:lnTo>
                  <a:pt x="451408" y="293382"/>
                </a:lnTo>
                <a:lnTo>
                  <a:pt x="450443" y="294652"/>
                </a:lnTo>
                <a:lnTo>
                  <a:pt x="448805" y="294652"/>
                </a:lnTo>
                <a:lnTo>
                  <a:pt x="448017" y="295922"/>
                </a:lnTo>
                <a:lnTo>
                  <a:pt x="447776" y="295922"/>
                </a:lnTo>
                <a:lnTo>
                  <a:pt x="446849" y="297192"/>
                </a:lnTo>
                <a:lnTo>
                  <a:pt x="443966" y="297192"/>
                </a:lnTo>
                <a:lnTo>
                  <a:pt x="438391" y="294652"/>
                </a:lnTo>
                <a:lnTo>
                  <a:pt x="430530" y="294652"/>
                </a:lnTo>
                <a:lnTo>
                  <a:pt x="440258" y="295922"/>
                </a:lnTo>
                <a:lnTo>
                  <a:pt x="445389" y="299732"/>
                </a:lnTo>
                <a:lnTo>
                  <a:pt x="443636" y="298462"/>
                </a:lnTo>
                <a:lnTo>
                  <a:pt x="441845" y="298462"/>
                </a:lnTo>
                <a:lnTo>
                  <a:pt x="443357" y="299732"/>
                </a:lnTo>
                <a:lnTo>
                  <a:pt x="445262" y="299732"/>
                </a:lnTo>
                <a:lnTo>
                  <a:pt x="447814" y="301002"/>
                </a:lnTo>
                <a:lnTo>
                  <a:pt x="445389" y="301002"/>
                </a:lnTo>
                <a:lnTo>
                  <a:pt x="449973" y="302272"/>
                </a:lnTo>
                <a:lnTo>
                  <a:pt x="450443" y="302272"/>
                </a:lnTo>
                <a:lnTo>
                  <a:pt x="452932" y="304812"/>
                </a:lnTo>
                <a:lnTo>
                  <a:pt x="449567" y="304812"/>
                </a:lnTo>
                <a:lnTo>
                  <a:pt x="451256" y="306082"/>
                </a:lnTo>
                <a:lnTo>
                  <a:pt x="451853" y="306082"/>
                </a:lnTo>
                <a:lnTo>
                  <a:pt x="448564" y="307352"/>
                </a:lnTo>
                <a:lnTo>
                  <a:pt x="452386" y="307352"/>
                </a:lnTo>
                <a:lnTo>
                  <a:pt x="449072" y="308622"/>
                </a:lnTo>
                <a:lnTo>
                  <a:pt x="442823" y="308622"/>
                </a:lnTo>
                <a:lnTo>
                  <a:pt x="443915" y="309892"/>
                </a:lnTo>
                <a:lnTo>
                  <a:pt x="434517" y="309892"/>
                </a:lnTo>
                <a:lnTo>
                  <a:pt x="432282" y="308622"/>
                </a:lnTo>
                <a:lnTo>
                  <a:pt x="429564" y="308622"/>
                </a:lnTo>
                <a:lnTo>
                  <a:pt x="427888" y="307352"/>
                </a:lnTo>
                <a:lnTo>
                  <a:pt x="425030" y="307352"/>
                </a:lnTo>
                <a:lnTo>
                  <a:pt x="423633" y="306082"/>
                </a:lnTo>
                <a:lnTo>
                  <a:pt x="421462" y="304812"/>
                </a:lnTo>
                <a:lnTo>
                  <a:pt x="422706" y="306082"/>
                </a:lnTo>
                <a:lnTo>
                  <a:pt x="423786" y="307352"/>
                </a:lnTo>
                <a:lnTo>
                  <a:pt x="422160" y="306082"/>
                </a:lnTo>
                <a:lnTo>
                  <a:pt x="418884" y="306082"/>
                </a:lnTo>
                <a:lnTo>
                  <a:pt x="417906" y="304812"/>
                </a:lnTo>
                <a:lnTo>
                  <a:pt x="416585" y="303542"/>
                </a:lnTo>
                <a:lnTo>
                  <a:pt x="414477" y="303542"/>
                </a:lnTo>
                <a:lnTo>
                  <a:pt x="415886" y="304812"/>
                </a:lnTo>
                <a:lnTo>
                  <a:pt x="412407" y="304812"/>
                </a:lnTo>
                <a:lnTo>
                  <a:pt x="403326" y="302272"/>
                </a:lnTo>
                <a:lnTo>
                  <a:pt x="402247" y="301002"/>
                </a:lnTo>
                <a:lnTo>
                  <a:pt x="402602" y="301002"/>
                </a:lnTo>
                <a:lnTo>
                  <a:pt x="403428" y="299732"/>
                </a:lnTo>
                <a:lnTo>
                  <a:pt x="403885" y="298462"/>
                </a:lnTo>
                <a:lnTo>
                  <a:pt x="416229" y="301002"/>
                </a:lnTo>
                <a:lnTo>
                  <a:pt x="430403" y="302272"/>
                </a:lnTo>
                <a:lnTo>
                  <a:pt x="446913" y="304812"/>
                </a:lnTo>
                <a:lnTo>
                  <a:pt x="445833" y="303542"/>
                </a:lnTo>
                <a:lnTo>
                  <a:pt x="438835" y="302272"/>
                </a:lnTo>
                <a:lnTo>
                  <a:pt x="431533" y="302272"/>
                </a:lnTo>
                <a:lnTo>
                  <a:pt x="425538" y="301002"/>
                </a:lnTo>
                <a:lnTo>
                  <a:pt x="415429" y="299732"/>
                </a:lnTo>
                <a:lnTo>
                  <a:pt x="411289" y="299732"/>
                </a:lnTo>
                <a:lnTo>
                  <a:pt x="404202" y="298462"/>
                </a:lnTo>
                <a:lnTo>
                  <a:pt x="404291" y="297192"/>
                </a:lnTo>
                <a:lnTo>
                  <a:pt x="402361" y="293382"/>
                </a:lnTo>
                <a:lnTo>
                  <a:pt x="402056" y="293382"/>
                </a:lnTo>
                <a:lnTo>
                  <a:pt x="402056" y="298462"/>
                </a:lnTo>
                <a:lnTo>
                  <a:pt x="401574" y="298462"/>
                </a:lnTo>
                <a:lnTo>
                  <a:pt x="399986" y="301002"/>
                </a:lnTo>
                <a:lnTo>
                  <a:pt x="398957" y="301002"/>
                </a:lnTo>
                <a:lnTo>
                  <a:pt x="397713" y="302272"/>
                </a:lnTo>
                <a:lnTo>
                  <a:pt x="389864" y="302272"/>
                </a:lnTo>
                <a:lnTo>
                  <a:pt x="395147" y="303542"/>
                </a:lnTo>
                <a:lnTo>
                  <a:pt x="392950" y="303542"/>
                </a:lnTo>
                <a:lnTo>
                  <a:pt x="390144" y="304812"/>
                </a:lnTo>
                <a:lnTo>
                  <a:pt x="386702" y="304812"/>
                </a:lnTo>
                <a:lnTo>
                  <a:pt x="386588" y="303542"/>
                </a:lnTo>
                <a:lnTo>
                  <a:pt x="386016" y="302272"/>
                </a:lnTo>
                <a:lnTo>
                  <a:pt x="384479" y="299732"/>
                </a:lnTo>
                <a:lnTo>
                  <a:pt x="383895" y="298462"/>
                </a:lnTo>
                <a:lnTo>
                  <a:pt x="383184" y="298462"/>
                </a:lnTo>
                <a:lnTo>
                  <a:pt x="384035" y="297192"/>
                </a:lnTo>
                <a:lnTo>
                  <a:pt x="384873" y="297192"/>
                </a:lnTo>
                <a:lnTo>
                  <a:pt x="385775" y="295922"/>
                </a:lnTo>
                <a:lnTo>
                  <a:pt x="386956" y="293382"/>
                </a:lnTo>
                <a:lnTo>
                  <a:pt x="387438" y="292112"/>
                </a:lnTo>
                <a:lnTo>
                  <a:pt x="387629" y="292112"/>
                </a:lnTo>
                <a:lnTo>
                  <a:pt x="388531" y="290842"/>
                </a:lnTo>
                <a:lnTo>
                  <a:pt x="395020" y="290842"/>
                </a:lnTo>
                <a:lnTo>
                  <a:pt x="397014" y="292112"/>
                </a:lnTo>
                <a:lnTo>
                  <a:pt x="397802" y="292112"/>
                </a:lnTo>
                <a:lnTo>
                  <a:pt x="399719" y="293382"/>
                </a:lnTo>
                <a:lnTo>
                  <a:pt x="401383" y="295922"/>
                </a:lnTo>
                <a:lnTo>
                  <a:pt x="399135" y="295922"/>
                </a:lnTo>
                <a:lnTo>
                  <a:pt x="396963" y="297192"/>
                </a:lnTo>
                <a:lnTo>
                  <a:pt x="401751" y="297192"/>
                </a:lnTo>
                <a:lnTo>
                  <a:pt x="402056" y="298462"/>
                </a:lnTo>
                <a:lnTo>
                  <a:pt x="402056" y="293382"/>
                </a:lnTo>
                <a:lnTo>
                  <a:pt x="401739" y="293382"/>
                </a:lnTo>
                <a:lnTo>
                  <a:pt x="401383" y="292112"/>
                </a:lnTo>
                <a:lnTo>
                  <a:pt x="400380" y="292112"/>
                </a:lnTo>
                <a:lnTo>
                  <a:pt x="398919" y="290842"/>
                </a:lnTo>
                <a:lnTo>
                  <a:pt x="397395" y="289572"/>
                </a:lnTo>
                <a:lnTo>
                  <a:pt x="433692" y="289572"/>
                </a:lnTo>
                <a:lnTo>
                  <a:pt x="440537" y="290842"/>
                </a:lnTo>
                <a:lnTo>
                  <a:pt x="447560" y="290842"/>
                </a:lnTo>
                <a:lnTo>
                  <a:pt x="448259" y="289572"/>
                </a:lnTo>
                <a:lnTo>
                  <a:pt x="440232" y="288302"/>
                </a:lnTo>
                <a:lnTo>
                  <a:pt x="397167" y="288302"/>
                </a:lnTo>
                <a:lnTo>
                  <a:pt x="398310" y="287032"/>
                </a:lnTo>
                <a:lnTo>
                  <a:pt x="399275" y="287032"/>
                </a:lnTo>
                <a:lnTo>
                  <a:pt x="400469" y="284492"/>
                </a:lnTo>
                <a:lnTo>
                  <a:pt x="400824" y="284492"/>
                </a:lnTo>
                <a:lnTo>
                  <a:pt x="400405" y="285762"/>
                </a:lnTo>
                <a:lnTo>
                  <a:pt x="400608" y="285762"/>
                </a:lnTo>
                <a:lnTo>
                  <a:pt x="402869" y="284492"/>
                </a:lnTo>
                <a:lnTo>
                  <a:pt x="402539" y="285330"/>
                </a:lnTo>
                <a:lnTo>
                  <a:pt x="403542" y="284492"/>
                </a:lnTo>
                <a:lnTo>
                  <a:pt x="405079" y="283222"/>
                </a:lnTo>
                <a:lnTo>
                  <a:pt x="417614" y="283222"/>
                </a:lnTo>
                <a:lnTo>
                  <a:pt x="416509" y="284492"/>
                </a:lnTo>
                <a:lnTo>
                  <a:pt x="415366" y="285762"/>
                </a:lnTo>
                <a:lnTo>
                  <a:pt x="417245" y="285762"/>
                </a:lnTo>
                <a:lnTo>
                  <a:pt x="418998" y="284492"/>
                </a:lnTo>
                <a:lnTo>
                  <a:pt x="419379" y="283222"/>
                </a:lnTo>
                <a:lnTo>
                  <a:pt x="420763" y="283222"/>
                </a:lnTo>
                <a:lnTo>
                  <a:pt x="420255" y="284492"/>
                </a:lnTo>
                <a:lnTo>
                  <a:pt x="419646" y="284492"/>
                </a:lnTo>
                <a:lnTo>
                  <a:pt x="418820" y="285762"/>
                </a:lnTo>
                <a:lnTo>
                  <a:pt x="423405" y="283222"/>
                </a:lnTo>
                <a:lnTo>
                  <a:pt x="441833" y="283222"/>
                </a:lnTo>
                <a:lnTo>
                  <a:pt x="445554" y="284492"/>
                </a:lnTo>
                <a:lnTo>
                  <a:pt x="447243" y="284492"/>
                </a:lnTo>
                <a:lnTo>
                  <a:pt x="449199" y="285762"/>
                </a:lnTo>
                <a:lnTo>
                  <a:pt x="446265" y="285762"/>
                </a:lnTo>
                <a:lnTo>
                  <a:pt x="444131" y="287032"/>
                </a:lnTo>
                <a:lnTo>
                  <a:pt x="446659" y="287032"/>
                </a:lnTo>
                <a:lnTo>
                  <a:pt x="449719" y="285762"/>
                </a:lnTo>
                <a:lnTo>
                  <a:pt x="451040" y="287032"/>
                </a:lnTo>
                <a:lnTo>
                  <a:pt x="449326" y="287032"/>
                </a:lnTo>
                <a:lnTo>
                  <a:pt x="452970" y="288302"/>
                </a:lnTo>
                <a:lnTo>
                  <a:pt x="454329" y="289572"/>
                </a:lnTo>
                <a:lnTo>
                  <a:pt x="454329" y="285280"/>
                </a:lnTo>
                <a:lnTo>
                  <a:pt x="451231" y="284492"/>
                </a:lnTo>
                <a:lnTo>
                  <a:pt x="447903" y="283222"/>
                </a:lnTo>
                <a:lnTo>
                  <a:pt x="469938" y="283222"/>
                </a:lnTo>
                <a:lnTo>
                  <a:pt x="486778" y="284492"/>
                </a:lnTo>
                <a:lnTo>
                  <a:pt x="500037" y="284492"/>
                </a:lnTo>
                <a:lnTo>
                  <a:pt x="505980" y="283222"/>
                </a:lnTo>
                <a:lnTo>
                  <a:pt x="478586" y="283222"/>
                </a:lnTo>
                <a:lnTo>
                  <a:pt x="462572" y="281952"/>
                </a:lnTo>
                <a:lnTo>
                  <a:pt x="447408" y="281952"/>
                </a:lnTo>
                <a:lnTo>
                  <a:pt x="451154" y="280682"/>
                </a:lnTo>
                <a:lnTo>
                  <a:pt x="455206" y="279412"/>
                </a:lnTo>
                <a:lnTo>
                  <a:pt x="457060" y="275602"/>
                </a:lnTo>
                <a:lnTo>
                  <a:pt x="459625" y="275602"/>
                </a:lnTo>
                <a:lnTo>
                  <a:pt x="462495" y="274332"/>
                </a:lnTo>
                <a:lnTo>
                  <a:pt x="465518" y="274332"/>
                </a:lnTo>
                <a:lnTo>
                  <a:pt x="465709" y="275590"/>
                </a:lnTo>
                <a:lnTo>
                  <a:pt x="470090" y="274332"/>
                </a:lnTo>
                <a:lnTo>
                  <a:pt x="469519" y="275590"/>
                </a:lnTo>
                <a:lnTo>
                  <a:pt x="467969" y="276872"/>
                </a:lnTo>
                <a:lnTo>
                  <a:pt x="467410" y="278142"/>
                </a:lnTo>
                <a:lnTo>
                  <a:pt x="471170" y="275602"/>
                </a:lnTo>
                <a:lnTo>
                  <a:pt x="471487" y="275386"/>
                </a:lnTo>
                <a:lnTo>
                  <a:pt x="470293" y="275602"/>
                </a:lnTo>
                <a:lnTo>
                  <a:pt x="473036" y="274332"/>
                </a:lnTo>
                <a:lnTo>
                  <a:pt x="471487" y="275386"/>
                </a:lnTo>
                <a:lnTo>
                  <a:pt x="477304" y="274332"/>
                </a:lnTo>
                <a:lnTo>
                  <a:pt x="487540" y="274332"/>
                </a:lnTo>
                <a:lnTo>
                  <a:pt x="481152" y="273062"/>
                </a:lnTo>
                <a:lnTo>
                  <a:pt x="454952" y="273075"/>
                </a:lnTo>
                <a:lnTo>
                  <a:pt x="454444" y="274332"/>
                </a:lnTo>
                <a:lnTo>
                  <a:pt x="451904" y="275602"/>
                </a:lnTo>
                <a:lnTo>
                  <a:pt x="452691" y="275602"/>
                </a:lnTo>
                <a:lnTo>
                  <a:pt x="449503" y="276872"/>
                </a:lnTo>
                <a:lnTo>
                  <a:pt x="452513" y="276872"/>
                </a:lnTo>
                <a:lnTo>
                  <a:pt x="451739" y="278142"/>
                </a:lnTo>
                <a:lnTo>
                  <a:pt x="449872" y="278142"/>
                </a:lnTo>
                <a:lnTo>
                  <a:pt x="449097" y="279412"/>
                </a:lnTo>
                <a:lnTo>
                  <a:pt x="446963" y="279412"/>
                </a:lnTo>
                <a:lnTo>
                  <a:pt x="447116" y="280682"/>
                </a:lnTo>
                <a:lnTo>
                  <a:pt x="447675" y="280682"/>
                </a:lnTo>
                <a:lnTo>
                  <a:pt x="443966" y="281952"/>
                </a:lnTo>
                <a:lnTo>
                  <a:pt x="440512" y="281952"/>
                </a:lnTo>
                <a:lnTo>
                  <a:pt x="437616" y="280682"/>
                </a:lnTo>
                <a:lnTo>
                  <a:pt x="436549" y="280682"/>
                </a:lnTo>
                <a:lnTo>
                  <a:pt x="436816" y="281952"/>
                </a:lnTo>
                <a:lnTo>
                  <a:pt x="433260" y="281952"/>
                </a:lnTo>
                <a:lnTo>
                  <a:pt x="431888" y="280682"/>
                </a:lnTo>
                <a:lnTo>
                  <a:pt x="431660" y="281952"/>
                </a:lnTo>
                <a:lnTo>
                  <a:pt x="402094" y="281952"/>
                </a:lnTo>
                <a:lnTo>
                  <a:pt x="402386" y="280682"/>
                </a:lnTo>
                <a:lnTo>
                  <a:pt x="402361" y="278955"/>
                </a:lnTo>
                <a:lnTo>
                  <a:pt x="402221" y="278142"/>
                </a:lnTo>
                <a:lnTo>
                  <a:pt x="411010" y="276872"/>
                </a:lnTo>
                <a:lnTo>
                  <a:pt x="428802" y="276872"/>
                </a:lnTo>
                <a:lnTo>
                  <a:pt x="437667" y="275602"/>
                </a:lnTo>
                <a:lnTo>
                  <a:pt x="445655" y="275602"/>
                </a:lnTo>
                <a:lnTo>
                  <a:pt x="448144" y="274332"/>
                </a:lnTo>
                <a:lnTo>
                  <a:pt x="431723" y="274332"/>
                </a:lnTo>
                <a:lnTo>
                  <a:pt x="401866" y="276872"/>
                </a:lnTo>
                <a:lnTo>
                  <a:pt x="401116" y="275590"/>
                </a:lnTo>
                <a:lnTo>
                  <a:pt x="400177" y="274739"/>
                </a:lnTo>
                <a:lnTo>
                  <a:pt x="400177" y="279412"/>
                </a:lnTo>
                <a:lnTo>
                  <a:pt x="399986" y="280682"/>
                </a:lnTo>
                <a:lnTo>
                  <a:pt x="399796" y="280682"/>
                </a:lnTo>
                <a:lnTo>
                  <a:pt x="394804" y="281952"/>
                </a:lnTo>
                <a:lnTo>
                  <a:pt x="399338" y="281952"/>
                </a:lnTo>
                <a:lnTo>
                  <a:pt x="397129" y="287032"/>
                </a:lnTo>
                <a:lnTo>
                  <a:pt x="396240" y="286296"/>
                </a:lnTo>
                <a:lnTo>
                  <a:pt x="395084" y="287032"/>
                </a:lnTo>
                <a:lnTo>
                  <a:pt x="391248" y="288302"/>
                </a:lnTo>
                <a:lnTo>
                  <a:pt x="387718" y="289572"/>
                </a:lnTo>
                <a:lnTo>
                  <a:pt x="387654" y="288302"/>
                </a:lnTo>
                <a:lnTo>
                  <a:pt x="386702" y="285762"/>
                </a:lnTo>
                <a:lnTo>
                  <a:pt x="385800" y="284492"/>
                </a:lnTo>
                <a:lnTo>
                  <a:pt x="383984" y="283222"/>
                </a:lnTo>
                <a:lnTo>
                  <a:pt x="383425" y="283222"/>
                </a:lnTo>
                <a:lnTo>
                  <a:pt x="382778" y="281952"/>
                </a:lnTo>
                <a:lnTo>
                  <a:pt x="384873" y="279412"/>
                </a:lnTo>
                <a:lnTo>
                  <a:pt x="386613" y="276872"/>
                </a:lnTo>
                <a:lnTo>
                  <a:pt x="386283" y="274332"/>
                </a:lnTo>
                <a:lnTo>
                  <a:pt x="391185" y="274332"/>
                </a:lnTo>
                <a:lnTo>
                  <a:pt x="389928" y="275640"/>
                </a:lnTo>
                <a:lnTo>
                  <a:pt x="389293" y="276631"/>
                </a:lnTo>
                <a:lnTo>
                  <a:pt x="391172" y="275590"/>
                </a:lnTo>
                <a:lnTo>
                  <a:pt x="395147" y="274332"/>
                </a:lnTo>
                <a:lnTo>
                  <a:pt x="396608" y="275640"/>
                </a:lnTo>
                <a:lnTo>
                  <a:pt x="397929" y="276872"/>
                </a:lnTo>
                <a:lnTo>
                  <a:pt x="391985" y="279412"/>
                </a:lnTo>
                <a:lnTo>
                  <a:pt x="398348" y="276872"/>
                </a:lnTo>
                <a:lnTo>
                  <a:pt x="398957" y="276872"/>
                </a:lnTo>
                <a:lnTo>
                  <a:pt x="399808" y="278142"/>
                </a:lnTo>
                <a:lnTo>
                  <a:pt x="400177" y="279412"/>
                </a:lnTo>
                <a:lnTo>
                  <a:pt x="400177" y="274739"/>
                </a:lnTo>
                <a:lnTo>
                  <a:pt x="399732" y="274332"/>
                </a:lnTo>
                <a:lnTo>
                  <a:pt x="398056" y="273062"/>
                </a:lnTo>
                <a:lnTo>
                  <a:pt x="403415" y="273062"/>
                </a:lnTo>
                <a:lnTo>
                  <a:pt x="402831" y="274332"/>
                </a:lnTo>
                <a:lnTo>
                  <a:pt x="403402" y="274332"/>
                </a:lnTo>
                <a:lnTo>
                  <a:pt x="405066" y="271792"/>
                </a:lnTo>
                <a:lnTo>
                  <a:pt x="413880" y="271792"/>
                </a:lnTo>
                <a:lnTo>
                  <a:pt x="418122" y="270522"/>
                </a:lnTo>
                <a:lnTo>
                  <a:pt x="417703" y="271792"/>
                </a:lnTo>
                <a:lnTo>
                  <a:pt x="417207" y="271792"/>
                </a:lnTo>
                <a:lnTo>
                  <a:pt x="416090" y="273062"/>
                </a:lnTo>
                <a:lnTo>
                  <a:pt x="417144" y="273062"/>
                </a:lnTo>
                <a:lnTo>
                  <a:pt x="418566" y="271792"/>
                </a:lnTo>
                <a:lnTo>
                  <a:pt x="420382" y="270522"/>
                </a:lnTo>
                <a:lnTo>
                  <a:pt x="422668" y="270522"/>
                </a:lnTo>
                <a:lnTo>
                  <a:pt x="422046" y="271792"/>
                </a:lnTo>
                <a:lnTo>
                  <a:pt x="424446" y="270522"/>
                </a:lnTo>
                <a:lnTo>
                  <a:pt x="426796" y="270522"/>
                </a:lnTo>
                <a:lnTo>
                  <a:pt x="429971" y="269252"/>
                </a:lnTo>
                <a:lnTo>
                  <a:pt x="444373" y="269252"/>
                </a:lnTo>
                <a:lnTo>
                  <a:pt x="443420" y="270522"/>
                </a:lnTo>
                <a:lnTo>
                  <a:pt x="443915" y="270522"/>
                </a:lnTo>
                <a:lnTo>
                  <a:pt x="446659" y="271792"/>
                </a:lnTo>
                <a:lnTo>
                  <a:pt x="449351" y="271792"/>
                </a:lnTo>
                <a:lnTo>
                  <a:pt x="448919" y="273062"/>
                </a:lnTo>
                <a:lnTo>
                  <a:pt x="457352" y="273062"/>
                </a:lnTo>
                <a:lnTo>
                  <a:pt x="456311" y="269252"/>
                </a:lnTo>
                <a:lnTo>
                  <a:pt x="448398" y="267982"/>
                </a:lnTo>
                <a:lnTo>
                  <a:pt x="447230" y="267982"/>
                </a:lnTo>
                <a:lnTo>
                  <a:pt x="446125" y="266712"/>
                </a:lnTo>
                <a:lnTo>
                  <a:pt x="446684" y="266712"/>
                </a:lnTo>
                <a:lnTo>
                  <a:pt x="450278" y="264172"/>
                </a:lnTo>
                <a:lnTo>
                  <a:pt x="453021" y="262902"/>
                </a:lnTo>
                <a:lnTo>
                  <a:pt x="453936" y="259092"/>
                </a:lnTo>
                <a:lnTo>
                  <a:pt x="453542" y="259092"/>
                </a:lnTo>
                <a:lnTo>
                  <a:pt x="458431" y="257822"/>
                </a:lnTo>
                <a:lnTo>
                  <a:pt x="461695" y="257822"/>
                </a:lnTo>
                <a:lnTo>
                  <a:pt x="467283" y="256552"/>
                </a:lnTo>
                <a:lnTo>
                  <a:pt x="466534" y="259092"/>
                </a:lnTo>
                <a:lnTo>
                  <a:pt x="465696" y="259092"/>
                </a:lnTo>
                <a:lnTo>
                  <a:pt x="464540" y="260362"/>
                </a:lnTo>
                <a:lnTo>
                  <a:pt x="466115" y="260362"/>
                </a:lnTo>
                <a:lnTo>
                  <a:pt x="469087" y="256552"/>
                </a:lnTo>
                <a:lnTo>
                  <a:pt x="473583" y="256552"/>
                </a:lnTo>
                <a:lnTo>
                  <a:pt x="472833" y="257822"/>
                </a:lnTo>
                <a:lnTo>
                  <a:pt x="477532" y="256552"/>
                </a:lnTo>
                <a:lnTo>
                  <a:pt x="475881" y="256552"/>
                </a:lnTo>
                <a:lnTo>
                  <a:pt x="479933" y="255282"/>
                </a:lnTo>
                <a:lnTo>
                  <a:pt x="483895" y="255282"/>
                </a:lnTo>
                <a:lnTo>
                  <a:pt x="490715" y="254012"/>
                </a:lnTo>
                <a:lnTo>
                  <a:pt x="501027" y="254012"/>
                </a:lnTo>
                <a:lnTo>
                  <a:pt x="504952" y="255282"/>
                </a:lnTo>
                <a:lnTo>
                  <a:pt x="503288" y="255282"/>
                </a:lnTo>
                <a:lnTo>
                  <a:pt x="502856" y="256552"/>
                </a:lnTo>
                <a:lnTo>
                  <a:pt x="506361" y="256552"/>
                </a:lnTo>
                <a:lnTo>
                  <a:pt x="503643" y="257822"/>
                </a:lnTo>
                <a:lnTo>
                  <a:pt x="513765" y="257822"/>
                </a:lnTo>
                <a:lnTo>
                  <a:pt x="515429" y="259092"/>
                </a:lnTo>
                <a:lnTo>
                  <a:pt x="515010" y="259092"/>
                </a:lnTo>
                <a:lnTo>
                  <a:pt x="509193" y="260362"/>
                </a:lnTo>
                <a:lnTo>
                  <a:pt x="511886" y="260362"/>
                </a:lnTo>
                <a:lnTo>
                  <a:pt x="516280" y="261632"/>
                </a:lnTo>
                <a:lnTo>
                  <a:pt x="516750" y="261632"/>
                </a:lnTo>
                <a:lnTo>
                  <a:pt x="514248" y="262902"/>
                </a:lnTo>
                <a:lnTo>
                  <a:pt x="510794" y="264172"/>
                </a:lnTo>
                <a:lnTo>
                  <a:pt x="516610" y="264172"/>
                </a:lnTo>
                <a:lnTo>
                  <a:pt x="515632" y="265442"/>
                </a:lnTo>
                <a:lnTo>
                  <a:pt x="510667" y="265442"/>
                </a:lnTo>
                <a:lnTo>
                  <a:pt x="505599" y="266712"/>
                </a:lnTo>
                <a:lnTo>
                  <a:pt x="513956" y="266712"/>
                </a:lnTo>
                <a:lnTo>
                  <a:pt x="513715" y="267982"/>
                </a:lnTo>
                <a:lnTo>
                  <a:pt x="509511" y="268401"/>
                </a:lnTo>
                <a:lnTo>
                  <a:pt x="505028" y="270522"/>
                </a:lnTo>
                <a:lnTo>
                  <a:pt x="507453" y="270522"/>
                </a:lnTo>
                <a:lnTo>
                  <a:pt x="503491" y="271792"/>
                </a:lnTo>
                <a:lnTo>
                  <a:pt x="501789" y="271792"/>
                </a:lnTo>
                <a:lnTo>
                  <a:pt x="497332" y="273062"/>
                </a:lnTo>
                <a:lnTo>
                  <a:pt x="493293" y="273062"/>
                </a:lnTo>
                <a:lnTo>
                  <a:pt x="491578" y="272161"/>
                </a:lnTo>
                <a:lnTo>
                  <a:pt x="491807" y="273075"/>
                </a:lnTo>
                <a:lnTo>
                  <a:pt x="492594" y="274332"/>
                </a:lnTo>
                <a:lnTo>
                  <a:pt x="491629" y="274332"/>
                </a:lnTo>
                <a:lnTo>
                  <a:pt x="499948" y="275602"/>
                </a:lnTo>
                <a:lnTo>
                  <a:pt x="504494" y="276872"/>
                </a:lnTo>
                <a:lnTo>
                  <a:pt x="507352" y="276872"/>
                </a:lnTo>
                <a:lnTo>
                  <a:pt x="509308" y="278142"/>
                </a:lnTo>
                <a:lnTo>
                  <a:pt x="504875" y="278142"/>
                </a:lnTo>
                <a:lnTo>
                  <a:pt x="502043" y="279412"/>
                </a:lnTo>
                <a:lnTo>
                  <a:pt x="503402" y="279412"/>
                </a:lnTo>
                <a:lnTo>
                  <a:pt x="509816" y="278142"/>
                </a:lnTo>
                <a:lnTo>
                  <a:pt x="513638" y="280682"/>
                </a:lnTo>
                <a:lnTo>
                  <a:pt x="508152" y="280682"/>
                </a:lnTo>
                <a:lnTo>
                  <a:pt x="514515" y="283222"/>
                </a:lnTo>
                <a:lnTo>
                  <a:pt x="515378" y="283222"/>
                </a:lnTo>
                <a:lnTo>
                  <a:pt x="511619" y="284492"/>
                </a:lnTo>
                <a:lnTo>
                  <a:pt x="515632" y="284492"/>
                </a:lnTo>
                <a:lnTo>
                  <a:pt x="513473" y="288201"/>
                </a:lnTo>
                <a:lnTo>
                  <a:pt x="516343" y="288201"/>
                </a:lnTo>
                <a:lnTo>
                  <a:pt x="517359" y="285762"/>
                </a:lnTo>
                <a:lnTo>
                  <a:pt x="533590" y="288302"/>
                </a:lnTo>
                <a:lnTo>
                  <a:pt x="564603" y="290842"/>
                </a:lnTo>
                <a:lnTo>
                  <a:pt x="573265" y="290842"/>
                </a:lnTo>
                <a:lnTo>
                  <a:pt x="536486" y="288302"/>
                </a:lnTo>
                <a:lnTo>
                  <a:pt x="517944" y="285762"/>
                </a:lnTo>
                <a:lnTo>
                  <a:pt x="518198" y="284492"/>
                </a:lnTo>
                <a:lnTo>
                  <a:pt x="518350" y="284492"/>
                </a:lnTo>
                <a:lnTo>
                  <a:pt x="518706" y="280682"/>
                </a:lnTo>
                <a:lnTo>
                  <a:pt x="513270" y="278142"/>
                </a:lnTo>
                <a:lnTo>
                  <a:pt x="508088" y="275602"/>
                </a:lnTo>
                <a:lnTo>
                  <a:pt x="521004" y="276872"/>
                </a:lnTo>
                <a:lnTo>
                  <a:pt x="524700" y="278142"/>
                </a:lnTo>
                <a:lnTo>
                  <a:pt x="524649" y="278955"/>
                </a:lnTo>
                <a:lnTo>
                  <a:pt x="527900" y="278142"/>
                </a:lnTo>
                <a:lnTo>
                  <a:pt x="527951" y="279412"/>
                </a:lnTo>
                <a:lnTo>
                  <a:pt x="526300" y="279412"/>
                </a:lnTo>
                <a:lnTo>
                  <a:pt x="524814" y="280682"/>
                </a:lnTo>
                <a:lnTo>
                  <a:pt x="531723" y="278142"/>
                </a:lnTo>
                <a:lnTo>
                  <a:pt x="536168" y="278142"/>
                </a:lnTo>
                <a:lnTo>
                  <a:pt x="542124" y="279412"/>
                </a:lnTo>
                <a:lnTo>
                  <a:pt x="552653" y="278142"/>
                </a:lnTo>
                <a:lnTo>
                  <a:pt x="552373" y="279412"/>
                </a:lnTo>
                <a:lnTo>
                  <a:pt x="551446" y="280682"/>
                </a:lnTo>
                <a:lnTo>
                  <a:pt x="549871" y="281952"/>
                </a:lnTo>
                <a:lnTo>
                  <a:pt x="553758" y="281952"/>
                </a:lnTo>
                <a:lnTo>
                  <a:pt x="553554" y="278142"/>
                </a:lnTo>
                <a:lnTo>
                  <a:pt x="553478" y="276872"/>
                </a:lnTo>
                <a:lnTo>
                  <a:pt x="558965" y="278142"/>
                </a:lnTo>
                <a:lnTo>
                  <a:pt x="555574" y="281952"/>
                </a:lnTo>
                <a:lnTo>
                  <a:pt x="561555" y="279412"/>
                </a:lnTo>
                <a:lnTo>
                  <a:pt x="561949" y="279247"/>
                </a:lnTo>
                <a:lnTo>
                  <a:pt x="560666" y="279412"/>
                </a:lnTo>
                <a:lnTo>
                  <a:pt x="564540" y="278142"/>
                </a:lnTo>
                <a:lnTo>
                  <a:pt x="561949" y="279247"/>
                </a:lnTo>
                <a:lnTo>
                  <a:pt x="570242" y="278142"/>
                </a:lnTo>
                <a:lnTo>
                  <a:pt x="599859" y="278142"/>
                </a:lnTo>
                <a:lnTo>
                  <a:pt x="605256" y="279412"/>
                </a:lnTo>
                <a:lnTo>
                  <a:pt x="599681" y="281952"/>
                </a:lnTo>
                <a:lnTo>
                  <a:pt x="599795" y="283222"/>
                </a:lnTo>
                <a:lnTo>
                  <a:pt x="601141" y="281952"/>
                </a:lnTo>
                <a:lnTo>
                  <a:pt x="607123" y="281952"/>
                </a:lnTo>
                <a:lnTo>
                  <a:pt x="604278" y="283222"/>
                </a:lnTo>
                <a:lnTo>
                  <a:pt x="602183" y="284492"/>
                </a:lnTo>
                <a:lnTo>
                  <a:pt x="598563" y="284492"/>
                </a:lnTo>
                <a:lnTo>
                  <a:pt x="600684" y="285762"/>
                </a:lnTo>
                <a:lnTo>
                  <a:pt x="607301" y="283222"/>
                </a:lnTo>
                <a:lnTo>
                  <a:pt x="611022" y="284492"/>
                </a:lnTo>
                <a:lnTo>
                  <a:pt x="610514" y="284492"/>
                </a:lnTo>
                <a:lnTo>
                  <a:pt x="607187" y="285762"/>
                </a:lnTo>
                <a:lnTo>
                  <a:pt x="613206" y="285762"/>
                </a:lnTo>
                <a:lnTo>
                  <a:pt x="614121" y="289572"/>
                </a:lnTo>
                <a:lnTo>
                  <a:pt x="614121" y="281317"/>
                </a:lnTo>
                <a:lnTo>
                  <a:pt x="611225" y="279412"/>
                </a:lnTo>
                <a:lnTo>
                  <a:pt x="608088" y="278142"/>
                </a:lnTo>
                <a:lnTo>
                  <a:pt x="604951" y="276872"/>
                </a:lnTo>
                <a:lnTo>
                  <a:pt x="601814" y="275602"/>
                </a:lnTo>
                <a:lnTo>
                  <a:pt x="576910" y="275602"/>
                </a:lnTo>
                <a:lnTo>
                  <a:pt x="579399" y="274332"/>
                </a:lnTo>
                <a:lnTo>
                  <a:pt x="588378" y="273062"/>
                </a:lnTo>
                <a:lnTo>
                  <a:pt x="592277" y="273062"/>
                </a:lnTo>
                <a:lnTo>
                  <a:pt x="598830" y="271792"/>
                </a:lnTo>
                <a:lnTo>
                  <a:pt x="600938" y="270522"/>
                </a:lnTo>
                <a:lnTo>
                  <a:pt x="605142" y="267982"/>
                </a:lnTo>
                <a:lnTo>
                  <a:pt x="610717" y="264172"/>
                </a:lnTo>
                <a:lnTo>
                  <a:pt x="615200" y="260362"/>
                </a:lnTo>
                <a:lnTo>
                  <a:pt x="625221" y="248932"/>
                </a:lnTo>
                <a:close/>
              </a:path>
            </a:pathLst>
          </a:custGeom>
          <a:solidFill>
            <a:srgbClr val="1B295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21126" y="552731"/>
            <a:ext cx="188379" cy="21365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1160836" y="712825"/>
            <a:ext cx="314960" cy="175895"/>
          </a:xfrm>
          <a:custGeom>
            <a:avLst/>
            <a:gdLst/>
            <a:ahLst/>
            <a:cxnLst/>
            <a:rect l="l" t="t" r="r" b="b"/>
            <a:pathLst>
              <a:path w="314959" h="175894">
                <a:moveTo>
                  <a:pt x="21310" y="67564"/>
                </a:moveTo>
                <a:lnTo>
                  <a:pt x="20777" y="67437"/>
                </a:lnTo>
                <a:lnTo>
                  <a:pt x="19342" y="67818"/>
                </a:lnTo>
                <a:lnTo>
                  <a:pt x="19939" y="68072"/>
                </a:lnTo>
                <a:lnTo>
                  <a:pt x="20396" y="67945"/>
                </a:lnTo>
                <a:lnTo>
                  <a:pt x="21310" y="67564"/>
                </a:lnTo>
                <a:close/>
              </a:path>
              <a:path w="314959" h="175894">
                <a:moveTo>
                  <a:pt x="22936" y="68072"/>
                </a:moveTo>
                <a:lnTo>
                  <a:pt x="22390" y="67945"/>
                </a:lnTo>
                <a:lnTo>
                  <a:pt x="21056" y="68326"/>
                </a:lnTo>
                <a:lnTo>
                  <a:pt x="21628" y="68580"/>
                </a:lnTo>
                <a:lnTo>
                  <a:pt x="22059" y="68453"/>
                </a:lnTo>
                <a:lnTo>
                  <a:pt x="22936" y="68072"/>
                </a:lnTo>
                <a:close/>
              </a:path>
              <a:path w="314959" h="175894">
                <a:moveTo>
                  <a:pt x="24676" y="68580"/>
                </a:moveTo>
                <a:lnTo>
                  <a:pt x="24117" y="68326"/>
                </a:lnTo>
                <a:lnTo>
                  <a:pt x="23672" y="68580"/>
                </a:lnTo>
                <a:lnTo>
                  <a:pt x="22783" y="68834"/>
                </a:lnTo>
                <a:lnTo>
                  <a:pt x="23342" y="69088"/>
                </a:lnTo>
                <a:lnTo>
                  <a:pt x="24676" y="68580"/>
                </a:lnTo>
                <a:close/>
              </a:path>
              <a:path w="314959" h="175894">
                <a:moveTo>
                  <a:pt x="26530" y="68961"/>
                </a:moveTo>
                <a:lnTo>
                  <a:pt x="25958" y="68834"/>
                </a:lnTo>
                <a:lnTo>
                  <a:pt x="25488" y="69088"/>
                </a:lnTo>
                <a:lnTo>
                  <a:pt x="24536" y="69342"/>
                </a:lnTo>
                <a:lnTo>
                  <a:pt x="25082" y="69596"/>
                </a:lnTo>
                <a:lnTo>
                  <a:pt x="26530" y="68961"/>
                </a:lnTo>
                <a:close/>
              </a:path>
              <a:path w="314959" h="175894">
                <a:moveTo>
                  <a:pt x="28473" y="69342"/>
                </a:moveTo>
                <a:lnTo>
                  <a:pt x="27901" y="69215"/>
                </a:lnTo>
                <a:lnTo>
                  <a:pt x="27368" y="69469"/>
                </a:lnTo>
                <a:lnTo>
                  <a:pt x="26301" y="69850"/>
                </a:lnTo>
                <a:lnTo>
                  <a:pt x="26835" y="70104"/>
                </a:lnTo>
                <a:lnTo>
                  <a:pt x="28473" y="69342"/>
                </a:lnTo>
                <a:close/>
              </a:path>
              <a:path w="314959" h="175894">
                <a:moveTo>
                  <a:pt x="30505" y="69723"/>
                </a:moveTo>
                <a:lnTo>
                  <a:pt x="29921" y="69596"/>
                </a:lnTo>
                <a:lnTo>
                  <a:pt x="29311" y="69850"/>
                </a:lnTo>
                <a:lnTo>
                  <a:pt x="28079" y="70485"/>
                </a:lnTo>
                <a:lnTo>
                  <a:pt x="28600" y="70612"/>
                </a:lnTo>
                <a:lnTo>
                  <a:pt x="29222" y="70358"/>
                </a:lnTo>
                <a:lnTo>
                  <a:pt x="30505" y="69723"/>
                </a:lnTo>
                <a:close/>
              </a:path>
              <a:path w="314959" h="175894">
                <a:moveTo>
                  <a:pt x="32588" y="69977"/>
                </a:moveTo>
                <a:lnTo>
                  <a:pt x="32004" y="69977"/>
                </a:lnTo>
                <a:lnTo>
                  <a:pt x="31292" y="70358"/>
                </a:lnTo>
                <a:lnTo>
                  <a:pt x="30581" y="70612"/>
                </a:lnTo>
                <a:lnTo>
                  <a:pt x="29870" y="70993"/>
                </a:lnTo>
                <a:lnTo>
                  <a:pt x="30378" y="71120"/>
                </a:lnTo>
                <a:lnTo>
                  <a:pt x="31115" y="70739"/>
                </a:lnTo>
                <a:lnTo>
                  <a:pt x="31851" y="70485"/>
                </a:lnTo>
                <a:lnTo>
                  <a:pt x="32588" y="69977"/>
                </a:lnTo>
                <a:close/>
              </a:path>
              <a:path w="314959" h="175894">
                <a:moveTo>
                  <a:pt x="34709" y="70358"/>
                </a:moveTo>
                <a:lnTo>
                  <a:pt x="34150" y="70231"/>
                </a:lnTo>
                <a:lnTo>
                  <a:pt x="33324" y="70739"/>
                </a:lnTo>
                <a:lnTo>
                  <a:pt x="31673" y="71501"/>
                </a:lnTo>
                <a:lnTo>
                  <a:pt x="32169" y="71628"/>
                </a:lnTo>
                <a:lnTo>
                  <a:pt x="33870" y="70866"/>
                </a:lnTo>
                <a:lnTo>
                  <a:pt x="34709" y="70358"/>
                </a:lnTo>
                <a:close/>
              </a:path>
              <a:path w="314959" h="175894">
                <a:moveTo>
                  <a:pt x="36880" y="70612"/>
                </a:moveTo>
                <a:lnTo>
                  <a:pt x="36334" y="70485"/>
                </a:lnTo>
                <a:lnTo>
                  <a:pt x="35382" y="71120"/>
                </a:lnTo>
                <a:lnTo>
                  <a:pt x="34417" y="71628"/>
                </a:lnTo>
                <a:lnTo>
                  <a:pt x="33489" y="72009"/>
                </a:lnTo>
                <a:lnTo>
                  <a:pt x="33972" y="72136"/>
                </a:lnTo>
                <a:lnTo>
                  <a:pt x="34937" y="71755"/>
                </a:lnTo>
                <a:lnTo>
                  <a:pt x="35928" y="71120"/>
                </a:lnTo>
                <a:lnTo>
                  <a:pt x="36880" y="70612"/>
                </a:lnTo>
                <a:close/>
              </a:path>
              <a:path w="314959" h="175894">
                <a:moveTo>
                  <a:pt x="38315" y="174637"/>
                </a:moveTo>
                <a:lnTo>
                  <a:pt x="38125" y="174523"/>
                </a:lnTo>
                <a:lnTo>
                  <a:pt x="37249" y="175653"/>
                </a:lnTo>
                <a:lnTo>
                  <a:pt x="38315" y="174637"/>
                </a:lnTo>
                <a:close/>
              </a:path>
              <a:path w="314959" h="175894">
                <a:moveTo>
                  <a:pt x="39077" y="70866"/>
                </a:moveTo>
                <a:lnTo>
                  <a:pt x="38531" y="70739"/>
                </a:lnTo>
                <a:lnTo>
                  <a:pt x="37465" y="71501"/>
                </a:lnTo>
                <a:lnTo>
                  <a:pt x="36360" y="72136"/>
                </a:lnTo>
                <a:lnTo>
                  <a:pt x="35306" y="72644"/>
                </a:lnTo>
                <a:lnTo>
                  <a:pt x="35788" y="72771"/>
                </a:lnTo>
                <a:lnTo>
                  <a:pt x="39077" y="70866"/>
                </a:lnTo>
                <a:close/>
              </a:path>
              <a:path w="314959" h="175894">
                <a:moveTo>
                  <a:pt x="41287" y="70993"/>
                </a:moveTo>
                <a:lnTo>
                  <a:pt x="40767" y="70993"/>
                </a:lnTo>
                <a:lnTo>
                  <a:pt x="39573" y="71755"/>
                </a:lnTo>
                <a:lnTo>
                  <a:pt x="38328" y="72517"/>
                </a:lnTo>
                <a:lnTo>
                  <a:pt x="37134" y="73152"/>
                </a:lnTo>
                <a:lnTo>
                  <a:pt x="37604" y="73279"/>
                </a:lnTo>
                <a:lnTo>
                  <a:pt x="38823" y="72644"/>
                </a:lnTo>
                <a:lnTo>
                  <a:pt x="40093" y="71882"/>
                </a:lnTo>
                <a:lnTo>
                  <a:pt x="41287" y="70993"/>
                </a:lnTo>
                <a:close/>
              </a:path>
              <a:path w="314959" h="175894">
                <a:moveTo>
                  <a:pt x="43510" y="71247"/>
                </a:moveTo>
                <a:lnTo>
                  <a:pt x="43002" y="71120"/>
                </a:lnTo>
                <a:lnTo>
                  <a:pt x="41681" y="72136"/>
                </a:lnTo>
                <a:lnTo>
                  <a:pt x="40297" y="73025"/>
                </a:lnTo>
                <a:lnTo>
                  <a:pt x="38963" y="73660"/>
                </a:lnTo>
                <a:lnTo>
                  <a:pt x="39433" y="73787"/>
                </a:lnTo>
                <a:lnTo>
                  <a:pt x="40779" y="73152"/>
                </a:lnTo>
                <a:lnTo>
                  <a:pt x="42189" y="72263"/>
                </a:lnTo>
                <a:lnTo>
                  <a:pt x="43510" y="71247"/>
                </a:lnTo>
                <a:close/>
              </a:path>
              <a:path w="314959" h="175894">
                <a:moveTo>
                  <a:pt x="45745" y="71374"/>
                </a:moveTo>
                <a:lnTo>
                  <a:pt x="45237" y="71374"/>
                </a:lnTo>
                <a:lnTo>
                  <a:pt x="43815" y="72517"/>
                </a:lnTo>
                <a:lnTo>
                  <a:pt x="42265" y="73406"/>
                </a:lnTo>
                <a:lnTo>
                  <a:pt x="40805" y="74295"/>
                </a:lnTo>
                <a:lnTo>
                  <a:pt x="41262" y="74422"/>
                </a:lnTo>
                <a:lnTo>
                  <a:pt x="42748" y="73533"/>
                </a:lnTo>
                <a:lnTo>
                  <a:pt x="44310" y="72517"/>
                </a:lnTo>
                <a:lnTo>
                  <a:pt x="45745" y="71374"/>
                </a:lnTo>
                <a:close/>
              </a:path>
              <a:path w="314959" h="175894">
                <a:moveTo>
                  <a:pt x="47980" y="71501"/>
                </a:moveTo>
                <a:lnTo>
                  <a:pt x="47485" y="71501"/>
                </a:lnTo>
                <a:lnTo>
                  <a:pt x="45948" y="72771"/>
                </a:lnTo>
                <a:lnTo>
                  <a:pt x="44259" y="73914"/>
                </a:lnTo>
                <a:lnTo>
                  <a:pt x="42646" y="74803"/>
                </a:lnTo>
                <a:lnTo>
                  <a:pt x="43103" y="74930"/>
                </a:lnTo>
                <a:lnTo>
                  <a:pt x="44742" y="74041"/>
                </a:lnTo>
                <a:lnTo>
                  <a:pt x="46443" y="72898"/>
                </a:lnTo>
                <a:lnTo>
                  <a:pt x="47980" y="71501"/>
                </a:lnTo>
                <a:close/>
              </a:path>
              <a:path w="314959" h="175894">
                <a:moveTo>
                  <a:pt x="52451" y="71755"/>
                </a:moveTo>
                <a:lnTo>
                  <a:pt x="51981" y="71755"/>
                </a:lnTo>
                <a:lnTo>
                  <a:pt x="50241" y="73406"/>
                </a:lnTo>
                <a:lnTo>
                  <a:pt x="48247" y="74803"/>
                </a:lnTo>
                <a:lnTo>
                  <a:pt x="46342" y="75946"/>
                </a:lnTo>
                <a:lnTo>
                  <a:pt x="46786" y="76073"/>
                </a:lnTo>
                <a:lnTo>
                  <a:pt x="48704" y="74930"/>
                </a:lnTo>
                <a:lnTo>
                  <a:pt x="50711" y="73406"/>
                </a:lnTo>
                <a:lnTo>
                  <a:pt x="52451" y="71755"/>
                </a:lnTo>
                <a:close/>
              </a:path>
              <a:path w="314959" h="175894">
                <a:moveTo>
                  <a:pt x="54775" y="135204"/>
                </a:moveTo>
                <a:lnTo>
                  <a:pt x="54622" y="135013"/>
                </a:lnTo>
                <a:lnTo>
                  <a:pt x="52717" y="135013"/>
                </a:lnTo>
                <a:lnTo>
                  <a:pt x="54775" y="135204"/>
                </a:lnTo>
                <a:close/>
              </a:path>
              <a:path w="314959" h="175894">
                <a:moveTo>
                  <a:pt x="57099" y="138252"/>
                </a:moveTo>
                <a:lnTo>
                  <a:pt x="56667" y="137553"/>
                </a:lnTo>
                <a:lnTo>
                  <a:pt x="54305" y="137553"/>
                </a:lnTo>
                <a:lnTo>
                  <a:pt x="54063" y="137744"/>
                </a:lnTo>
                <a:lnTo>
                  <a:pt x="57099" y="138252"/>
                </a:lnTo>
                <a:close/>
              </a:path>
              <a:path w="314959" h="175894">
                <a:moveTo>
                  <a:pt x="57607" y="132029"/>
                </a:moveTo>
                <a:lnTo>
                  <a:pt x="57518" y="131864"/>
                </a:lnTo>
                <a:lnTo>
                  <a:pt x="54749" y="131203"/>
                </a:lnTo>
                <a:lnTo>
                  <a:pt x="57607" y="132029"/>
                </a:lnTo>
                <a:close/>
              </a:path>
              <a:path w="314959" h="175894">
                <a:moveTo>
                  <a:pt x="61302" y="71882"/>
                </a:moveTo>
                <a:lnTo>
                  <a:pt x="60871" y="71882"/>
                </a:lnTo>
                <a:lnTo>
                  <a:pt x="58877" y="74422"/>
                </a:lnTo>
                <a:lnTo>
                  <a:pt x="56324" y="76581"/>
                </a:lnTo>
                <a:lnTo>
                  <a:pt x="53860" y="78232"/>
                </a:lnTo>
                <a:lnTo>
                  <a:pt x="54203" y="78359"/>
                </a:lnTo>
                <a:lnTo>
                  <a:pt x="56642" y="76708"/>
                </a:lnTo>
                <a:lnTo>
                  <a:pt x="59194" y="74549"/>
                </a:lnTo>
                <a:lnTo>
                  <a:pt x="61302" y="71882"/>
                </a:lnTo>
                <a:close/>
              </a:path>
              <a:path w="314959" h="175894">
                <a:moveTo>
                  <a:pt x="61468" y="145338"/>
                </a:moveTo>
                <a:lnTo>
                  <a:pt x="60083" y="143090"/>
                </a:lnTo>
                <a:lnTo>
                  <a:pt x="51155" y="140093"/>
                </a:lnTo>
                <a:lnTo>
                  <a:pt x="52730" y="138823"/>
                </a:lnTo>
                <a:lnTo>
                  <a:pt x="49263" y="138823"/>
                </a:lnTo>
                <a:lnTo>
                  <a:pt x="47510" y="140093"/>
                </a:lnTo>
                <a:lnTo>
                  <a:pt x="50342" y="141363"/>
                </a:lnTo>
                <a:lnTo>
                  <a:pt x="57111" y="143903"/>
                </a:lnTo>
                <a:lnTo>
                  <a:pt x="58356" y="146443"/>
                </a:lnTo>
                <a:lnTo>
                  <a:pt x="53695" y="151523"/>
                </a:lnTo>
                <a:lnTo>
                  <a:pt x="45910" y="160515"/>
                </a:lnTo>
                <a:lnTo>
                  <a:pt x="39344" y="169303"/>
                </a:lnTo>
                <a:lnTo>
                  <a:pt x="37909" y="174383"/>
                </a:lnTo>
                <a:lnTo>
                  <a:pt x="38125" y="174523"/>
                </a:lnTo>
                <a:lnTo>
                  <a:pt x="45123" y="165493"/>
                </a:lnTo>
                <a:lnTo>
                  <a:pt x="49199" y="160413"/>
                </a:lnTo>
                <a:lnTo>
                  <a:pt x="56197" y="152793"/>
                </a:lnTo>
                <a:lnTo>
                  <a:pt x="61468" y="145338"/>
                </a:lnTo>
                <a:close/>
              </a:path>
              <a:path w="314959" h="175894">
                <a:moveTo>
                  <a:pt x="61849" y="143687"/>
                </a:moveTo>
                <a:lnTo>
                  <a:pt x="60617" y="139052"/>
                </a:lnTo>
                <a:lnTo>
                  <a:pt x="60515" y="138811"/>
                </a:lnTo>
                <a:lnTo>
                  <a:pt x="57099" y="138252"/>
                </a:lnTo>
                <a:lnTo>
                  <a:pt x="60083" y="143090"/>
                </a:lnTo>
                <a:lnTo>
                  <a:pt x="61849" y="143687"/>
                </a:lnTo>
                <a:close/>
              </a:path>
              <a:path w="314959" h="175894">
                <a:moveTo>
                  <a:pt x="62484" y="143903"/>
                </a:moveTo>
                <a:lnTo>
                  <a:pt x="61849" y="143687"/>
                </a:lnTo>
                <a:lnTo>
                  <a:pt x="62064" y="144487"/>
                </a:lnTo>
                <a:lnTo>
                  <a:pt x="62484" y="143903"/>
                </a:lnTo>
                <a:close/>
              </a:path>
              <a:path w="314959" h="175894">
                <a:moveTo>
                  <a:pt x="62928" y="147713"/>
                </a:moveTo>
                <a:lnTo>
                  <a:pt x="62064" y="144487"/>
                </a:lnTo>
                <a:lnTo>
                  <a:pt x="61468" y="145338"/>
                </a:lnTo>
                <a:lnTo>
                  <a:pt x="62928" y="147713"/>
                </a:lnTo>
                <a:close/>
              </a:path>
              <a:path w="314959" h="175894">
                <a:moveTo>
                  <a:pt x="64401" y="136118"/>
                </a:moveTo>
                <a:lnTo>
                  <a:pt x="54775" y="135204"/>
                </a:lnTo>
                <a:lnTo>
                  <a:pt x="55664" y="136283"/>
                </a:lnTo>
                <a:lnTo>
                  <a:pt x="51803" y="136283"/>
                </a:lnTo>
                <a:lnTo>
                  <a:pt x="50507" y="137553"/>
                </a:lnTo>
                <a:lnTo>
                  <a:pt x="52705" y="137553"/>
                </a:lnTo>
                <a:lnTo>
                  <a:pt x="52743" y="138811"/>
                </a:lnTo>
                <a:lnTo>
                  <a:pt x="54063" y="137744"/>
                </a:lnTo>
                <a:lnTo>
                  <a:pt x="52857" y="137553"/>
                </a:lnTo>
                <a:lnTo>
                  <a:pt x="54305" y="137553"/>
                </a:lnTo>
                <a:lnTo>
                  <a:pt x="55880" y="136283"/>
                </a:lnTo>
                <a:lnTo>
                  <a:pt x="56667" y="137553"/>
                </a:lnTo>
                <a:lnTo>
                  <a:pt x="63741" y="137553"/>
                </a:lnTo>
                <a:lnTo>
                  <a:pt x="63614" y="145173"/>
                </a:lnTo>
                <a:lnTo>
                  <a:pt x="64401" y="136118"/>
                </a:lnTo>
                <a:close/>
              </a:path>
              <a:path w="314959" h="175894">
                <a:moveTo>
                  <a:pt x="66014" y="136271"/>
                </a:moveTo>
                <a:lnTo>
                  <a:pt x="65481" y="134289"/>
                </a:lnTo>
                <a:lnTo>
                  <a:pt x="57607" y="132029"/>
                </a:lnTo>
                <a:lnTo>
                  <a:pt x="58585" y="133743"/>
                </a:lnTo>
                <a:lnTo>
                  <a:pt x="53568" y="133743"/>
                </a:lnTo>
                <a:lnTo>
                  <a:pt x="54622" y="135013"/>
                </a:lnTo>
                <a:lnTo>
                  <a:pt x="64490" y="135013"/>
                </a:lnTo>
                <a:lnTo>
                  <a:pt x="64401" y="136118"/>
                </a:lnTo>
                <a:lnTo>
                  <a:pt x="66014" y="136271"/>
                </a:lnTo>
                <a:close/>
              </a:path>
              <a:path w="314959" h="175894">
                <a:moveTo>
                  <a:pt x="66586" y="160870"/>
                </a:moveTo>
                <a:lnTo>
                  <a:pt x="66548" y="152793"/>
                </a:lnTo>
                <a:lnTo>
                  <a:pt x="65506" y="151523"/>
                </a:lnTo>
                <a:lnTo>
                  <a:pt x="63423" y="148983"/>
                </a:lnTo>
                <a:lnTo>
                  <a:pt x="56769" y="154063"/>
                </a:lnTo>
                <a:lnTo>
                  <a:pt x="50558" y="161683"/>
                </a:lnTo>
                <a:lnTo>
                  <a:pt x="48729" y="166763"/>
                </a:lnTo>
                <a:lnTo>
                  <a:pt x="49136" y="168033"/>
                </a:lnTo>
                <a:lnTo>
                  <a:pt x="43992" y="169303"/>
                </a:lnTo>
                <a:lnTo>
                  <a:pt x="38315" y="174637"/>
                </a:lnTo>
                <a:lnTo>
                  <a:pt x="39928" y="175653"/>
                </a:lnTo>
                <a:lnTo>
                  <a:pt x="43815" y="171843"/>
                </a:lnTo>
                <a:lnTo>
                  <a:pt x="46736" y="170573"/>
                </a:lnTo>
                <a:lnTo>
                  <a:pt x="47675" y="170573"/>
                </a:lnTo>
                <a:lnTo>
                  <a:pt x="50038" y="169303"/>
                </a:lnTo>
                <a:lnTo>
                  <a:pt x="51447" y="168033"/>
                </a:lnTo>
                <a:lnTo>
                  <a:pt x="50673" y="166763"/>
                </a:lnTo>
                <a:lnTo>
                  <a:pt x="50622" y="165493"/>
                </a:lnTo>
                <a:lnTo>
                  <a:pt x="51587" y="164223"/>
                </a:lnTo>
                <a:lnTo>
                  <a:pt x="54444" y="159143"/>
                </a:lnTo>
                <a:lnTo>
                  <a:pt x="57429" y="155333"/>
                </a:lnTo>
                <a:lnTo>
                  <a:pt x="59194" y="154063"/>
                </a:lnTo>
                <a:lnTo>
                  <a:pt x="61556" y="152793"/>
                </a:lnTo>
                <a:lnTo>
                  <a:pt x="63347" y="151523"/>
                </a:lnTo>
                <a:lnTo>
                  <a:pt x="64033" y="151523"/>
                </a:lnTo>
                <a:lnTo>
                  <a:pt x="65493" y="156603"/>
                </a:lnTo>
                <a:lnTo>
                  <a:pt x="66205" y="160413"/>
                </a:lnTo>
                <a:lnTo>
                  <a:pt x="66586" y="160870"/>
                </a:lnTo>
                <a:close/>
              </a:path>
              <a:path w="314959" h="175894">
                <a:moveTo>
                  <a:pt x="66763" y="138811"/>
                </a:moveTo>
                <a:lnTo>
                  <a:pt x="66141" y="136283"/>
                </a:lnTo>
                <a:lnTo>
                  <a:pt x="66014" y="136271"/>
                </a:lnTo>
                <a:lnTo>
                  <a:pt x="66751" y="139052"/>
                </a:lnTo>
                <a:lnTo>
                  <a:pt x="66763" y="138811"/>
                </a:lnTo>
                <a:close/>
              </a:path>
              <a:path w="314959" h="175894">
                <a:moveTo>
                  <a:pt x="66929" y="139725"/>
                </a:moveTo>
                <a:lnTo>
                  <a:pt x="66751" y="139052"/>
                </a:lnTo>
                <a:lnTo>
                  <a:pt x="66433" y="140093"/>
                </a:lnTo>
                <a:lnTo>
                  <a:pt x="66929" y="139725"/>
                </a:lnTo>
                <a:close/>
              </a:path>
              <a:path w="314959" h="175894">
                <a:moveTo>
                  <a:pt x="67183" y="134772"/>
                </a:moveTo>
                <a:lnTo>
                  <a:pt x="66395" y="133743"/>
                </a:lnTo>
                <a:lnTo>
                  <a:pt x="61112" y="129933"/>
                </a:lnTo>
                <a:lnTo>
                  <a:pt x="57378" y="131203"/>
                </a:lnTo>
                <a:lnTo>
                  <a:pt x="57137" y="131203"/>
                </a:lnTo>
                <a:lnTo>
                  <a:pt x="57518" y="131864"/>
                </a:lnTo>
                <a:lnTo>
                  <a:pt x="65341" y="133743"/>
                </a:lnTo>
                <a:lnTo>
                  <a:pt x="65481" y="134289"/>
                </a:lnTo>
                <a:lnTo>
                  <a:pt x="67183" y="134772"/>
                </a:lnTo>
                <a:close/>
              </a:path>
              <a:path w="314959" h="175894">
                <a:moveTo>
                  <a:pt x="67487" y="161963"/>
                </a:moveTo>
                <a:lnTo>
                  <a:pt x="66586" y="160870"/>
                </a:lnTo>
                <a:lnTo>
                  <a:pt x="66586" y="161683"/>
                </a:lnTo>
                <a:lnTo>
                  <a:pt x="67487" y="161963"/>
                </a:lnTo>
                <a:close/>
              </a:path>
              <a:path w="314959" h="175894">
                <a:moveTo>
                  <a:pt x="67703" y="142633"/>
                </a:moveTo>
                <a:lnTo>
                  <a:pt x="66979" y="139687"/>
                </a:lnTo>
                <a:lnTo>
                  <a:pt x="67030" y="140093"/>
                </a:lnTo>
                <a:lnTo>
                  <a:pt x="67703" y="142633"/>
                </a:lnTo>
                <a:close/>
              </a:path>
              <a:path w="314959" h="175894">
                <a:moveTo>
                  <a:pt x="67995" y="135013"/>
                </a:moveTo>
                <a:lnTo>
                  <a:pt x="67183" y="134772"/>
                </a:lnTo>
                <a:lnTo>
                  <a:pt x="67805" y="135610"/>
                </a:lnTo>
                <a:lnTo>
                  <a:pt x="67995" y="135013"/>
                </a:lnTo>
                <a:close/>
              </a:path>
              <a:path w="314959" h="175894">
                <a:moveTo>
                  <a:pt x="70396" y="145173"/>
                </a:moveTo>
                <a:lnTo>
                  <a:pt x="67729" y="145173"/>
                </a:lnTo>
                <a:lnTo>
                  <a:pt x="68884" y="145656"/>
                </a:lnTo>
                <a:lnTo>
                  <a:pt x="70396" y="145173"/>
                </a:lnTo>
                <a:close/>
              </a:path>
              <a:path w="314959" h="175894">
                <a:moveTo>
                  <a:pt x="78155" y="166763"/>
                </a:moveTo>
                <a:lnTo>
                  <a:pt x="75933" y="165493"/>
                </a:lnTo>
                <a:lnTo>
                  <a:pt x="75133" y="164223"/>
                </a:lnTo>
                <a:lnTo>
                  <a:pt x="72720" y="160413"/>
                </a:lnTo>
                <a:lnTo>
                  <a:pt x="75336" y="161683"/>
                </a:lnTo>
                <a:lnTo>
                  <a:pt x="77660" y="162953"/>
                </a:lnTo>
                <a:lnTo>
                  <a:pt x="75857" y="160515"/>
                </a:lnTo>
                <a:lnTo>
                  <a:pt x="71793" y="156603"/>
                </a:lnTo>
                <a:lnTo>
                  <a:pt x="71374" y="154520"/>
                </a:lnTo>
                <a:lnTo>
                  <a:pt x="70993" y="154063"/>
                </a:lnTo>
                <a:lnTo>
                  <a:pt x="70472" y="151320"/>
                </a:lnTo>
                <a:lnTo>
                  <a:pt x="65278" y="147713"/>
                </a:lnTo>
                <a:lnTo>
                  <a:pt x="69113" y="151523"/>
                </a:lnTo>
                <a:lnTo>
                  <a:pt x="69494" y="162598"/>
                </a:lnTo>
                <a:lnTo>
                  <a:pt x="74612" y="164223"/>
                </a:lnTo>
                <a:lnTo>
                  <a:pt x="69545" y="164223"/>
                </a:lnTo>
                <a:lnTo>
                  <a:pt x="69494" y="162598"/>
                </a:lnTo>
                <a:lnTo>
                  <a:pt x="67487" y="161963"/>
                </a:lnTo>
                <a:lnTo>
                  <a:pt x="69354" y="164223"/>
                </a:lnTo>
                <a:lnTo>
                  <a:pt x="78155" y="166763"/>
                </a:lnTo>
                <a:close/>
              </a:path>
              <a:path w="314959" h="175894">
                <a:moveTo>
                  <a:pt x="78384" y="162953"/>
                </a:moveTo>
                <a:lnTo>
                  <a:pt x="75006" y="158902"/>
                </a:lnTo>
                <a:lnTo>
                  <a:pt x="74841" y="159143"/>
                </a:lnTo>
                <a:lnTo>
                  <a:pt x="75857" y="160515"/>
                </a:lnTo>
                <a:lnTo>
                  <a:pt x="78384" y="162953"/>
                </a:lnTo>
                <a:close/>
              </a:path>
              <a:path w="314959" h="175894">
                <a:moveTo>
                  <a:pt x="79438" y="115963"/>
                </a:moveTo>
                <a:lnTo>
                  <a:pt x="77876" y="118503"/>
                </a:lnTo>
                <a:lnTo>
                  <a:pt x="78397" y="119227"/>
                </a:lnTo>
                <a:lnTo>
                  <a:pt x="79438" y="115963"/>
                </a:lnTo>
                <a:close/>
              </a:path>
              <a:path w="314959" h="175894">
                <a:moveTo>
                  <a:pt x="80606" y="122313"/>
                </a:moveTo>
                <a:lnTo>
                  <a:pt x="79692" y="121043"/>
                </a:lnTo>
                <a:lnTo>
                  <a:pt x="79565" y="121043"/>
                </a:lnTo>
                <a:lnTo>
                  <a:pt x="79578" y="120878"/>
                </a:lnTo>
                <a:lnTo>
                  <a:pt x="78397" y="119227"/>
                </a:lnTo>
                <a:lnTo>
                  <a:pt x="77419" y="122313"/>
                </a:lnTo>
                <a:lnTo>
                  <a:pt x="80606" y="122313"/>
                </a:lnTo>
                <a:close/>
              </a:path>
              <a:path w="314959" h="175894">
                <a:moveTo>
                  <a:pt x="81127" y="119773"/>
                </a:moveTo>
                <a:lnTo>
                  <a:pt x="79679" y="119773"/>
                </a:lnTo>
                <a:lnTo>
                  <a:pt x="79641" y="120967"/>
                </a:lnTo>
                <a:lnTo>
                  <a:pt x="81127" y="119773"/>
                </a:lnTo>
                <a:close/>
              </a:path>
              <a:path w="314959" h="175894">
                <a:moveTo>
                  <a:pt x="81305" y="112153"/>
                </a:moveTo>
                <a:lnTo>
                  <a:pt x="79997" y="110883"/>
                </a:lnTo>
                <a:lnTo>
                  <a:pt x="79616" y="110883"/>
                </a:lnTo>
                <a:lnTo>
                  <a:pt x="79248" y="109613"/>
                </a:lnTo>
                <a:lnTo>
                  <a:pt x="78917" y="109613"/>
                </a:lnTo>
                <a:lnTo>
                  <a:pt x="77812" y="112153"/>
                </a:lnTo>
                <a:lnTo>
                  <a:pt x="76390" y="113423"/>
                </a:lnTo>
                <a:lnTo>
                  <a:pt x="68529" y="124853"/>
                </a:lnTo>
                <a:lnTo>
                  <a:pt x="71805" y="132473"/>
                </a:lnTo>
                <a:lnTo>
                  <a:pt x="68313" y="136283"/>
                </a:lnTo>
                <a:lnTo>
                  <a:pt x="67805" y="135610"/>
                </a:lnTo>
                <a:lnTo>
                  <a:pt x="66827" y="138811"/>
                </a:lnTo>
                <a:lnTo>
                  <a:pt x="66827" y="139052"/>
                </a:lnTo>
                <a:lnTo>
                  <a:pt x="66979" y="139687"/>
                </a:lnTo>
                <a:lnTo>
                  <a:pt x="69900" y="137553"/>
                </a:lnTo>
                <a:lnTo>
                  <a:pt x="68834" y="137553"/>
                </a:lnTo>
                <a:lnTo>
                  <a:pt x="70764" y="136283"/>
                </a:lnTo>
                <a:lnTo>
                  <a:pt x="71996" y="132473"/>
                </a:lnTo>
                <a:lnTo>
                  <a:pt x="70815" y="123583"/>
                </a:lnTo>
                <a:lnTo>
                  <a:pt x="77330" y="117221"/>
                </a:lnTo>
                <a:lnTo>
                  <a:pt x="80670" y="112153"/>
                </a:lnTo>
                <a:lnTo>
                  <a:pt x="81305" y="112153"/>
                </a:lnTo>
                <a:close/>
              </a:path>
              <a:path w="314959" h="175894">
                <a:moveTo>
                  <a:pt x="82118" y="122313"/>
                </a:moveTo>
                <a:lnTo>
                  <a:pt x="80606" y="122313"/>
                </a:lnTo>
                <a:lnTo>
                  <a:pt x="81394" y="123596"/>
                </a:lnTo>
                <a:lnTo>
                  <a:pt x="82118" y="122313"/>
                </a:lnTo>
                <a:close/>
              </a:path>
              <a:path w="314959" h="175894">
                <a:moveTo>
                  <a:pt x="82689" y="118503"/>
                </a:moveTo>
                <a:lnTo>
                  <a:pt x="81127" y="119773"/>
                </a:lnTo>
                <a:lnTo>
                  <a:pt x="82575" y="119773"/>
                </a:lnTo>
                <a:lnTo>
                  <a:pt x="82689" y="118503"/>
                </a:lnTo>
                <a:close/>
              </a:path>
              <a:path w="314959" h="175894">
                <a:moveTo>
                  <a:pt x="83858" y="116509"/>
                </a:moveTo>
                <a:lnTo>
                  <a:pt x="83718" y="115963"/>
                </a:lnTo>
                <a:lnTo>
                  <a:pt x="82600" y="114693"/>
                </a:lnTo>
                <a:lnTo>
                  <a:pt x="81546" y="112153"/>
                </a:lnTo>
                <a:lnTo>
                  <a:pt x="81305" y="112153"/>
                </a:lnTo>
                <a:lnTo>
                  <a:pt x="83108" y="115963"/>
                </a:lnTo>
                <a:lnTo>
                  <a:pt x="83858" y="116509"/>
                </a:lnTo>
                <a:close/>
              </a:path>
              <a:path w="314959" h="175894">
                <a:moveTo>
                  <a:pt x="85064" y="119773"/>
                </a:moveTo>
                <a:lnTo>
                  <a:pt x="84874" y="119430"/>
                </a:lnTo>
                <a:lnTo>
                  <a:pt x="84899" y="119773"/>
                </a:lnTo>
                <a:lnTo>
                  <a:pt x="85064" y="119773"/>
                </a:lnTo>
                <a:close/>
              </a:path>
              <a:path w="314959" h="175894">
                <a:moveTo>
                  <a:pt x="86118" y="123583"/>
                </a:moveTo>
                <a:lnTo>
                  <a:pt x="83235" y="123583"/>
                </a:lnTo>
                <a:lnTo>
                  <a:pt x="83553" y="119773"/>
                </a:lnTo>
                <a:lnTo>
                  <a:pt x="82575" y="119773"/>
                </a:lnTo>
                <a:lnTo>
                  <a:pt x="82143" y="124853"/>
                </a:lnTo>
                <a:lnTo>
                  <a:pt x="81394" y="123596"/>
                </a:lnTo>
                <a:lnTo>
                  <a:pt x="79235" y="127393"/>
                </a:lnTo>
                <a:lnTo>
                  <a:pt x="79489" y="124853"/>
                </a:lnTo>
                <a:lnTo>
                  <a:pt x="76568" y="123583"/>
                </a:lnTo>
                <a:lnTo>
                  <a:pt x="77406" y="119773"/>
                </a:lnTo>
                <a:lnTo>
                  <a:pt x="76428" y="123583"/>
                </a:lnTo>
                <a:lnTo>
                  <a:pt x="78943" y="127393"/>
                </a:lnTo>
                <a:lnTo>
                  <a:pt x="78282" y="128663"/>
                </a:lnTo>
                <a:lnTo>
                  <a:pt x="75615" y="132473"/>
                </a:lnTo>
                <a:lnTo>
                  <a:pt x="81610" y="127393"/>
                </a:lnTo>
                <a:lnTo>
                  <a:pt x="84620" y="124853"/>
                </a:lnTo>
                <a:lnTo>
                  <a:pt x="86118" y="123583"/>
                </a:lnTo>
                <a:close/>
              </a:path>
              <a:path w="314959" h="175894">
                <a:moveTo>
                  <a:pt x="86614" y="118503"/>
                </a:moveTo>
                <a:lnTo>
                  <a:pt x="84861" y="117233"/>
                </a:lnTo>
                <a:lnTo>
                  <a:pt x="83858" y="116509"/>
                </a:lnTo>
                <a:lnTo>
                  <a:pt x="84378" y="118503"/>
                </a:lnTo>
                <a:lnTo>
                  <a:pt x="84874" y="119430"/>
                </a:lnTo>
                <a:lnTo>
                  <a:pt x="84861" y="117271"/>
                </a:lnTo>
                <a:lnTo>
                  <a:pt x="86614" y="118503"/>
                </a:lnTo>
                <a:close/>
              </a:path>
              <a:path w="314959" h="175894">
                <a:moveTo>
                  <a:pt x="86969" y="71628"/>
                </a:moveTo>
                <a:lnTo>
                  <a:pt x="86601" y="71628"/>
                </a:lnTo>
                <a:lnTo>
                  <a:pt x="86131" y="73025"/>
                </a:lnTo>
                <a:lnTo>
                  <a:pt x="82956" y="78867"/>
                </a:lnTo>
                <a:lnTo>
                  <a:pt x="80352" y="81915"/>
                </a:lnTo>
                <a:lnTo>
                  <a:pt x="77571" y="84328"/>
                </a:lnTo>
                <a:lnTo>
                  <a:pt x="75793" y="85344"/>
                </a:lnTo>
                <a:lnTo>
                  <a:pt x="76225" y="85471"/>
                </a:lnTo>
                <a:lnTo>
                  <a:pt x="86537" y="72898"/>
                </a:lnTo>
                <a:lnTo>
                  <a:pt x="86969" y="71628"/>
                </a:lnTo>
                <a:close/>
              </a:path>
              <a:path w="314959" h="175894">
                <a:moveTo>
                  <a:pt x="88544" y="88011"/>
                </a:moveTo>
                <a:lnTo>
                  <a:pt x="86880" y="89027"/>
                </a:lnTo>
                <a:lnTo>
                  <a:pt x="87287" y="89154"/>
                </a:lnTo>
                <a:lnTo>
                  <a:pt x="88277" y="88519"/>
                </a:lnTo>
                <a:lnTo>
                  <a:pt x="88544" y="88011"/>
                </a:lnTo>
                <a:close/>
              </a:path>
              <a:path w="314959" h="175894">
                <a:moveTo>
                  <a:pt x="88912" y="142633"/>
                </a:moveTo>
                <a:lnTo>
                  <a:pt x="72859" y="141363"/>
                </a:lnTo>
                <a:lnTo>
                  <a:pt x="72618" y="142633"/>
                </a:lnTo>
                <a:lnTo>
                  <a:pt x="72136" y="143903"/>
                </a:lnTo>
                <a:lnTo>
                  <a:pt x="73507" y="143903"/>
                </a:lnTo>
                <a:lnTo>
                  <a:pt x="76631" y="148983"/>
                </a:lnTo>
                <a:lnTo>
                  <a:pt x="76809" y="151523"/>
                </a:lnTo>
                <a:lnTo>
                  <a:pt x="76466" y="150253"/>
                </a:lnTo>
                <a:lnTo>
                  <a:pt x="73101" y="145173"/>
                </a:lnTo>
                <a:lnTo>
                  <a:pt x="70396" y="145173"/>
                </a:lnTo>
                <a:lnTo>
                  <a:pt x="71805" y="147193"/>
                </a:lnTo>
                <a:lnTo>
                  <a:pt x="74396" y="148983"/>
                </a:lnTo>
                <a:lnTo>
                  <a:pt x="74422" y="150952"/>
                </a:lnTo>
                <a:lnTo>
                  <a:pt x="74676" y="151320"/>
                </a:lnTo>
                <a:lnTo>
                  <a:pt x="74701" y="152793"/>
                </a:lnTo>
                <a:lnTo>
                  <a:pt x="74460" y="155333"/>
                </a:lnTo>
                <a:lnTo>
                  <a:pt x="74422" y="150952"/>
                </a:lnTo>
                <a:lnTo>
                  <a:pt x="71805" y="147193"/>
                </a:lnTo>
                <a:lnTo>
                  <a:pt x="70713" y="146443"/>
                </a:lnTo>
                <a:lnTo>
                  <a:pt x="68884" y="145656"/>
                </a:lnTo>
                <a:lnTo>
                  <a:pt x="66509" y="146443"/>
                </a:lnTo>
                <a:lnTo>
                  <a:pt x="69545" y="146443"/>
                </a:lnTo>
                <a:lnTo>
                  <a:pt x="70472" y="151320"/>
                </a:lnTo>
                <a:lnTo>
                  <a:pt x="70764" y="151523"/>
                </a:lnTo>
                <a:lnTo>
                  <a:pt x="71374" y="154520"/>
                </a:lnTo>
                <a:lnTo>
                  <a:pt x="75006" y="158902"/>
                </a:lnTo>
                <a:lnTo>
                  <a:pt x="77584" y="155333"/>
                </a:lnTo>
                <a:lnTo>
                  <a:pt x="77241" y="151523"/>
                </a:lnTo>
                <a:lnTo>
                  <a:pt x="78778" y="147713"/>
                </a:lnTo>
                <a:lnTo>
                  <a:pt x="75120" y="145173"/>
                </a:lnTo>
                <a:lnTo>
                  <a:pt x="74218" y="143903"/>
                </a:lnTo>
                <a:lnTo>
                  <a:pt x="77216" y="142633"/>
                </a:lnTo>
                <a:lnTo>
                  <a:pt x="88912" y="142633"/>
                </a:lnTo>
                <a:close/>
              </a:path>
              <a:path w="314959" h="175894">
                <a:moveTo>
                  <a:pt x="90703" y="118300"/>
                </a:moveTo>
                <a:lnTo>
                  <a:pt x="87312" y="122313"/>
                </a:lnTo>
                <a:lnTo>
                  <a:pt x="90678" y="118503"/>
                </a:lnTo>
                <a:lnTo>
                  <a:pt x="90703" y="118300"/>
                </a:lnTo>
                <a:close/>
              </a:path>
              <a:path w="314959" h="175894">
                <a:moveTo>
                  <a:pt x="90995" y="115963"/>
                </a:moveTo>
                <a:lnTo>
                  <a:pt x="90652" y="115963"/>
                </a:lnTo>
                <a:lnTo>
                  <a:pt x="90309" y="117233"/>
                </a:lnTo>
                <a:lnTo>
                  <a:pt x="90665" y="117233"/>
                </a:lnTo>
                <a:lnTo>
                  <a:pt x="90906" y="116662"/>
                </a:lnTo>
                <a:lnTo>
                  <a:pt x="90995" y="115963"/>
                </a:lnTo>
                <a:close/>
              </a:path>
              <a:path w="314959" h="175894">
                <a:moveTo>
                  <a:pt x="97294" y="71247"/>
                </a:moveTo>
                <a:lnTo>
                  <a:pt x="96939" y="71374"/>
                </a:lnTo>
                <a:lnTo>
                  <a:pt x="96507" y="73152"/>
                </a:lnTo>
                <a:lnTo>
                  <a:pt x="95796" y="75057"/>
                </a:lnTo>
                <a:lnTo>
                  <a:pt x="94157" y="78359"/>
                </a:lnTo>
                <a:lnTo>
                  <a:pt x="94576" y="77978"/>
                </a:lnTo>
                <a:lnTo>
                  <a:pt x="94818" y="77851"/>
                </a:lnTo>
                <a:lnTo>
                  <a:pt x="96024" y="75438"/>
                </a:lnTo>
                <a:lnTo>
                  <a:pt x="96774" y="73406"/>
                </a:lnTo>
                <a:lnTo>
                  <a:pt x="97294" y="71247"/>
                </a:lnTo>
                <a:close/>
              </a:path>
              <a:path w="314959" h="175894">
                <a:moveTo>
                  <a:pt x="97434" y="116954"/>
                </a:moveTo>
                <a:lnTo>
                  <a:pt x="95758" y="115963"/>
                </a:lnTo>
                <a:lnTo>
                  <a:pt x="92138" y="114693"/>
                </a:lnTo>
                <a:lnTo>
                  <a:pt x="91744" y="114693"/>
                </a:lnTo>
                <a:lnTo>
                  <a:pt x="90906" y="116662"/>
                </a:lnTo>
                <a:lnTo>
                  <a:pt x="90703" y="118300"/>
                </a:lnTo>
                <a:lnTo>
                  <a:pt x="91617" y="117233"/>
                </a:lnTo>
                <a:lnTo>
                  <a:pt x="92887" y="117233"/>
                </a:lnTo>
                <a:lnTo>
                  <a:pt x="94615" y="115963"/>
                </a:lnTo>
                <a:lnTo>
                  <a:pt x="97434" y="116954"/>
                </a:lnTo>
                <a:close/>
              </a:path>
              <a:path w="314959" h="175894">
                <a:moveTo>
                  <a:pt x="97891" y="104533"/>
                </a:moveTo>
                <a:lnTo>
                  <a:pt x="97497" y="103670"/>
                </a:lnTo>
                <a:lnTo>
                  <a:pt x="97485" y="104533"/>
                </a:lnTo>
                <a:lnTo>
                  <a:pt x="97891" y="104533"/>
                </a:lnTo>
                <a:close/>
              </a:path>
              <a:path w="314959" h="175894">
                <a:moveTo>
                  <a:pt x="97917" y="111607"/>
                </a:moveTo>
                <a:lnTo>
                  <a:pt x="97650" y="109613"/>
                </a:lnTo>
                <a:lnTo>
                  <a:pt x="97548" y="107581"/>
                </a:lnTo>
                <a:lnTo>
                  <a:pt x="96583" y="108343"/>
                </a:lnTo>
                <a:lnTo>
                  <a:pt x="96278" y="109613"/>
                </a:lnTo>
                <a:lnTo>
                  <a:pt x="97917" y="111607"/>
                </a:lnTo>
                <a:close/>
              </a:path>
              <a:path w="314959" h="175894">
                <a:moveTo>
                  <a:pt x="98094" y="102349"/>
                </a:moveTo>
                <a:lnTo>
                  <a:pt x="97078" y="103263"/>
                </a:lnTo>
                <a:lnTo>
                  <a:pt x="97307" y="103263"/>
                </a:lnTo>
                <a:lnTo>
                  <a:pt x="97497" y="103670"/>
                </a:lnTo>
                <a:lnTo>
                  <a:pt x="97510" y="103263"/>
                </a:lnTo>
                <a:lnTo>
                  <a:pt x="98094" y="102349"/>
                </a:lnTo>
                <a:close/>
              </a:path>
              <a:path w="314959" h="175894">
                <a:moveTo>
                  <a:pt x="98158" y="111899"/>
                </a:moveTo>
                <a:lnTo>
                  <a:pt x="97917" y="111607"/>
                </a:lnTo>
                <a:lnTo>
                  <a:pt x="97993" y="112153"/>
                </a:lnTo>
                <a:lnTo>
                  <a:pt x="98158" y="111899"/>
                </a:lnTo>
                <a:close/>
              </a:path>
              <a:path w="314959" h="175894">
                <a:moveTo>
                  <a:pt x="98209" y="107073"/>
                </a:moveTo>
                <a:lnTo>
                  <a:pt x="97523" y="107073"/>
                </a:lnTo>
                <a:lnTo>
                  <a:pt x="97548" y="107581"/>
                </a:lnTo>
                <a:lnTo>
                  <a:pt x="98209" y="107073"/>
                </a:lnTo>
                <a:close/>
              </a:path>
              <a:path w="314959" h="175894">
                <a:moveTo>
                  <a:pt x="98336" y="106476"/>
                </a:moveTo>
                <a:lnTo>
                  <a:pt x="98209" y="107073"/>
                </a:lnTo>
                <a:lnTo>
                  <a:pt x="98336" y="106476"/>
                </a:lnTo>
                <a:close/>
              </a:path>
              <a:path w="314959" h="175894">
                <a:moveTo>
                  <a:pt x="98488" y="105803"/>
                </a:moveTo>
                <a:lnTo>
                  <a:pt x="97891" y="104533"/>
                </a:lnTo>
                <a:lnTo>
                  <a:pt x="98272" y="105422"/>
                </a:lnTo>
                <a:lnTo>
                  <a:pt x="98336" y="106476"/>
                </a:lnTo>
                <a:lnTo>
                  <a:pt x="98488" y="105803"/>
                </a:lnTo>
                <a:close/>
              </a:path>
              <a:path w="314959" h="175894">
                <a:moveTo>
                  <a:pt x="99326" y="71247"/>
                </a:moveTo>
                <a:lnTo>
                  <a:pt x="98983" y="71247"/>
                </a:lnTo>
                <a:lnTo>
                  <a:pt x="98564" y="73152"/>
                </a:lnTo>
                <a:lnTo>
                  <a:pt x="97891" y="75057"/>
                </a:lnTo>
                <a:lnTo>
                  <a:pt x="96939" y="77089"/>
                </a:lnTo>
                <a:lnTo>
                  <a:pt x="97358" y="76962"/>
                </a:lnTo>
                <a:lnTo>
                  <a:pt x="98234" y="75184"/>
                </a:lnTo>
                <a:lnTo>
                  <a:pt x="98869" y="73279"/>
                </a:lnTo>
                <a:lnTo>
                  <a:pt x="99326" y="71247"/>
                </a:lnTo>
                <a:close/>
              </a:path>
              <a:path w="314959" h="175894">
                <a:moveTo>
                  <a:pt x="99796" y="100723"/>
                </a:moveTo>
                <a:lnTo>
                  <a:pt x="98323" y="101993"/>
                </a:lnTo>
                <a:lnTo>
                  <a:pt x="98094" y="102349"/>
                </a:lnTo>
                <a:lnTo>
                  <a:pt x="99771" y="100850"/>
                </a:lnTo>
                <a:lnTo>
                  <a:pt x="99796" y="100723"/>
                </a:lnTo>
                <a:close/>
              </a:path>
              <a:path w="314959" h="175894">
                <a:moveTo>
                  <a:pt x="101358" y="71120"/>
                </a:moveTo>
                <a:lnTo>
                  <a:pt x="101015" y="71120"/>
                </a:lnTo>
                <a:lnTo>
                  <a:pt x="100660" y="72898"/>
                </a:lnTo>
                <a:lnTo>
                  <a:pt x="99961" y="75057"/>
                </a:lnTo>
                <a:lnTo>
                  <a:pt x="99199" y="76835"/>
                </a:lnTo>
                <a:lnTo>
                  <a:pt x="99580" y="76835"/>
                </a:lnTo>
                <a:lnTo>
                  <a:pt x="100418" y="74803"/>
                </a:lnTo>
                <a:lnTo>
                  <a:pt x="101028" y="72898"/>
                </a:lnTo>
                <a:lnTo>
                  <a:pt x="101358" y="71120"/>
                </a:lnTo>
                <a:close/>
              </a:path>
              <a:path w="314959" h="175894">
                <a:moveTo>
                  <a:pt x="102095" y="109562"/>
                </a:moveTo>
                <a:lnTo>
                  <a:pt x="99923" y="108343"/>
                </a:lnTo>
                <a:lnTo>
                  <a:pt x="100393" y="103263"/>
                </a:lnTo>
                <a:lnTo>
                  <a:pt x="100622" y="101777"/>
                </a:lnTo>
                <a:lnTo>
                  <a:pt x="100825" y="99834"/>
                </a:lnTo>
                <a:lnTo>
                  <a:pt x="99771" y="100850"/>
                </a:lnTo>
                <a:lnTo>
                  <a:pt x="98996" y="105803"/>
                </a:lnTo>
                <a:lnTo>
                  <a:pt x="98920" y="110883"/>
                </a:lnTo>
                <a:lnTo>
                  <a:pt x="98158" y="111899"/>
                </a:lnTo>
                <a:lnTo>
                  <a:pt x="98374" y="112153"/>
                </a:lnTo>
                <a:lnTo>
                  <a:pt x="99212" y="112610"/>
                </a:lnTo>
                <a:lnTo>
                  <a:pt x="98704" y="112153"/>
                </a:lnTo>
                <a:lnTo>
                  <a:pt x="100393" y="110883"/>
                </a:lnTo>
                <a:lnTo>
                  <a:pt x="102095" y="109562"/>
                </a:lnTo>
                <a:close/>
              </a:path>
              <a:path w="314959" h="175894">
                <a:moveTo>
                  <a:pt x="102768" y="119773"/>
                </a:moveTo>
                <a:lnTo>
                  <a:pt x="98158" y="117221"/>
                </a:lnTo>
                <a:lnTo>
                  <a:pt x="97434" y="116954"/>
                </a:lnTo>
                <a:lnTo>
                  <a:pt x="102158" y="119773"/>
                </a:lnTo>
                <a:lnTo>
                  <a:pt x="102768" y="119773"/>
                </a:lnTo>
                <a:close/>
              </a:path>
              <a:path w="314959" h="175894">
                <a:moveTo>
                  <a:pt x="103403" y="70993"/>
                </a:moveTo>
                <a:lnTo>
                  <a:pt x="103047" y="71120"/>
                </a:lnTo>
                <a:lnTo>
                  <a:pt x="102755" y="72771"/>
                </a:lnTo>
                <a:lnTo>
                  <a:pt x="102628" y="73279"/>
                </a:lnTo>
                <a:lnTo>
                  <a:pt x="102057" y="75057"/>
                </a:lnTo>
                <a:lnTo>
                  <a:pt x="101307" y="76835"/>
                </a:lnTo>
                <a:lnTo>
                  <a:pt x="101676" y="76835"/>
                </a:lnTo>
                <a:lnTo>
                  <a:pt x="102501" y="74803"/>
                </a:lnTo>
                <a:lnTo>
                  <a:pt x="102971" y="73279"/>
                </a:lnTo>
                <a:lnTo>
                  <a:pt x="103098" y="72771"/>
                </a:lnTo>
                <a:lnTo>
                  <a:pt x="103403" y="70993"/>
                </a:lnTo>
                <a:close/>
              </a:path>
              <a:path w="314959" h="175894">
                <a:moveTo>
                  <a:pt x="103416" y="98183"/>
                </a:moveTo>
                <a:lnTo>
                  <a:pt x="102425" y="98183"/>
                </a:lnTo>
                <a:lnTo>
                  <a:pt x="100863" y="99453"/>
                </a:lnTo>
                <a:lnTo>
                  <a:pt x="100825" y="99834"/>
                </a:lnTo>
                <a:lnTo>
                  <a:pt x="101219" y="99453"/>
                </a:lnTo>
                <a:lnTo>
                  <a:pt x="103416" y="98183"/>
                </a:lnTo>
                <a:close/>
              </a:path>
              <a:path w="314959" h="175894">
                <a:moveTo>
                  <a:pt x="104000" y="136499"/>
                </a:moveTo>
                <a:lnTo>
                  <a:pt x="98958" y="137553"/>
                </a:lnTo>
                <a:lnTo>
                  <a:pt x="97637" y="140093"/>
                </a:lnTo>
                <a:lnTo>
                  <a:pt x="88912" y="142633"/>
                </a:lnTo>
                <a:lnTo>
                  <a:pt x="99250" y="142633"/>
                </a:lnTo>
                <a:lnTo>
                  <a:pt x="104000" y="136499"/>
                </a:lnTo>
                <a:close/>
              </a:path>
              <a:path w="314959" h="175894">
                <a:moveTo>
                  <a:pt x="105079" y="136283"/>
                </a:moveTo>
                <a:lnTo>
                  <a:pt x="104178" y="136283"/>
                </a:lnTo>
                <a:lnTo>
                  <a:pt x="104000" y="136499"/>
                </a:lnTo>
                <a:lnTo>
                  <a:pt x="105079" y="136283"/>
                </a:lnTo>
                <a:close/>
              </a:path>
              <a:path w="314959" h="175894">
                <a:moveTo>
                  <a:pt x="105321" y="117221"/>
                </a:moveTo>
                <a:lnTo>
                  <a:pt x="105143" y="119773"/>
                </a:lnTo>
                <a:lnTo>
                  <a:pt x="105257" y="118300"/>
                </a:lnTo>
                <a:lnTo>
                  <a:pt x="105321" y="117221"/>
                </a:lnTo>
                <a:close/>
              </a:path>
              <a:path w="314959" h="175894">
                <a:moveTo>
                  <a:pt x="105397" y="115963"/>
                </a:moveTo>
                <a:lnTo>
                  <a:pt x="99212" y="112610"/>
                </a:lnTo>
                <a:lnTo>
                  <a:pt x="101536" y="114693"/>
                </a:lnTo>
                <a:lnTo>
                  <a:pt x="105321" y="117221"/>
                </a:lnTo>
                <a:lnTo>
                  <a:pt x="105397" y="115963"/>
                </a:lnTo>
                <a:close/>
              </a:path>
              <a:path w="314959" h="175894">
                <a:moveTo>
                  <a:pt x="105422" y="70891"/>
                </a:moveTo>
                <a:lnTo>
                  <a:pt x="105067" y="70916"/>
                </a:lnTo>
                <a:lnTo>
                  <a:pt x="104762" y="72859"/>
                </a:lnTo>
                <a:lnTo>
                  <a:pt x="104216" y="74803"/>
                </a:lnTo>
                <a:lnTo>
                  <a:pt x="103466" y="76695"/>
                </a:lnTo>
                <a:lnTo>
                  <a:pt x="103746" y="76619"/>
                </a:lnTo>
                <a:lnTo>
                  <a:pt x="103886" y="76555"/>
                </a:lnTo>
                <a:lnTo>
                  <a:pt x="104597" y="74701"/>
                </a:lnTo>
                <a:lnTo>
                  <a:pt x="105130" y="72809"/>
                </a:lnTo>
                <a:lnTo>
                  <a:pt x="105422" y="70891"/>
                </a:lnTo>
                <a:close/>
              </a:path>
              <a:path w="314959" h="175894">
                <a:moveTo>
                  <a:pt x="107442" y="70802"/>
                </a:moveTo>
                <a:lnTo>
                  <a:pt x="107086" y="70815"/>
                </a:lnTo>
                <a:lnTo>
                  <a:pt x="106934" y="71907"/>
                </a:lnTo>
                <a:lnTo>
                  <a:pt x="106705" y="73012"/>
                </a:lnTo>
                <a:lnTo>
                  <a:pt x="106413" y="74091"/>
                </a:lnTo>
                <a:lnTo>
                  <a:pt x="106540" y="73939"/>
                </a:lnTo>
                <a:lnTo>
                  <a:pt x="106883" y="73660"/>
                </a:lnTo>
                <a:lnTo>
                  <a:pt x="107124" y="72707"/>
                </a:lnTo>
                <a:lnTo>
                  <a:pt x="107302" y="71755"/>
                </a:lnTo>
                <a:lnTo>
                  <a:pt x="107442" y="70802"/>
                </a:lnTo>
                <a:close/>
              </a:path>
              <a:path w="314959" h="175894">
                <a:moveTo>
                  <a:pt x="109448" y="70700"/>
                </a:moveTo>
                <a:lnTo>
                  <a:pt x="109093" y="70713"/>
                </a:lnTo>
                <a:lnTo>
                  <a:pt x="109016" y="71399"/>
                </a:lnTo>
                <a:lnTo>
                  <a:pt x="108762" y="72758"/>
                </a:lnTo>
                <a:lnTo>
                  <a:pt x="109131" y="72644"/>
                </a:lnTo>
                <a:lnTo>
                  <a:pt x="109258" y="71996"/>
                </a:lnTo>
                <a:lnTo>
                  <a:pt x="109448" y="70700"/>
                </a:lnTo>
                <a:close/>
              </a:path>
              <a:path w="314959" h="175894">
                <a:moveTo>
                  <a:pt x="110248" y="96012"/>
                </a:moveTo>
                <a:lnTo>
                  <a:pt x="109918" y="95643"/>
                </a:lnTo>
                <a:lnTo>
                  <a:pt x="108610" y="94373"/>
                </a:lnTo>
                <a:lnTo>
                  <a:pt x="110248" y="96012"/>
                </a:lnTo>
                <a:close/>
              </a:path>
              <a:path w="314959" h="175894">
                <a:moveTo>
                  <a:pt x="111442" y="70612"/>
                </a:moveTo>
                <a:lnTo>
                  <a:pt x="111099" y="70624"/>
                </a:lnTo>
                <a:lnTo>
                  <a:pt x="110972" y="71742"/>
                </a:lnTo>
                <a:lnTo>
                  <a:pt x="110871" y="72313"/>
                </a:lnTo>
                <a:lnTo>
                  <a:pt x="111213" y="72313"/>
                </a:lnTo>
                <a:lnTo>
                  <a:pt x="111315" y="71742"/>
                </a:lnTo>
                <a:lnTo>
                  <a:pt x="111442" y="70612"/>
                </a:lnTo>
                <a:close/>
              </a:path>
              <a:path w="314959" h="175894">
                <a:moveTo>
                  <a:pt x="113068" y="121043"/>
                </a:moveTo>
                <a:lnTo>
                  <a:pt x="108902" y="122313"/>
                </a:lnTo>
                <a:lnTo>
                  <a:pt x="110528" y="122313"/>
                </a:lnTo>
                <a:lnTo>
                  <a:pt x="113068" y="121043"/>
                </a:lnTo>
                <a:close/>
              </a:path>
              <a:path w="314959" h="175894">
                <a:moveTo>
                  <a:pt x="113411" y="101777"/>
                </a:moveTo>
                <a:lnTo>
                  <a:pt x="113144" y="100723"/>
                </a:lnTo>
                <a:lnTo>
                  <a:pt x="111150" y="96913"/>
                </a:lnTo>
                <a:lnTo>
                  <a:pt x="110248" y="96012"/>
                </a:lnTo>
                <a:lnTo>
                  <a:pt x="111074" y="96913"/>
                </a:lnTo>
                <a:lnTo>
                  <a:pt x="112102" y="99453"/>
                </a:lnTo>
                <a:lnTo>
                  <a:pt x="110629" y="101993"/>
                </a:lnTo>
                <a:lnTo>
                  <a:pt x="107619" y="101993"/>
                </a:lnTo>
                <a:lnTo>
                  <a:pt x="108292" y="96418"/>
                </a:lnTo>
                <a:lnTo>
                  <a:pt x="108508" y="94373"/>
                </a:lnTo>
                <a:lnTo>
                  <a:pt x="107950" y="94373"/>
                </a:lnTo>
                <a:lnTo>
                  <a:pt x="107899" y="94869"/>
                </a:lnTo>
                <a:lnTo>
                  <a:pt x="107759" y="95643"/>
                </a:lnTo>
                <a:lnTo>
                  <a:pt x="106197" y="95643"/>
                </a:lnTo>
                <a:lnTo>
                  <a:pt x="105384" y="96913"/>
                </a:lnTo>
                <a:lnTo>
                  <a:pt x="104648" y="96913"/>
                </a:lnTo>
                <a:lnTo>
                  <a:pt x="104584" y="97510"/>
                </a:lnTo>
                <a:lnTo>
                  <a:pt x="107746" y="95681"/>
                </a:lnTo>
                <a:lnTo>
                  <a:pt x="107149" y="99199"/>
                </a:lnTo>
                <a:lnTo>
                  <a:pt x="106553" y="104533"/>
                </a:lnTo>
                <a:lnTo>
                  <a:pt x="103860" y="107073"/>
                </a:lnTo>
                <a:lnTo>
                  <a:pt x="104114" y="101993"/>
                </a:lnTo>
                <a:lnTo>
                  <a:pt x="104584" y="97510"/>
                </a:lnTo>
                <a:lnTo>
                  <a:pt x="103416" y="98183"/>
                </a:lnTo>
                <a:lnTo>
                  <a:pt x="103339" y="103670"/>
                </a:lnTo>
                <a:lnTo>
                  <a:pt x="102209" y="109474"/>
                </a:lnTo>
                <a:lnTo>
                  <a:pt x="105308" y="107073"/>
                </a:lnTo>
                <a:lnTo>
                  <a:pt x="111861" y="101993"/>
                </a:lnTo>
                <a:lnTo>
                  <a:pt x="112979" y="100723"/>
                </a:lnTo>
                <a:lnTo>
                  <a:pt x="113411" y="101777"/>
                </a:lnTo>
                <a:close/>
              </a:path>
              <a:path w="314959" h="175894">
                <a:moveTo>
                  <a:pt x="113449" y="70510"/>
                </a:moveTo>
                <a:lnTo>
                  <a:pt x="113106" y="70523"/>
                </a:lnTo>
                <a:lnTo>
                  <a:pt x="112915" y="72123"/>
                </a:lnTo>
                <a:lnTo>
                  <a:pt x="113296" y="71843"/>
                </a:lnTo>
                <a:lnTo>
                  <a:pt x="113449" y="70510"/>
                </a:lnTo>
                <a:close/>
              </a:path>
              <a:path w="314959" h="175894">
                <a:moveTo>
                  <a:pt x="113512" y="90563"/>
                </a:moveTo>
                <a:lnTo>
                  <a:pt x="113271" y="88036"/>
                </a:lnTo>
                <a:lnTo>
                  <a:pt x="113512" y="90563"/>
                </a:lnTo>
                <a:close/>
              </a:path>
              <a:path w="314959" h="175894">
                <a:moveTo>
                  <a:pt x="114109" y="106159"/>
                </a:moveTo>
                <a:lnTo>
                  <a:pt x="112852" y="107073"/>
                </a:lnTo>
                <a:lnTo>
                  <a:pt x="111874" y="108343"/>
                </a:lnTo>
                <a:lnTo>
                  <a:pt x="114109" y="106159"/>
                </a:lnTo>
                <a:close/>
              </a:path>
              <a:path w="314959" h="175894">
                <a:moveTo>
                  <a:pt x="114452" y="105829"/>
                </a:moveTo>
                <a:lnTo>
                  <a:pt x="114414" y="105422"/>
                </a:lnTo>
                <a:lnTo>
                  <a:pt x="114007" y="103263"/>
                </a:lnTo>
                <a:lnTo>
                  <a:pt x="113411" y="101777"/>
                </a:lnTo>
                <a:lnTo>
                  <a:pt x="114452" y="105829"/>
                </a:lnTo>
                <a:close/>
              </a:path>
              <a:path w="314959" h="175894">
                <a:moveTo>
                  <a:pt x="114465" y="105905"/>
                </a:moveTo>
                <a:lnTo>
                  <a:pt x="114109" y="106159"/>
                </a:lnTo>
                <a:lnTo>
                  <a:pt x="114465" y="105905"/>
                </a:lnTo>
                <a:close/>
              </a:path>
              <a:path w="314959" h="175894">
                <a:moveTo>
                  <a:pt x="114769" y="107073"/>
                </a:moveTo>
                <a:lnTo>
                  <a:pt x="114604" y="105803"/>
                </a:lnTo>
                <a:lnTo>
                  <a:pt x="114528" y="106159"/>
                </a:lnTo>
                <a:lnTo>
                  <a:pt x="114769" y="107073"/>
                </a:lnTo>
                <a:close/>
              </a:path>
              <a:path w="314959" h="175894">
                <a:moveTo>
                  <a:pt x="115417" y="70408"/>
                </a:moveTo>
                <a:lnTo>
                  <a:pt x="115100" y="70421"/>
                </a:lnTo>
                <a:lnTo>
                  <a:pt x="115087" y="70637"/>
                </a:lnTo>
                <a:lnTo>
                  <a:pt x="115417" y="70408"/>
                </a:lnTo>
                <a:close/>
              </a:path>
              <a:path w="314959" h="175894">
                <a:moveTo>
                  <a:pt x="116243" y="96291"/>
                </a:moveTo>
                <a:lnTo>
                  <a:pt x="116141" y="95643"/>
                </a:lnTo>
                <a:lnTo>
                  <a:pt x="114401" y="91795"/>
                </a:lnTo>
                <a:lnTo>
                  <a:pt x="113512" y="90563"/>
                </a:lnTo>
                <a:lnTo>
                  <a:pt x="115227" y="94488"/>
                </a:lnTo>
                <a:lnTo>
                  <a:pt x="116243" y="96291"/>
                </a:lnTo>
                <a:close/>
              </a:path>
              <a:path w="314959" h="175894">
                <a:moveTo>
                  <a:pt x="116281" y="105422"/>
                </a:moveTo>
                <a:lnTo>
                  <a:pt x="115709" y="105803"/>
                </a:lnTo>
                <a:lnTo>
                  <a:pt x="115138" y="105803"/>
                </a:lnTo>
                <a:lnTo>
                  <a:pt x="114769" y="107073"/>
                </a:lnTo>
                <a:lnTo>
                  <a:pt x="116281" y="105422"/>
                </a:lnTo>
                <a:close/>
              </a:path>
              <a:path w="314959" h="175894">
                <a:moveTo>
                  <a:pt x="116763" y="74053"/>
                </a:moveTo>
                <a:lnTo>
                  <a:pt x="115760" y="73494"/>
                </a:lnTo>
                <a:lnTo>
                  <a:pt x="114985" y="74053"/>
                </a:lnTo>
                <a:lnTo>
                  <a:pt x="116763" y="74053"/>
                </a:lnTo>
                <a:close/>
              </a:path>
              <a:path w="314959" h="175894">
                <a:moveTo>
                  <a:pt x="116967" y="101917"/>
                </a:moveTo>
                <a:lnTo>
                  <a:pt x="116674" y="101993"/>
                </a:lnTo>
                <a:lnTo>
                  <a:pt x="116967" y="102082"/>
                </a:lnTo>
                <a:lnTo>
                  <a:pt x="116967" y="101917"/>
                </a:lnTo>
                <a:close/>
              </a:path>
              <a:path w="314959" h="175894">
                <a:moveTo>
                  <a:pt x="117144" y="74244"/>
                </a:moveTo>
                <a:lnTo>
                  <a:pt x="117043" y="74053"/>
                </a:lnTo>
                <a:lnTo>
                  <a:pt x="116763" y="74053"/>
                </a:lnTo>
                <a:lnTo>
                  <a:pt x="117144" y="74244"/>
                </a:lnTo>
                <a:close/>
              </a:path>
              <a:path w="314959" h="175894">
                <a:moveTo>
                  <a:pt x="117309" y="98196"/>
                </a:moveTo>
                <a:lnTo>
                  <a:pt x="116243" y="96291"/>
                </a:lnTo>
                <a:lnTo>
                  <a:pt x="116700" y="99453"/>
                </a:lnTo>
                <a:lnTo>
                  <a:pt x="117309" y="98196"/>
                </a:lnTo>
                <a:close/>
              </a:path>
              <a:path w="314959" h="175894">
                <a:moveTo>
                  <a:pt x="117627" y="89293"/>
                </a:moveTo>
                <a:lnTo>
                  <a:pt x="116763" y="88811"/>
                </a:lnTo>
                <a:lnTo>
                  <a:pt x="117119" y="88265"/>
                </a:lnTo>
                <a:lnTo>
                  <a:pt x="116725" y="88798"/>
                </a:lnTo>
                <a:lnTo>
                  <a:pt x="115366" y="88023"/>
                </a:lnTo>
                <a:lnTo>
                  <a:pt x="113271" y="88023"/>
                </a:lnTo>
                <a:lnTo>
                  <a:pt x="116293" y="89293"/>
                </a:lnTo>
                <a:lnTo>
                  <a:pt x="114465" y="91871"/>
                </a:lnTo>
                <a:lnTo>
                  <a:pt x="115404" y="90728"/>
                </a:lnTo>
                <a:lnTo>
                  <a:pt x="116306" y="89522"/>
                </a:lnTo>
                <a:lnTo>
                  <a:pt x="116446" y="89293"/>
                </a:lnTo>
                <a:lnTo>
                  <a:pt x="117627" y="89293"/>
                </a:lnTo>
                <a:close/>
              </a:path>
              <a:path w="314959" h="175894">
                <a:moveTo>
                  <a:pt x="118033" y="74688"/>
                </a:moveTo>
                <a:lnTo>
                  <a:pt x="117144" y="74244"/>
                </a:lnTo>
                <a:lnTo>
                  <a:pt x="117703" y="75323"/>
                </a:lnTo>
                <a:lnTo>
                  <a:pt x="118033" y="74688"/>
                </a:lnTo>
                <a:close/>
              </a:path>
              <a:path w="314959" h="175894">
                <a:moveTo>
                  <a:pt x="118795" y="102641"/>
                </a:moveTo>
                <a:lnTo>
                  <a:pt x="116967" y="102082"/>
                </a:lnTo>
                <a:lnTo>
                  <a:pt x="116954" y="103263"/>
                </a:lnTo>
                <a:lnTo>
                  <a:pt x="116459" y="104533"/>
                </a:lnTo>
                <a:lnTo>
                  <a:pt x="118795" y="102641"/>
                </a:lnTo>
                <a:close/>
              </a:path>
              <a:path w="314959" h="175894">
                <a:moveTo>
                  <a:pt x="119087" y="101384"/>
                </a:moveTo>
                <a:lnTo>
                  <a:pt x="117868" y="99199"/>
                </a:lnTo>
                <a:lnTo>
                  <a:pt x="117462" y="99453"/>
                </a:lnTo>
                <a:lnTo>
                  <a:pt x="116725" y="99453"/>
                </a:lnTo>
                <a:lnTo>
                  <a:pt x="116979" y="100723"/>
                </a:lnTo>
                <a:lnTo>
                  <a:pt x="116967" y="101917"/>
                </a:lnTo>
                <a:lnTo>
                  <a:pt x="119087" y="101384"/>
                </a:lnTo>
                <a:close/>
              </a:path>
              <a:path w="314959" h="175894">
                <a:moveTo>
                  <a:pt x="119507" y="88709"/>
                </a:moveTo>
                <a:lnTo>
                  <a:pt x="119151" y="88633"/>
                </a:lnTo>
                <a:lnTo>
                  <a:pt x="119024" y="89446"/>
                </a:lnTo>
                <a:lnTo>
                  <a:pt x="119507" y="88709"/>
                </a:lnTo>
                <a:close/>
              </a:path>
              <a:path w="314959" h="175894">
                <a:moveTo>
                  <a:pt x="120256" y="76593"/>
                </a:moveTo>
                <a:lnTo>
                  <a:pt x="119913" y="76161"/>
                </a:lnTo>
                <a:lnTo>
                  <a:pt x="119646" y="76593"/>
                </a:lnTo>
                <a:lnTo>
                  <a:pt x="120256" y="76593"/>
                </a:lnTo>
                <a:close/>
              </a:path>
              <a:path w="314959" h="175894">
                <a:moveTo>
                  <a:pt x="120815" y="100952"/>
                </a:moveTo>
                <a:lnTo>
                  <a:pt x="119087" y="101384"/>
                </a:lnTo>
                <a:lnTo>
                  <a:pt x="119303" y="101777"/>
                </a:lnTo>
                <a:lnTo>
                  <a:pt x="119341" y="102082"/>
                </a:lnTo>
                <a:lnTo>
                  <a:pt x="118922" y="102539"/>
                </a:lnTo>
                <a:lnTo>
                  <a:pt x="120815" y="100952"/>
                </a:lnTo>
                <a:close/>
              </a:path>
              <a:path w="314959" h="175894">
                <a:moveTo>
                  <a:pt x="122415" y="89293"/>
                </a:moveTo>
                <a:lnTo>
                  <a:pt x="120319" y="89293"/>
                </a:lnTo>
                <a:lnTo>
                  <a:pt x="119761" y="90563"/>
                </a:lnTo>
                <a:lnTo>
                  <a:pt x="119049" y="90563"/>
                </a:lnTo>
                <a:lnTo>
                  <a:pt x="118986" y="89293"/>
                </a:lnTo>
                <a:lnTo>
                  <a:pt x="117627" y="89293"/>
                </a:lnTo>
                <a:lnTo>
                  <a:pt x="117424" y="90563"/>
                </a:lnTo>
                <a:lnTo>
                  <a:pt x="117589" y="91833"/>
                </a:lnTo>
                <a:lnTo>
                  <a:pt x="118211" y="93103"/>
                </a:lnTo>
                <a:lnTo>
                  <a:pt x="119227" y="93103"/>
                </a:lnTo>
                <a:lnTo>
                  <a:pt x="120726" y="91833"/>
                </a:lnTo>
                <a:lnTo>
                  <a:pt x="121577" y="90563"/>
                </a:lnTo>
                <a:lnTo>
                  <a:pt x="122415" y="89293"/>
                </a:lnTo>
                <a:close/>
              </a:path>
              <a:path w="314959" h="175894">
                <a:moveTo>
                  <a:pt x="123291" y="122313"/>
                </a:moveTo>
                <a:lnTo>
                  <a:pt x="115366" y="126123"/>
                </a:lnTo>
                <a:lnTo>
                  <a:pt x="107975" y="126123"/>
                </a:lnTo>
                <a:lnTo>
                  <a:pt x="98501" y="127393"/>
                </a:lnTo>
                <a:lnTo>
                  <a:pt x="94361" y="126123"/>
                </a:lnTo>
                <a:lnTo>
                  <a:pt x="86436" y="127393"/>
                </a:lnTo>
                <a:lnTo>
                  <a:pt x="90716" y="126123"/>
                </a:lnTo>
                <a:lnTo>
                  <a:pt x="94361" y="126123"/>
                </a:lnTo>
                <a:lnTo>
                  <a:pt x="100698" y="126123"/>
                </a:lnTo>
                <a:lnTo>
                  <a:pt x="109994" y="124853"/>
                </a:lnTo>
                <a:lnTo>
                  <a:pt x="117182" y="121043"/>
                </a:lnTo>
                <a:lnTo>
                  <a:pt x="114579" y="122313"/>
                </a:lnTo>
                <a:lnTo>
                  <a:pt x="110705" y="123583"/>
                </a:lnTo>
                <a:lnTo>
                  <a:pt x="108762" y="123583"/>
                </a:lnTo>
                <a:lnTo>
                  <a:pt x="102273" y="124853"/>
                </a:lnTo>
                <a:lnTo>
                  <a:pt x="98399" y="122516"/>
                </a:lnTo>
                <a:lnTo>
                  <a:pt x="90195" y="124853"/>
                </a:lnTo>
                <a:lnTo>
                  <a:pt x="98056" y="122313"/>
                </a:lnTo>
                <a:lnTo>
                  <a:pt x="98399" y="122516"/>
                </a:lnTo>
                <a:lnTo>
                  <a:pt x="99110" y="122313"/>
                </a:lnTo>
                <a:lnTo>
                  <a:pt x="104736" y="123583"/>
                </a:lnTo>
                <a:lnTo>
                  <a:pt x="108902" y="122313"/>
                </a:lnTo>
                <a:lnTo>
                  <a:pt x="103301" y="122313"/>
                </a:lnTo>
                <a:lnTo>
                  <a:pt x="101155" y="121043"/>
                </a:lnTo>
                <a:lnTo>
                  <a:pt x="90093" y="121043"/>
                </a:lnTo>
                <a:lnTo>
                  <a:pt x="89027" y="123583"/>
                </a:lnTo>
                <a:lnTo>
                  <a:pt x="84340" y="127393"/>
                </a:lnTo>
                <a:lnTo>
                  <a:pt x="81318" y="129933"/>
                </a:lnTo>
                <a:lnTo>
                  <a:pt x="77711" y="133743"/>
                </a:lnTo>
                <a:lnTo>
                  <a:pt x="71056" y="140093"/>
                </a:lnTo>
                <a:lnTo>
                  <a:pt x="71704" y="140093"/>
                </a:lnTo>
                <a:lnTo>
                  <a:pt x="78651" y="133743"/>
                </a:lnTo>
                <a:lnTo>
                  <a:pt x="80467" y="133743"/>
                </a:lnTo>
                <a:lnTo>
                  <a:pt x="89217" y="132473"/>
                </a:lnTo>
                <a:lnTo>
                  <a:pt x="98971" y="132473"/>
                </a:lnTo>
                <a:lnTo>
                  <a:pt x="108026" y="131203"/>
                </a:lnTo>
                <a:lnTo>
                  <a:pt x="114719" y="128663"/>
                </a:lnTo>
                <a:lnTo>
                  <a:pt x="107899" y="129933"/>
                </a:lnTo>
                <a:lnTo>
                  <a:pt x="97624" y="131203"/>
                </a:lnTo>
                <a:lnTo>
                  <a:pt x="80416" y="131203"/>
                </a:lnTo>
                <a:lnTo>
                  <a:pt x="83248" y="129933"/>
                </a:lnTo>
                <a:lnTo>
                  <a:pt x="84213" y="129933"/>
                </a:lnTo>
                <a:lnTo>
                  <a:pt x="90703" y="128663"/>
                </a:lnTo>
                <a:lnTo>
                  <a:pt x="101879" y="128663"/>
                </a:lnTo>
                <a:lnTo>
                  <a:pt x="113995" y="127393"/>
                </a:lnTo>
                <a:lnTo>
                  <a:pt x="123291" y="122313"/>
                </a:lnTo>
                <a:close/>
              </a:path>
              <a:path w="314959" h="175894">
                <a:moveTo>
                  <a:pt x="124650" y="94488"/>
                </a:moveTo>
                <a:lnTo>
                  <a:pt x="123634" y="91795"/>
                </a:lnTo>
                <a:lnTo>
                  <a:pt x="122745" y="89293"/>
                </a:lnTo>
                <a:lnTo>
                  <a:pt x="124002" y="93103"/>
                </a:lnTo>
                <a:lnTo>
                  <a:pt x="120916" y="96913"/>
                </a:lnTo>
                <a:lnTo>
                  <a:pt x="117322" y="98183"/>
                </a:lnTo>
                <a:lnTo>
                  <a:pt x="117868" y="99199"/>
                </a:lnTo>
                <a:lnTo>
                  <a:pt x="121513" y="96913"/>
                </a:lnTo>
                <a:lnTo>
                  <a:pt x="124650" y="94488"/>
                </a:lnTo>
                <a:close/>
              </a:path>
              <a:path w="314959" h="175894">
                <a:moveTo>
                  <a:pt x="125298" y="96227"/>
                </a:moveTo>
                <a:lnTo>
                  <a:pt x="124790" y="94373"/>
                </a:lnTo>
                <a:lnTo>
                  <a:pt x="124650" y="94488"/>
                </a:lnTo>
                <a:lnTo>
                  <a:pt x="125298" y="96227"/>
                </a:lnTo>
                <a:close/>
              </a:path>
              <a:path w="314959" h="175894">
                <a:moveTo>
                  <a:pt x="126238" y="67259"/>
                </a:moveTo>
                <a:lnTo>
                  <a:pt x="125361" y="67703"/>
                </a:lnTo>
                <a:lnTo>
                  <a:pt x="124460" y="67703"/>
                </a:lnTo>
                <a:lnTo>
                  <a:pt x="125349" y="63893"/>
                </a:lnTo>
                <a:lnTo>
                  <a:pt x="124828" y="63893"/>
                </a:lnTo>
                <a:lnTo>
                  <a:pt x="123532" y="66433"/>
                </a:lnTo>
                <a:lnTo>
                  <a:pt x="114985" y="71513"/>
                </a:lnTo>
                <a:lnTo>
                  <a:pt x="112483" y="72783"/>
                </a:lnTo>
                <a:lnTo>
                  <a:pt x="114490" y="72783"/>
                </a:lnTo>
                <a:lnTo>
                  <a:pt x="115760" y="73494"/>
                </a:lnTo>
                <a:lnTo>
                  <a:pt x="118478" y="71513"/>
                </a:lnTo>
                <a:lnTo>
                  <a:pt x="121208" y="68973"/>
                </a:lnTo>
                <a:lnTo>
                  <a:pt x="122643" y="68973"/>
                </a:lnTo>
                <a:lnTo>
                  <a:pt x="120307" y="70243"/>
                </a:lnTo>
                <a:lnTo>
                  <a:pt x="118033" y="74688"/>
                </a:lnTo>
                <a:lnTo>
                  <a:pt x="119265" y="75323"/>
                </a:lnTo>
                <a:lnTo>
                  <a:pt x="119913" y="76161"/>
                </a:lnTo>
                <a:lnTo>
                  <a:pt x="122758" y="71513"/>
                </a:lnTo>
                <a:lnTo>
                  <a:pt x="124841" y="68973"/>
                </a:lnTo>
                <a:lnTo>
                  <a:pt x="125882" y="67703"/>
                </a:lnTo>
                <a:lnTo>
                  <a:pt x="126238" y="67259"/>
                </a:lnTo>
                <a:close/>
              </a:path>
              <a:path w="314959" h="175894">
                <a:moveTo>
                  <a:pt x="127292" y="96596"/>
                </a:moveTo>
                <a:lnTo>
                  <a:pt x="127101" y="96418"/>
                </a:lnTo>
                <a:lnTo>
                  <a:pt x="126873" y="96913"/>
                </a:lnTo>
                <a:lnTo>
                  <a:pt x="127292" y="96596"/>
                </a:lnTo>
                <a:close/>
              </a:path>
              <a:path w="314959" h="175894">
                <a:moveTo>
                  <a:pt x="127533" y="95377"/>
                </a:moveTo>
                <a:lnTo>
                  <a:pt x="126047" y="95643"/>
                </a:lnTo>
                <a:lnTo>
                  <a:pt x="127101" y="96418"/>
                </a:lnTo>
                <a:lnTo>
                  <a:pt x="127457" y="95669"/>
                </a:lnTo>
                <a:lnTo>
                  <a:pt x="127533" y="95377"/>
                </a:lnTo>
                <a:close/>
              </a:path>
              <a:path w="314959" h="175894">
                <a:moveTo>
                  <a:pt x="127647" y="86487"/>
                </a:moveTo>
                <a:lnTo>
                  <a:pt x="127203" y="85712"/>
                </a:lnTo>
                <a:lnTo>
                  <a:pt x="127469" y="86753"/>
                </a:lnTo>
                <a:lnTo>
                  <a:pt x="127647" y="86487"/>
                </a:lnTo>
                <a:close/>
              </a:path>
              <a:path w="314959" h="175894">
                <a:moveTo>
                  <a:pt x="128701" y="66027"/>
                </a:moveTo>
                <a:lnTo>
                  <a:pt x="126923" y="66433"/>
                </a:lnTo>
                <a:lnTo>
                  <a:pt x="126238" y="67259"/>
                </a:lnTo>
                <a:lnTo>
                  <a:pt x="128701" y="66027"/>
                </a:lnTo>
                <a:close/>
              </a:path>
              <a:path w="314959" h="175894">
                <a:moveTo>
                  <a:pt x="128917" y="91795"/>
                </a:moveTo>
                <a:lnTo>
                  <a:pt x="128409" y="89509"/>
                </a:lnTo>
                <a:lnTo>
                  <a:pt x="127965" y="90563"/>
                </a:lnTo>
                <a:lnTo>
                  <a:pt x="128003" y="91833"/>
                </a:lnTo>
                <a:lnTo>
                  <a:pt x="128841" y="91833"/>
                </a:lnTo>
                <a:close/>
              </a:path>
              <a:path w="314959" h="175894">
                <a:moveTo>
                  <a:pt x="129438" y="95034"/>
                </a:moveTo>
                <a:lnTo>
                  <a:pt x="128727" y="95161"/>
                </a:lnTo>
                <a:lnTo>
                  <a:pt x="127444" y="96494"/>
                </a:lnTo>
                <a:lnTo>
                  <a:pt x="129438" y="95034"/>
                </a:lnTo>
                <a:close/>
              </a:path>
              <a:path w="314959" h="175894">
                <a:moveTo>
                  <a:pt x="129489" y="94348"/>
                </a:moveTo>
                <a:lnTo>
                  <a:pt x="129171" y="92913"/>
                </a:lnTo>
                <a:lnTo>
                  <a:pt x="128816" y="93103"/>
                </a:lnTo>
                <a:lnTo>
                  <a:pt x="127939" y="93103"/>
                </a:lnTo>
                <a:lnTo>
                  <a:pt x="127774" y="94488"/>
                </a:lnTo>
                <a:lnTo>
                  <a:pt x="127533" y="95377"/>
                </a:lnTo>
                <a:lnTo>
                  <a:pt x="128727" y="95161"/>
                </a:lnTo>
                <a:lnTo>
                  <a:pt x="129387" y="94488"/>
                </a:lnTo>
                <a:lnTo>
                  <a:pt x="129489" y="94348"/>
                </a:lnTo>
                <a:close/>
              </a:path>
              <a:path w="314959" h="175894">
                <a:moveTo>
                  <a:pt x="131229" y="71704"/>
                </a:moveTo>
                <a:lnTo>
                  <a:pt x="131216" y="69583"/>
                </a:lnTo>
                <a:lnTo>
                  <a:pt x="130873" y="69596"/>
                </a:lnTo>
                <a:lnTo>
                  <a:pt x="130873" y="72186"/>
                </a:lnTo>
                <a:lnTo>
                  <a:pt x="131229" y="71704"/>
                </a:lnTo>
                <a:close/>
              </a:path>
              <a:path w="314959" h="175894">
                <a:moveTo>
                  <a:pt x="134442" y="63893"/>
                </a:moveTo>
                <a:lnTo>
                  <a:pt x="130441" y="65163"/>
                </a:lnTo>
                <a:lnTo>
                  <a:pt x="128701" y="66027"/>
                </a:lnTo>
                <a:lnTo>
                  <a:pt x="132524" y="65163"/>
                </a:lnTo>
                <a:lnTo>
                  <a:pt x="130479" y="67703"/>
                </a:lnTo>
                <a:lnTo>
                  <a:pt x="125603" y="72783"/>
                </a:lnTo>
                <a:lnTo>
                  <a:pt x="121970" y="77863"/>
                </a:lnTo>
                <a:lnTo>
                  <a:pt x="121361" y="77863"/>
                </a:lnTo>
                <a:lnTo>
                  <a:pt x="120510" y="76593"/>
                </a:lnTo>
                <a:lnTo>
                  <a:pt x="120256" y="76593"/>
                </a:lnTo>
                <a:lnTo>
                  <a:pt x="122212" y="79133"/>
                </a:lnTo>
                <a:lnTo>
                  <a:pt x="122821" y="79133"/>
                </a:lnTo>
                <a:lnTo>
                  <a:pt x="123736" y="77863"/>
                </a:lnTo>
                <a:lnTo>
                  <a:pt x="124040" y="77444"/>
                </a:lnTo>
                <a:lnTo>
                  <a:pt x="123964" y="77774"/>
                </a:lnTo>
                <a:lnTo>
                  <a:pt x="123723" y="78651"/>
                </a:lnTo>
                <a:lnTo>
                  <a:pt x="123444" y="79502"/>
                </a:lnTo>
                <a:lnTo>
                  <a:pt x="123723" y="79768"/>
                </a:lnTo>
                <a:lnTo>
                  <a:pt x="124104" y="78587"/>
                </a:lnTo>
                <a:lnTo>
                  <a:pt x="124421" y="77393"/>
                </a:lnTo>
                <a:lnTo>
                  <a:pt x="124548" y="76733"/>
                </a:lnTo>
                <a:lnTo>
                  <a:pt x="126492" y="74053"/>
                </a:lnTo>
                <a:lnTo>
                  <a:pt x="126746" y="73761"/>
                </a:lnTo>
                <a:lnTo>
                  <a:pt x="126530" y="75844"/>
                </a:lnTo>
                <a:lnTo>
                  <a:pt x="125971" y="78270"/>
                </a:lnTo>
                <a:lnTo>
                  <a:pt x="125171" y="80632"/>
                </a:lnTo>
                <a:lnTo>
                  <a:pt x="125907" y="79476"/>
                </a:lnTo>
                <a:lnTo>
                  <a:pt x="126542" y="77304"/>
                </a:lnTo>
                <a:lnTo>
                  <a:pt x="126974" y="75107"/>
                </a:lnTo>
                <a:lnTo>
                  <a:pt x="127139" y="73291"/>
                </a:lnTo>
                <a:lnTo>
                  <a:pt x="128905" y="71183"/>
                </a:lnTo>
                <a:lnTo>
                  <a:pt x="128828" y="73317"/>
                </a:lnTo>
                <a:lnTo>
                  <a:pt x="128778" y="73888"/>
                </a:lnTo>
                <a:lnTo>
                  <a:pt x="128524" y="75488"/>
                </a:lnTo>
                <a:lnTo>
                  <a:pt x="128968" y="74853"/>
                </a:lnTo>
                <a:lnTo>
                  <a:pt x="129184" y="73317"/>
                </a:lnTo>
                <a:lnTo>
                  <a:pt x="129247" y="70777"/>
                </a:lnTo>
                <a:lnTo>
                  <a:pt x="131838" y="67703"/>
                </a:lnTo>
                <a:lnTo>
                  <a:pt x="133565" y="65163"/>
                </a:lnTo>
                <a:lnTo>
                  <a:pt x="134442" y="63893"/>
                </a:lnTo>
                <a:close/>
              </a:path>
              <a:path w="314959" h="175894">
                <a:moveTo>
                  <a:pt x="144170" y="58166"/>
                </a:moveTo>
                <a:lnTo>
                  <a:pt x="117348" y="46101"/>
                </a:lnTo>
                <a:lnTo>
                  <a:pt x="90462" y="32893"/>
                </a:lnTo>
                <a:lnTo>
                  <a:pt x="63500" y="18542"/>
                </a:lnTo>
                <a:lnTo>
                  <a:pt x="43154" y="6985"/>
                </a:lnTo>
                <a:lnTo>
                  <a:pt x="41808" y="6223"/>
                </a:lnTo>
                <a:lnTo>
                  <a:pt x="39128" y="4699"/>
                </a:lnTo>
                <a:lnTo>
                  <a:pt x="38989" y="4622"/>
                </a:lnTo>
                <a:lnTo>
                  <a:pt x="38989" y="12827"/>
                </a:lnTo>
                <a:lnTo>
                  <a:pt x="38011" y="12573"/>
                </a:lnTo>
                <a:lnTo>
                  <a:pt x="36918" y="12573"/>
                </a:lnTo>
                <a:lnTo>
                  <a:pt x="34683" y="13081"/>
                </a:lnTo>
                <a:lnTo>
                  <a:pt x="33540" y="13589"/>
                </a:lnTo>
                <a:lnTo>
                  <a:pt x="32334" y="14097"/>
                </a:lnTo>
                <a:lnTo>
                  <a:pt x="31775" y="13843"/>
                </a:lnTo>
                <a:lnTo>
                  <a:pt x="32270" y="13589"/>
                </a:lnTo>
                <a:lnTo>
                  <a:pt x="33007" y="13208"/>
                </a:lnTo>
                <a:lnTo>
                  <a:pt x="34150" y="12827"/>
                </a:lnTo>
                <a:lnTo>
                  <a:pt x="36588" y="12192"/>
                </a:lnTo>
                <a:lnTo>
                  <a:pt x="37820" y="12192"/>
                </a:lnTo>
                <a:lnTo>
                  <a:pt x="38900" y="12700"/>
                </a:lnTo>
                <a:lnTo>
                  <a:pt x="38989" y="12827"/>
                </a:lnTo>
                <a:lnTo>
                  <a:pt x="38989" y="4622"/>
                </a:lnTo>
                <a:lnTo>
                  <a:pt x="38696" y="4457"/>
                </a:lnTo>
                <a:lnTo>
                  <a:pt x="38696" y="12319"/>
                </a:lnTo>
                <a:lnTo>
                  <a:pt x="38341" y="12192"/>
                </a:lnTo>
                <a:lnTo>
                  <a:pt x="37642" y="11938"/>
                </a:lnTo>
                <a:lnTo>
                  <a:pt x="36449" y="11938"/>
                </a:lnTo>
                <a:lnTo>
                  <a:pt x="33997" y="12446"/>
                </a:lnTo>
                <a:lnTo>
                  <a:pt x="32753" y="12954"/>
                </a:lnTo>
                <a:lnTo>
                  <a:pt x="31419" y="13589"/>
                </a:lnTo>
                <a:lnTo>
                  <a:pt x="30873" y="13208"/>
                </a:lnTo>
                <a:lnTo>
                  <a:pt x="32219" y="12573"/>
                </a:lnTo>
                <a:lnTo>
                  <a:pt x="33477" y="12065"/>
                </a:lnTo>
                <a:lnTo>
                  <a:pt x="36131" y="11557"/>
                </a:lnTo>
                <a:lnTo>
                  <a:pt x="37465" y="11557"/>
                </a:lnTo>
                <a:lnTo>
                  <a:pt x="38595" y="12065"/>
                </a:lnTo>
                <a:lnTo>
                  <a:pt x="38696" y="12319"/>
                </a:lnTo>
                <a:lnTo>
                  <a:pt x="38696" y="4457"/>
                </a:lnTo>
                <a:lnTo>
                  <a:pt x="38366" y="4445"/>
                </a:lnTo>
                <a:lnTo>
                  <a:pt x="38366" y="11684"/>
                </a:lnTo>
                <a:lnTo>
                  <a:pt x="38087" y="11557"/>
                </a:lnTo>
                <a:lnTo>
                  <a:pt x="37249" y="11176"/>
                </a:lnTo>
                <a:lnTo>
                  <a:pt x="35966" y="11176"/>
                </a:lnTo>
                <a:lnTo>
                  <a:pt x="33312" y="11811"/>
                </a:lnTo>
                <a:lnTo>
                  <a:pt x="31965" y="12319"/>
                </a:lnTo>
                <a:lnTo>
                  <a:pt x="30518" y="13081"/>
                </a:lnTo>
                <a:lnTo>
                  <a:pt x="29972" y="12700"/>
                </a:lnTo>
                <a:lnTo>
                  <a:pt x="30454" y="12446"/>
                </a:lnTo>
                <a:lnTo>
                  <a:pt x="31419" y="11938"/>
                </a:lnTo>
                <a:lnTo>
                  <a:pt x="32791" y="11430"/>
                </a:lnTo>
                <a:lnTo>
                  <a:pt x="35648" y="10795"/>
                </a:lnTo>
                <a:lnTo>
                  <a:pt x="37071" y="10922"/>
                </a:lnTo>
                <a:lnTo>
                  <a:pt x="38290" y="11557"/>
                </a:lnTo>
                <a:lnTo>
                  <a:pt x="38366" y="11684"/>
                </a:lnTo>
                <a:lnTo>
                  <a:pt x="38366" y="4445"/>
                </a:lnTo>
                <a:lnTo>
                  <a:pt x="38023" y="4445"/>
                </a:lnTo>
                <a:lnTo>
                  <a:pt x="38023" y="11049"/>
                </a:lnTo>
                <a:lnTo>
                  <a:pt x="37426" y="10795"/>
                </a:lnTo>
                <a:lnTo>
                  <a:pt x="36842" y="10541"/>
                </a:lnTo>
                <a:lnTo>
                  <a:pt x="35471" y="10541"/>
                </a:lnTo>
                <a:lnTo>
                  <a:pt x="32626" y="11176"/>
                </a:lnTo>
                <a:lnTo>
                  <a:pt x="31178" y="11684"/>
                </a:lnTo>
                <a:lnTo>
                  <a:pt x="29616" y="12446"/>
                </a:lnTo>
                <a:lnTo>
                  <a:pt x="29057" y="12192"/>
                </a:lnTo>
                <a:lnTo>
                  <a:pt x="29578" y="11938"/>
                </a:lnTo>
                <a:lnTo>
                  <a:pt x="30632" y="11430"/>
                </a:lnTo>
                <a:lnTo>
                  <a:pt x="32105" y="10795"/>
                </a:lnTo>
                <a:lnTo>
                  <a:pt x="35166" y="10160"/>
                </a:lnTo>
                <a:lnTo>
                  <a:pt x="36677" y="10160"/>
                </a:lnTo>
                <a:lnTo>
                  <a:pt x="37960" y="10922"/>
                </a:lnTo>
                <a:lnTo>
                  <a:pt x="38023" y="11049"/>
                </a:lnTo>
                <a:lnTo>
                  <a:pt x="38023" y="4445"/>
                </a:lnTo>
                <a:lnTo>
                  <a:pt x="37655" y="4445"/>
                </a:lnTo>
                <a:lnTo>
                  <a:pt x="37655" y="10414"/>
                </a:lnTo>
                <a:lnTo>
                  <a:pt x="37160" y="10160"/>
                </a:lnTo>
                <a:lnTo>
                  <a:pt x="36410" y="9779"/>
                </a:lnTo>
                <a:lnTo>
                  <a:pt x="34975" y="9779"/>
                </a:lnTo>
                <a:lnTo>
                  <a:pt x="31940" y="10541"/>
                </a:lnTo>
                <a:lnTo>
                  <a:pt x="30391" y="11049"/>
                </a:lnTo>
                <a:lnTo>
                  <a:pt x="28714" y="11938"/>
                </a:lnTo>
                <a:lnTo>
                  <a:pt x="28130" y="11684"/>
                </a:lnTo>
                <a:lnTo>
                  <a:pt x="28625" y="11430"/>
                </a:lnTo>
                <a:lnTo>
                  <a:pt x="29845" y="10795"/>
                </a:lnTo>
                <a:lnTo>
                  <a:pt x="31419" y="10160"/>
                </a:lnTo>
                <a:lnTo>
                  <a:pt x="34671" y="9398"/>
                </a:lnTo>
                <a:lnTo>
                  <a:pt x="36258" y="9525"/>
                </a:lnTo>
                <a:lnTo>
                  <a:pt x="37604" y="10287"/>
                </a:lnTo>
                <a:lnTo>
                  <a:pt x="37655" y="10414"/>
                </a:lnTo>
                <a:lnTo>
                  <a:pt x="37655" y="4445"/>
                </a:lnTo>
                <a:lnTo>
                  <a:pt x="37261" y="4445"/>
                </a:lnTo>
                <a:lnTo>
                  <a:pt x="37261" y="9779"/>
                </a:lnTo>
                <a:lnTo>
                  <a:pt x="36474" y="9398"/>
                </a:lnTo>
                <a:lnTo>
                  <a:pt x="35966" y="9144"/>
                </a:lnTo>
                <a:lnTo>
                  <a:pt x="34467" y="9144"/>
                </a:lnTo>
                <a:lnTo>
                  <a:pt x="31254" y="9779"/>
                </a:lnTo>
                <a:lnTo>
                  <a:pt x="29578" y="10541"/>
                </a:lnTo>
                <a:lnTo>
                  <a:pt x="27762" y="11430"/>
                </a:lnTo>
                <a:lnTo>
                  <a:pt x="27101" y="11176"/>
                </a:lnTo>
                <a:lnTo>
                  <a:pt x="27571" y="10922"/>
                </a:lnTo>
                <a:lnTo>
                  <a:pt x="28981" y="10160"/>
                </a:lnTo>
                <a:lnTo>
                  <a:pt x="30695" y="9525"/>
                </a:lnTo>
                <a:lnTo>
                  <a:pt x="34163" y="8636"/>
                </a:lnTo>
                <a:lnTo>
                  <a:pt x="35826" y="8763"/>
                </a:lnTo>
                <a:lnTo>
                  <a:pt x="37211" y="9652"/>
                </a:lnTo>
                <a:lnTo>
                  <a:pt x="37261" y="9779"/>
                </a:lnTo>
                <a:lnTo>
                  <a:pt x="37261" y="4445"/>
                </a:lnTo>
                <a:lnTo>
                  <a:pt x="36817" y="4445"/>
                </a:lnTo>
                <a:lnTo>
                  <a:pt x="36817" y="9144"/>
                </a:lnTo>
                <a:lnTo>
                  <a:pt x="35750" y="8636"/>
                </a:lnTo>
                <a:lnTo>
                  <a:pt x="35483" y="8509"/>
                </a:lnTo>
                <a:lnTo>
                  <a:pt x="33934" y="8382"/>
                </a:lnTo>
                <a:lnTo>
                  <a:pt x="30518" y="9144"/>
                </a:lnTo>
                <a:lnTo>
                  <a:pt x="28676" y="9906"/>
                </a:lnTo>
                <a:lnTo>
                  <a:pt x="26670" y="10922"/>
                </a:lnTo>
                <a:lnTo>
                  <a:pt x="25882" y="10795"/>
                </a:lnTo>
                <a:lnTo>
                  <a:pt x="26111" y="10668"/>
                </a:lnTo>
                <a:lnTo>
                  <a:pt x="28003" y="9652"/>
                </a:lnTo>
                <a:lnTo>
                  <a:pt x="29921" y="8763"/>
                </a:lnTo>
                <a:lnTo>
                  <a:pt x="33629" y="8001"/>
                </a:lnTo>
                <a:lnTo>
                  <a:pt x="35344" y="8128"/>
                </a:lnTo>
                <a:lnTo>
                  <a:pt x="36779" y="9017"/>
                </a:lnTo>
                <a:lnTo>
                  <a:pt x="36817" y="9144"/>
                </a:lnTo>
                <a:lnTo>
                  <a:pt x="36817" y="4445"/>
                </a:lnTo>
                <a:lnTo>
                  <a:pt x="36283" y="4445"/>
                </a:lnTo>
                <a:lnTo>
                  <a:pt x="36283" y="8382"/>
                </a:lnTo>
                <a:lnTo>
                  <a:pt x="36055" y="8255"/>
                </a:lnTo>
                <a:lnTo>
                  <a:pt x="35509" y="8001"/>
                </a:lnTo>
                <a:lnTo>
                  <a:pt x="34963" y="7747"/>
                </a:lnTo>
                <a:lnTo>
                  <a:pt x="33375" y="7747"/>
                </a:lnTo>
                <a:lnTo>
                  <a:pt x="29718" y="8509"/>
                </a:lnTo>
                <a:lnTo>
                  <a:pt x="27635" y="9398"/>
                </a:lnTo>
                <a:lnTo>
                  <a:pt x="25349" y="10668"/>
                </a:lnTo>
                <a:lnTo>
                  <a:pt x="25031" y="10668"/>
                </a:lnTo>
                <a:lnTo>
                  <a:pt x="24358" y="10541"/>
                </a:lnTo>
                <a:lnTo>
                  <a:pt x="26822" y="9144"/>
                </a:lnTo>
                <a:lnTo>
                  <a:pt x="29083" y="8255"/>
                </a:lnTo>
                <a:lnTo>
                  <a:pt x="33070" y="7239"/>
                </a:lnTo>
                <a:lnTo>
                  <a:pt x="34823" y="7493"/>
                </a:lnTo>
                <a:lnTo>
                  <a:pt x="36055" y="8255"/>
                </a:lnTo>
                <a:lnTo>
                  <a:pt x="36283" y="8382"/>
                </a:lnTo>
                <a:lnTo>
                  <a:pt x="36283" y="4445"/>
                </a:lnTo>
                <a:lnTo>
                  <a:pt x="35801" y="4445"/>
                </a:lnTo>
                <a:lnTo>
                  <a:pt x="35801" y="7747"/>
                </a:lnTo>
                <a:lnTo>
                  <a:pt x="34683" y="7239"/>
                </a:lnTo>
                <a:lnTo>
                  <a:pt x="34404" y="7112"/>
                </a:lnTo>
                <a:lnTo>
                  <a:pt x="32804" y="6985"/>
                </a:lnTo>
                <a:lnTo>
                  <a:pt x="28841" y="7874"/>
                </a:lnTo>
                <a:lnTo>
                  <a:pt x="26416" y="9017"/>
                </a:lnTo>
                <a:lnTo>
                  <a:pt x="23723" y="10541"/>
                </a:lnTo>
                <a:lnTo>
                  <a:pt x="23558" y="10541"/>
                </a:lnTo>
                <a:lnTo>
                  <a:pt x="23075" y="10160"/>
                </a:lnTo>
                <a:lnTo>
                  <a:pt x="23304" y="10033"/>
                </a:lnTo>
                <a:lnTo>
                  <a:pt x="25819" y="8636"/>
                </a:lnTo>
                <a:lnTo>
                  <a:pt x="28295" y="7493"/>
                </a:lnTo>
                <a:lnTo>
                  <a:pt x="32499" y="6604"/>
                </a:lnTo>
                <a:lnTo>
                  <a:pt x="34251" y="6731"/>
                </a:lnTo>
                <a:lnTo>
                  <a:pt x="35737" y="7620"/>
                </a:lnTo>
                <a:lnTo>
                  <a:pt x="35801" y="7747"/>
                </a:lnTo>
                <a:lnTo>
                  <a:pt x="35801" y="4445"/>
                </a:lnTo>
                <a:lnTo>
                  <a:pt x="35229" y="4445"/>
                </a:lnTo>
                <a:lnTo>
                  <a:pt x="35229" y="6985"/>
                </a:lnTo>
                <a:lnTo>
                  <a:pt x="34378" y="6604"/>
                </a:lnTo>
                <a:lnTo>
                  <a:pt x="33820" y="6350"/>
                </a:lnTo>
                <a:lnTo>
                  <a:pt x="32207" y="6350"/>
                </a:lnTo>
                <a:lnTo>
                  <a:pt x="28155" y="7239"/>
                </a:lnTo>
                <a:lnTo>
                  <a:pt x="25615" y="8382"/>
                </a:lnTo>
                <a:lnTo>
                  <a:pt x="22821" y="10020"/>
                </a:lnTo>
                <a:lnTo>
                  <a:pt x="22237" y="9652"/>
                </a:lnTo>
                <a:lnTo>
                  <a:pt x="22707" y="9398"/>
                </a:lnTo>
                <a:lnTo>
                  <a:pt x="25069" y="8128"/>
                </a:lnTo>
                <a:lnTo>
                  <a:pt x="27635" y="6858"/>
                </a:lnTo>
                <a:lnTo>
                  <a:pt x="31889" y="5969"/>
                </a:lnTo>
                <a:lnTo>
                  <a:pt x="33642" y="6096"/>
                </a:lnTo>
                <a:lnTo>
                  <a:pt x="35128" y="6858"/>
                </a:lnTo>
                <a:lnTo>
                  <a:pt x="35229" y="6985"/>
                </a:lnTo>
                <a:lnTo>
                  <a:pt x="35229" y="4445"/>
                </a:lnTo>
                <a:lnTo>
                  <a:pt x="34518" y="4445"/>
                </a:lnTo>
                <a:lnTo>
                  <a:pt x="34518" y="6223"/>
                </a:lnTo>
                <a:lnTo>
                  <a:pt x="33832" y="5969"/>
                </a:lnTo>
                <a:lnTo>
                  <a:pt x="33134" y="5715"/>
                </a:lnTo>
                <a:lnTo>
                  <a:pt x="31559" y="5715"/>
                </a:lnTo>
                <a:lnTo>
                  <a:pt x="27482" y="6604"/>
                </a:lnTo>
                <a:lnTo>
                  <a:pt x="24841" y="7747"/>
                </a:lnTo>
                <a:lnTo>
                  <a:pt x="21920" y="9398"/>
                </a:lnTo>
                <a:lnTo>
                  <a:pt x="21386" y="9017"/>
                </a:lnTo>
                <a:lnTo>
                  <a:pt x="21640" y="8890"/>
                </a:lnTo>
                <a:lnTo>
                  <a:pt x="24320" y="7493"/>
                </a:lnTo>
                <a:lnTo>
                  <a:pt x="26974" y="6223"/>
                </a:lnTo>
                <a:lnTo>
                  <a:pt x="31191" y="5334"/>
                </a:lnTo>
                <a:lnTo>
                  <a:pt x="32867" y="5334"/>
                </a:lnTo>
                <a:lnTo>
                  <a:pt x="34315" y="5969"/>
                </a:lnTo>
                <a:lnTo>
                  <a:pt x="34518" y="6223"/>
                </a:lnTo>
                <a:lnTo>
                  <a:pt x="34518" y="4445"/>
                </a:lnTo>
                <a:lnTo>
                  <a:pt x="33489" y="4445"/>
                </a:lnTo>
                <a:lnTo>
                  <a:pt x="33489" y="5334"/>
                </a:lnTo>
                <a:lnTo>
                  <a:pt x="32207" y="4953"/>
                </a:lnTo>
                <a:lnTo>
                  <a:pt x="30784" y="5080"/>
                </a:lnTo>
                <a:lnTo>
                  <a:pt x="26822" y="5842"/>
                </a:lnTo>
                <a:lnTo>
                  <a:pt x="24091" y="7112"/>
                </a:lnTo>
                <a:lnTo>
                  <a:pt x="21069" y="8890"/>
                </a:lnTo>
                <a:lnTo>
                  <a:pt x="20535" y="8509"/>
                </a:lnTo>
                <a:lnTo>
                  <a:pt x="20993" y="8255"/>
                </a:lnTo>
                <a:lnTo>
                  <a:pt x="23571" y="6858"/>
                </a:lnTo>
                <a:lnTo>
                  <a:pt x="26301" y="5588"/>
                </a:lnTo>
                <a:lnTo>
                  <a:pt x="30264" y="4699"/>
                </a:lnTo>
                <a:lnTo>
                  <a:pt x="31686" y="4699"/>
                </a:lnTo>
                <a:lnTo>
                  <a:pt x="32956" y="4953"/>
                </a:lnTo>
                <a:lnTo>
                  <a:pt x="33489" y="5334"/>
                </a:lnTo>
                <a:lnTo>
                  <a:pt x="33489" y="4445"/>
                </a:lnTo>
                <a:lnTo>
                  <a:pt x="31584" y="4445"/>
                </a:lnTo>
                <a:lnTo>
                  <a:pt x="29667" y="4445"/>
                </a:lnTo>
                <a:lnTo>
                  <a:pt x="26149" y="5207"/>
                </a:lnTo>
                <a:lnTo>
                  <a:pt x="23329" y="6477"/>
                </a:lnTo>
                <a:lnTo>
                  <a:pt x="20205" y="8255"/>
                </a:lnTo>
                <a:lnTo>
                  <a:pt x="19862" y="8128"/>
                </a:lnTo>
                <a:lnTo>
                  <a:pt x="27940" y="3302"/>
                </a:lnTo>
                <a:lnTo>
                  <a:pt x="31178" y="4318"/>
                </a:lnTo>
                <a:lnTo>
                  <a:pt x="38455" y="4318"/>
                </a:lnTo>
                <a:lnTo>
                  <a:pt x="36664" y="3302"/>
                </a:lnTo>
                <a:lnTo>
                  <a:pt x="30962" y="0"/>
                </a:lnTo>
                <a:lnTo>
                  <a:pt x="25323" y="1905"/>
                </a:lnTo>
                <a:lnTo>
                  <a:pt x="15163" y="7747"/>
                </a:lnTo>
                <a:lnTo>
                  <a:pt x="14884" y="8382"/>
                </a:lnTo>
                <a:lnTo>
                  <a:pt x="16510" y="9525"/>
                </a:lnTo>
                <a:lnTo>
                  <a:pt x="18453" y="10287"/>
                </a:lnTo>
                <a:lnTo>
                  <a:pt x="20320" y="11557"/>
                </a:lnTo>
                <a:lnTo>
                  <a:pt x="8699" y="26035"/>
                </a:lnTo>
                <a:lnTo>
                  <a:pt x="10439" y="28448"/>
                </a:lnTo>
                <a:lnTo>
                  <a:pt x="11277" y="29464"/>
                </a:lnTo>
                <a:lnTo>
                  <a:pt x="10007" y="29718"/>
                </a:lnTo>
                <a:lnTo>
                  <a:pt x="7086" y="30480"/>
                </a:lnTo>
                <a:lnTo>
                  <a:pt x="14795" y="30480"/>
                </a:lnTo>
                <a:lnTo>
                  <a:pt x="14605" y="30099"/>
                </a:lnTo>
                <a:lnTo>
                  <a:pt x="11544" y="25781"/>
                </a:lnTo>
                <a:lnTo>
                  <a:pt x="13042" y="21590"/>
                </a:lnTo>
                <a:lnTo>
                  <a:pt x="14706" y="18923"/>
                </a:lnTo>
                <a:lnTo>
                  <a:pt x="18643" y="15113"/>
                </a:lnTo>
                <a:lnTo>
                  <a:pt x="20916" y="13843"/>
                </a:lnTo>
                <a:lnTo>
                  <a:pt x="23977" y="13081"/>
                </a:lnTo>
                <a:lnTo>
                  <a:pt x="24498" y="13208"/>
                </a:lnTo>
                <a:lnTo>
                  <a:pt x="27470" y="13716"/>
                </a:lnTo>
                <a:lnTo>
                  <a:pt x="29375" y="15621"/>
                </a:lnTo>
                <a:lnTo>
                  <a:pt x="32219" y="20955"/>
                </a:lnTo>
                <a:lnTo>
                  <a:pt x="33070" y="24384"/>
                </a:lnTo>
                <a:lnTo>
                  <a:pt x="33426" y="28448"/>
                </a:lnTo>
                <a:lnTo>
                  <a:pt x="33401" y="30861"/>
                </a:lnTo>
                <a:lnTo>
                  <a:pt x="32981" y="30911"/>
                </a:lnTo>
                <a:lnTo>
                  <a:pt x="32981" y="33401"/>
                </a:lnTo>
                <a:lnTo>
                  <a:pt x="32626" y="35052"/>
                </a:lnTo>
                <a:lnTo>
                  <a:pt x="30759" y="41148"/>
                </a:lnTo>
                <a:lnTo>
                  <a:pt x="27698" y="45847"/>
                </a:lnTo>
                <a:lnTo>
                  <a:pt x="24320" y="49784"/>
                </a:lnTo>
                <a:lnTo>
                  <a:pt x="24206" y="47371"/>
                </a:lnTo>
                <a:lnTo>
                  <a:pt x="25577" y="43053"/>
                </a:lnTo>
                <a:lnTo>
                  <a:pt x="28943" y="38862"/>
                </a:lnTo>
                <a:lnTo>
                  <a:pt x="25171" y="40894"/>
                </a:lnTo>
                <a:lnTo>
                  <a:pt x="19316" y="52705"/>
                </a:lnTo>
                <a:lnTo>
                  <a:pt x="19456" y="52324"/>
                </a:lnTo>
                <a:lnTo>
                  <a:pt x="20726" y="49022"/>
                </a:lnTo>
                <a:lnTo>
                  <a:pt x="21805" y="44831"/>
                </a:lnTo>
                <a:lnTo>
                  <a:pt x="24371" y="40386"/>
                </a:lnTo>
                <a:lnTo>
                  <a:pt x="20929" y="43434"/>
                </a:lnTo>
                <a:lnTo>
                  <a:pt x="16992" y="51054"/>
                </a:lnTo>
                <a:lnTo>
                  <a:pt x="16383" y="52324"/>
                </a:lnTo>
                <a:lnTo>
                  <a:pt x="17945" y="45593"/>
                </a:lnTo>
                <a:lnTo>
                  <a:pt x="20612" y="42037"/>
                </a:lnTo>
                <a:lnTo>
                  <a:pt x="18961" y="43434"/>
                </a:lnTo>
                <a:lnTo>
                  <a:pt x="15024" y="47879"/>
                </a:lnTo>
                <a:lnTo>
                  <a:pt x="12979" y="54356"/>
                </a:lnTo>
                <a:lnTo>
                  <a:pt x="13081" y="51816"/>
                </a:lnTo>
                <a:lnTo>
                  <a:pt x="13347" y="50419"/>
                </a:lnTo>
                <a:lnTo>
                  <a:pt x="15481" y="45466"/>
                </a:lnTo>
                <a:lnTo>
                  <a:pt x="11074" y="50927"/>
                </a:lnTo>
                <a:lnTo>
                  <a:pt x="11061" y="55753"/>
                </a:lnTo>
                <a:lnTo>
                  <a:pt x="10528" y="52070"/>
                </a:lnTo>
                <a:lnTo>
                  <a:pt x="10566" y="51562"/>
                </a:lnTo>
                <a:lnTo>
                  <a:pt x="11379" y="49022"/>
                </a:lnTo>
                <a:lnTo>
                  <a:pt x="12738" y="46482"/>
                </a:lnTo>
                <a:lnTo>
                  <a:pt x="10693" y="48768"/>
                </a:lnTo>
                <a:lnTo>
                  <a:pt x="9398" y="53467"/>
                </a:lnTo>
                <a:lnTo>
                  <a:pt x="9283" y="54356"/>
                </a:lnTo>
                <a:lnTo>
                  <a:pt x="9423" y="55753"/>
                </a:lnTo>
                <a:lnTo>
                  <a:pt x="9525" y="57531"/>
                </a:lnTo>
                <a:lnTo>
                  <a:pt x="9410" y="57277"/>
                </a:lnTo>
                <a:lnTo>
                  <a:pt x="7734" y="52705"/>
                </a:lnTo>
                <a:lnTo>
                  <a:pt x="10756" y="43815"/>
                </a:lnTo>
                <a:lnTo>
                  <a:pt x="13944" y="38481"/>
                </a:lnTo>
                <a:lnTo>
                  <a:pt x="14516" y="36576"/>
                </a:lnTo>
                <a:lnTo>
                  <a:pt x="19304" y="34798"/>
                </a:lnTo>
                <a:lnTo>
                  <a:pt x="22428" y="35433"/>
                </a:lnTo>
                <a:lnTo>
                  <a:pt x="23710" y="38608"/>
                </a:lnTo>
                <a:lnTo>
                  <a:pt x="26352" y="35433"/>
                </a:lnTo>
                <a:lnTo>
                  <a:pt x="27444" y="34798"/>
                </a:lnTo>
                <a:lnTo>
                  <a:pt x="29400" y="33655"/>
                </a:lnTo>
                <a:lnTo>
                  <a:pt x="32981" y="33401"/>
                </a:lnTo>
                <a:lnTo>
                  <a:pt x="32981" y="30911"/>
                </a:lnTo>
                <a:lnTo>
                  <a:pt x="32207" y="30988"/>
                </a:lnTo>
                <a:lnTo>
                  <a:pt x="5435" y="53975"/>
                </a:lnTo>
                <a:lnTo>
                  <a:pt x="7569" y="59944"/>
                </a:lnTo>
                <a:lnTo>
                  <a:pt x="9169" y="61595"/>
                </a:lnTo>
                <a:lnTo>
                  <a:pt x="11277" y="61722"/>
                </a:lnTo>
                <a:lnTo>
                  <a:pt x="14693" y="61976"/>
                </a:lnTo>
                <a:lnTo>
                  <a:pt x="18884" y="62357"/>
                </a:lnTo>
                <a:lnTo>
                  <a:pt x="15836" y="63500"/>
                </a:lnTo>
                <a:lnTo>
                  <a:pt x="8458" y="65405"/>
                </a:lnTo>
                <a:lnTo>
                  <a:pt x="5943" y="63881"/>
                </a:lnTo>
                <a:lnTo>
                  <a:pt x="3568" y="62357"/>
                </a:lnTo>
                <a:lnTo>
                  <a:pt x="2641" y="58674"/>
                </a:lnTo>
                <a:lnTo>
                  <a:pt x="2743" y="48768"/>
                </a:lnTo>
                <a:lnTo>
                  <a:pt x="4775" y="35941"/>
                </a:lnTo>
                <a:lnTo>
                  <a:pt x="6832" y="32512"/>
                </a:lnTo>
                <a:lnTo>
                  <a:pt x="7505" y="32512"/>
                </a:lnTo>
                <a:lnTo>
                  <a:pt x="13284" y="31623"/>
                </a:lnTo>
                <a:lnTo>
                  <a:pt x="15036" y="30988"/>
                </a:lnTo>
                <a:lnTo>
                  <a:pt x="14909" y="30734"/>
                </a:lnTo>
                <a:lnTo>
                  <a:pt x="6121" y="30734"/>
                </a:lnTo>
                <a:lnTo>
                  <a:pt x="4775" y="30734"/>
                </a:lnTo>
                <a:lnTo>
                  <a:pt x="2362" y="33782"/>
                </a:lnTo>
                <a:lnTo>
                  <a:pt x="101" y="48768"/>
                </a:lnTo>
                <a:lnTo>
                  <a:pt x="0" y="56769"/>
                </a:lnTo>
                <a:lnTo>
                  <a:pt x="127" y="58674"/>
                </a:lnTo>
                <a:lnTo>
                  <a:pt x="723" y="61595"/>
                </a:lnTo>
                <a:lnTo>
                  <a:pt x="4102" y="66421"/>
                </a:lnTo>
                <a:lnTo>
                  <a:pt x="5956" y="66675"/>
                </a:lnTo>
                <a:lnTo>
                  <a:pt x="48234" y="79248"/>
                </a:lnTo>
                <a:lnTo>
                  <a:pt x="67868" y="85471"/>
                </a:lnTo>
                <a:lnTo>
                  <a:pt x="87401" y="91948"/>
                </a:lnTo>
                <a:lnTo>
                  <a:pt x="87503" y="91059"/>
                </a:lnTo>
                <a:lnTo>
                  <a:pt x="87693" y="90170"/>
                </a:lnTo>
                <a:lnTo>
                  <a:pt x="87947" y="89408"/>
                </a:lnTo>
                <a:lnTo>
                  <a:pt x="85509" y="88607"/>
                </a:lnTo>
                <a:lnTo>
                  <a:pt x="87668" y="87122"/>
                </a:lnTo>
                <a:lnTo>
                  <a:pt x="90195" y="84582"/>
                </a:lnTo>
                <a:lnTo>
                  <a:pt x="91325" y="83185"/>
                </a:lnTo>
                <a:lnTo>
                  <a:pt x="91909" y="81788"/>
                </a:lnTo>
                <a:lnTo>
                  <a:pt x="90563" y="83693"/>
                </a:lnTo>
                <a:lnTo>
                  <a:pt x="89052" y="85344"/>
                </a:lnTo>
                <a:lnTo>
                  <a:pt x="87452" y="86868"/>
                </a:lnTo>
                <a:lnTo>
                  <a:pt x="85039" y="88392"/>
                </a:lnTo>
                <a:lnTo>
                  <a:pt x="85191" y="88493"/>
                </a:lnTo>
                <a:lnTo>
                  <a:pt x="83654" y="87985"/>
                </a:lnTo>
                <a:lnTo>
                  <a:pt x="85674" y="86614"/>
                </a:lnTo>
                <a:lnTo>
                  <a:pt x="88607" y="83947"/>
                </a:lnTo>
                <a:lnTo>
                  <a:pt x="91274" y="80518"/>
                </a:lnTo>
                <a:lnTo>
                  <a:pt x="94094" y="74930"/>
                </a:lnTo>
                <a:lnTo>
                  <a:pt x="94716" y="73406"/>
                </a:lnTo>
                <a:lnTo>
                  <a:pt x="95250" y="71374"/>
                </a:lnTo>
                <a:lnTo>
                  <a:pt x="94881" y="71374"/>
                </a:lnTo>
                <a:lnTo>
                  <a:pt x="94475" y="72898"/>
                </a:lnTo>
                <a:lnTo>
                  <a:pt x="93764" y="74803"/>
                </a:lnTo>
                <a:lnTo>
                  <a:pt x="90982" y="80391"/>
                </a:lnTo>
                <a:lnTo>
                  <a:pt x="88353" y="83693"/>
                </a:lnTo>
                <a:lnTo>
                  <a:pt x="85483" y="86360"/>
                </a:lnTo>
                <a:lnTo>
                  <a:pt x="83248" y="87845"/>
                </a:lnTo>
                <a:lnTo>
                  <a:pt x="81788" y="87363"/>
                </a:lnTo>
                <a:lnTo>
                  <a:pt x="83705" y="86106"/>
                </a:lnTo>
                <a:lnTo>
                  <a:pt x="86614" y="83439"/>
                </a:lnTo>
                <a:lnTo>
                  <a:pt x="89268" y="80137"/>
                </a:lnTo>
                <a:lnTo>
                  <a:pt x="91935" y="75057"/>
                </a:lnTo>
                <a:lnTo>
                  <a:pt x="92646" y="73279"/>
                </a:lnTo>
                <a:lnTo>
                  <a:pt x="93192" y="71501"/>
                </a:lnTo>
                <a:lnTo>
                  <a:pt x="92824" y="71501"/>
                </a:lnTo>
                <a:lnTo>
                  <a:pt x="92354" y="73152"/>
                </a:lnTo>
                <a:lnTo>
                  <a:pt x="88976" y="80010"/>
                </a:lnTo>
                <a:lnTo>
                  <a:pt x="86360" y="83185"/>
                </a:lnTo>
                <a:lnTo>
                  <a:pt x="83502" y="85852"/>
                </a:lnTo>
                <a:lnTo>
                  <a:pt x="81368" y="87223"/>
                </a:lnTo>
                <a:lnTo>
                  <a:pt x="79921" y="86741"/>
                </a:lnTo>
                <a:lnTo>
                  <a:pt x="81724" y="85598"/>
                </a:lnTo>
                <a:lnTo>
                  <a:pt x="84607" y="83058"/>
                </a:lnTo>
                <a:lnTo>
                  <a:pt x="87261" y="79756"/>
                </a:lnTo>
                <a:lnTo>
                  <a:pt x="90017" y="74549"/>
                </a:lnTo>
                <a:lnTo>
                  <a:pt x="90576" y="73279"/>
                </a:lnTo>
                <a:lnTo>
                  <a:pt x="91122" y="71501"/>
                </a:lnTo>
                <a:lnTo>
                  <a:pt x="90754" y="71501"/>
                </a:lnTo>
                <a:lnTo>
                  <a:pt x="90309" y="73025"/>
                </a:lnTo>
                <a:lnTo>
                  <a:pt x="89674" y="74549"/>
                </a:lnTo>
                <a:lnTo>
                  <a:pt x="86982" y="79629"/>
                </a:lnTo>
                <a:lnTo>
                  <a:pt x="84353" y="82804"/>
                </a:lnTo>
                <a:lnTo>
                  <a:pt x="81521" y="85344"/>
                </a:lnTo>
                <a:lnTo>
                  <a:pt x="79514" y="86601"/>
                </a:lnTo>
                <a:lnTo>
                  <a:pt x="77939" y="86067"/>
                </a:lnTo>
                <a:lnTo>
                  <a:pt x="78066" y="86106"/>
                </a:lnTo>
                <a:lnTo>
                  <a:pt x="79743" y="85090"/>
                </a:lnTo>
                <a:lnTo>
                  <a:pt x="89052" y="71628"/>
                </a:lnTo>
                <a:lnTo>
                  <a:pt x="88684" y="71628"/>
                </a:lnTo>
                <a:lnTo>
                  <a:pt x="88201" y="73025"/>
                </a:lnTo>
                <a:lnTo>
                  <a:pt x="84975" y="79248"/>
                </a:lnTo>
                <a:lnTo>
                  <a:pt x="82359" y="82296"/>
                </a:lnTo>
                <a:lnTo>
                  <a:pt x="79552" y="84836"/>
                </a:lnTo>
                <a:lnTo>
                  <a:pt x="77647" y="85979"/>
                </a:lnTo>
                <a:lnTo>
                  <a:pt x="74460" y="84912"/>
                </a:lnTo>
                <a:lnTo>
                  <a:pt x="75780" y="84074"/>
                </a:lnTo>
                <a:lnTo>
                  <a:pt x="78600" y="81661"/>
                </a:lnTo>
                <a:lnTo>
                  <a:pt x="81229" y="78740"/>
                </a:lnTo>
                <a:lnTo>
                  <a:pt x="84340" y="73152"/>
                </a:lnTo>
                <a:lnTo>
                  <a:pt x="84886" y="71755"/>
                </a:lnTo>
                <a:lnTo>
                  <a:pt x="84505" y="71755"/>
                </a:lnTo>
                <a:lnTo>
                  <a:pt x="83997" y="73025"/>
                </a:lnTo>
                <a:lnTo>
                  <a:pt x="80962" y="78486"/>
                </a:lnTo>
                <a:lnTo>
                  <a:pt x="78346" y="81407"/>
                </a:lnTo>
                <a:lnTo>
                  <a:pt x="75603" y="83820"/>
                </a:lnTo>
                <a:lnTo>
                  <a:pt x="73952" y="84709"/>
                </a:lnTo>
                <a:lnTo>
                  <a:pt x="72605" y="84289"/>
                </a:lnTo>
                <a:lnTo>
                  <a:pt x="73799" y="83566"/>
                </a:lnTo>
                <a:lnTo>
                  <a:pt x="76581" y="81280"/>
                </a:lnTo>
                <a:lnTo>
                  <a:pt x="79222" y="78359"/>
                </a:lnTo>
                <a:lnTo>
                  <a:pt x="81775" y="74041"/>
                </a:lnTo>
                <a:lnTo>
                  <a:pt x="82372" y="72771"/>
                </a:lnTo>
                <a:lnTo>
                  <a:pt x="82791" y="71755"/>
                </a:lnTo>
                <a:lnTo>
                  <a:pt x="82410" y="71755"/>
                </a:lnTo>
                <a:lnTo>
                  <a:pt x="81902" y="73025"/>
                </a:lnTo>
                <a:lnTo>
                  <a:pt x="78955" y="78105"/>
                </a:lnTo>
                <a:lnTo>
                  <a:pt x="76352" y="81026"/>
                </a:lnTo>
                <a:lnTo>
                  <a:pt x="73621" y="83312"/>
                </a:lnTo>
                <a:lnTo>
                  <a:pt x="72186" y="84162"/>
                </a:lnTo>
                <a:lnTo>
                  <a:pt x="70751" y="83680"/>
                </a:lnTo>
                <a:lnTo>
                  <a:pt x="71831" y="83058"/>
                </a:lnTo>
                <a:lnTo>
                  <a:pt x="74587" y="80772"/>
                </a:lnTo>
                <a:lnTo>
                  <a:pt x="77216" y="77978"/>
                </a:lnTo>
                <a:lnTo>
                  <a:pt x="79730" y="73787"/>
                </a:lnTo>
                <a:lnTo>
                  <a:pt x="80670" y="71882"/>
                </a:lnTo>
                <a:lnTo>
                  <a:pt x="80302" y="71882"/>
                </a:lnTo>
                <a:lnTo>
                  <a:pt x="76949" y="77724"/>
                </a:lnTo>
                <a:lnTo>
                  <a:pt x="74345" y="80518"/>
                </a:lnTo>
                <a:lnTo>
                  <a:pt x="71640" y="82804"/>
                </a:lnTo>
                <a:lnTo>
                  <a:pt x="70332" y="83540"/>
                </a:lnTo>
                <a:lnTo>
                  <a:pt x="69684" y="83312"/>
                </a:lnTo>
                <a:lnTo>
                  <a:pt x="68872" y="83058"/>
                </a:lnTo>
                <a:lnTo>
                  <a:pt x="78562" y="71882"/>
                </a:lnTo>
                <a:lnTo>
                  <a:pt x="78181" y="71882"/>
                </a:lnTo>
                <a:lnTo>
                  <a:pt x="77355" y="73533"/>
                </a:lnTo>
                <a:lnTo>
                  <a:pt x="74942" y="77343"/>
                </a:lnTo>
                <a:lnTo>
                  <a:pt x="72351" y="80137"/>
                </a:lnTo>
                <a:lnTo>
                  <a:pt x="69672" y="82296"/>
                </a:lnTo>
                <a:lnTo>
                  <a:pt x="68440" y="82918"/>
                </a:lnTo>
                <a:lnTo>
                  <a:pt x="67119" y="82499"/>
                </a:lnTo>
                <a:lnTo>
                  <a:pt x="67868" y="82042"/>
                </a:lnTo>
                <a:lnTo>
                  <a:pt x="70573" y="79883"/>
                </a:lnTo>
                <a:lnTo>
                  <a:pt x="73202" y="77216"/>
                </a:lnTo>
                <a:lnTo>
                  <a:pt x="76111" y="72517"/>
                </a:lnTo>
                <a:lnTo>
                  <a:pt x="76441" y="71882"/>
                </a:lnTo>
                <a:lnTo>
                  <a:pt x="76047" y="71882"/>
                </a:lnTo>
                <a:lnTo>
                  <a:pt x="75692" y="72644"/>
                </a:lnTo>
                <a:lnTo>
                  <a:pt x="72936" y="76962"/>
                </a:lnTo>
                <a:lnTo>
                  <a:pt x="70345" y="79629"/>
                </a:lnTo>
                <a:lnTo>
                  <a:pt x="67691" y="81788"/>
                </a:lnTo>
                <a:lnTo>
                  <a:pt x="66586" y="82296"/>
                </a:lnTo>
                <a:lnTo>
                  <a:pt x="65227" y="81902"/>
                </a:lnTo>
                <a:lnTo>
                  <a:pt x="65887" y="81534"/>
                </a:lnTo>
                <a:lnTo>
                  <a:pt x="68567" y="79502"/>
                </a:lnTo>
                <a:lnTo>
                  <a:pt x="71196" y="76835"/>
                </a:lnTo>
                <a:lnTo>
                  <a:pt x="74028" y="72517"/>
                </a:lnTo>
                <a:lnTo>
                  <a:pt x="74307" y="72009"/>
                </a:lnTo>
                <a:lnTo>
                  <a:pt x="73914" y="72009"/>
                </a:lnTo>
                <a:lnTo>
                  <a:pt x="70929" y="76581"/>
                </a:lnTo>
                <a:lnTo>
                  <a:pt x="68338" y="79248"/>
                </a:lnTo>
                <a:lnTo>
                  <a:pt x="65709" y="81280"/>
                </a:lnTo>
                <a:lnTo>
                  <a:pt x="64795" y="81762"/>
                </a:lnTo>
                <a:lnTo>
                  <a:pt x="62928" y="81165"/>
                </a:lnTo>
                <a:lnTo>
                  <a:pt x="63373" y="81280"/>
                </a:lnTo>
                <a:lnTo>
                  <a:pt x="63868" y="81026"/>
                </a:lnTo>
                <a:lnTo>
                  <a:pt x="66573" y="79121"/>
                </a:lnTo>
                <a:lnTo>
                  <a:pt x="69189" y="76454"/>
                </a:lnTo>
                <a:lnTo>
                  <a:pt x="72161" y="72009"/>
                </a:lnTo>
                <a:lnTo>
                  <a:pt x="71767" y="72009"/>
                </a:lnTo>
                <a:lnTo>
                  <a:pt x="68922" y="76200"/>
                </a:lnTo>
                <a:lnTo>
                  <a:pt x="66344" y="78740"/>
                </a:lnTo>
                <a:lnTo>
                  <a:pt x="63741" y="80772"/>
                </a:lnTo>
                <a:lnTo>
                  <a:pt x="62903" y="81153"/>
                </a:lnTo>
                <a:lnTo>
                  <a:pt x="61595" y="80746"/>
                </a:lnTo>
                <a:lnTo>
                  <a:pt x="61874" y="80518"/>
                </a:lnTo>
                <a:lnTo>
                  <a:pt x="64554" y="78613"/>
                </a:lnTo>
                <a:lnTo>
                  <a:pt x="67183" y="76073"/>
                </a:lnTo>
                <a:lnTo>
                  <a:pt x="69697" y="72517"/>
                </a:lnTo>
                <a:lnTo>
                  <a:pt x="70015" y="72009"/>
                </a:lnTo>
                <a:lnTo>
                  <a:pt x="69608" y="72009"/>
                </a:lnTo>
                <a:lnTo>
                  <a:pt x="66929" y="75819"/>
                </a:lnTo>
                <a:lnTo>
                  <a:pt x="64338" y="78359"/>
                </a:lnTo>
                <a:lnTo>
                  <a:pt x="61760" y="80264"/>
                </a:lnTo>
                <a:lnTo>
                  <a:pt x="61074" y="80518"/>
                </a:lnTo>
                <a:lnTo>
                  <a:pt x="61315" y="80657"/>
                </a:lnTo>
                <a:lnTo>
                  <a:pt x="59626" y="80111"/>
                </a:lnTo>
                <a:lnTo>
                  <a:pt x="62547" y="78232"/>
                </a:lnTo>
                <a:lnTo>
                  <a:pt x="65176" y="75692"/>
                </a:lnTo>
                <a:lnTo>
                  <a:pt x="67500" y="72517"/>
                </a:lnTo>
                <a:lnTo>
                  <a:pt x="67843" y="72009"/>
                </a:lnTo>
                <a:lnTo>
                  <a:pt x="67437" y="72009"/>
                </a:lnTo>
                <a:lnTo>
                  <a:pt x="64922" y="75438"/>
                </a:lnTo>
                <a:lnTo>
                  <a:pt x="62331" y="77978"/>
                </a:lnTo>
                <a:lnTo>
                  <a:pt x="59791" y="79756"/>
                </a:lnTo>
                <a:lnTo>
                  <a:pt x="59258" y="79997"/>
                </a:lnTo>
                <a:lnTo>
                  <a:pt x="57962" y="79590"/>
                </a:lnTo>
                <a:lnTo>
                  <a:pt x="60553" y="77724"/>
                </a:lnTo>
                <a:lnTo>
                  <a:pt x="63169" y="75311"/>
                </a:lnTo>
                <a:lnTo>
                  <a:pt x="65671" y="72009"/>
                </a:lnTo>
                <a:lnTo>
                  <a:pt x="65252" y="72009"/>
                </a:lnTo>
                <a:lnTo>
                  <a:pt x="62915" y="75184"/>
                </a:lnTo>
                <a:lnTo>
                  <a:pt x="60337" y="77470"/>
                </a:lnTo>
                <a:lnTo>
                  <a:pt x="57810" y="79248"/>
                </a:lnTo>
                <a:lnTo>
                  <a:pt x="57404" y="79375"/>
                </a:lnTo>
                <a:lnTo>
                  <a:pt x="57531" y="79451"/>
                </a:lnTo>
                <a:lnTo>
                  <a:pt x="56070" y="78981"/>
                </a:lnTo>
                <a:lnTo>
                  <a:pt x="58572" y="77343"/>
                </a:lnTo>
                <a:lnTo>
                  <a:pt x="61163" y="74930"/>
                </a:lnTo>
                <a:lnTo>
                  <a:pt x="63487" y="72009"/>
                </a:lnTo>
                <a:lnTo>
                  <a:pt x="63068" y="72009"/>
                </a:lnTo>
                <a:lnTo>
                  <a:pt x="60909" y="74803"/>
                </a:lnTo>
                <a:lnTo>
                  <a:pt x="58331" y="77089"/>
                </a:lnTo>
                <a:lnTo>
                  <a:pt x="55829" y="78740"/>
                </a:lnTo>
                <a:lnTo>
                  <a:pt x="55626" y="78841"/>
                </a:lnTo>
                <a:lnTo>
                  <a:pt x="52400" y="77812"/>
                </a:lnTo>
                <a:lnTo>
                  <a:pt x="54698" y="76327"/>
                </a:lnTo>
                <a:lnTo>
                  <a:pt x="57150" y="74168"/>
                </a:lnTo>
                <a:lnTo>
                  <a:pt x="59105" y="71882"/>
                </a:lnTo>
                <a:lnTo>
                  <a:pt x="58648" y="71882"/>
                </a:lnTo>
                <a:lnTo>
                  <a:pt x="56705" y="74168"/>
                </a:lnTo>
                <a:lnTo>
                  <a:pt x="54241" y="76200"/>
                </a:lnTo>
                <a:lnTo>
                  <a:pt x="51981" y="77685"/>
                </a:lnTo>
                <a:lnTo>
                  <a:pt x="51346" y="77470"/>
                </a:lnTo>
                <a:lnTo>
                  <a:pt x="50482" y="77216"/>
                </a:lnTo>
                <a:lnTo>
                  <a:pt x="52705" y="75819"/>
                </a:lnTo>
                <a:lnTo>
                  <a:pt x="55003" y="73914"/>
                </a:lnTo>
                <a:lnTo>
                  <a:pt x="56883" y="71882"/>
                </a:lnTo>
                <a:lnTo>
                  <a:pt x="56438" y="71882"/>
                </a:lnTo>
                <a:lnTo>
                  <a:pt x="54546" y="73914"/>
                </a:lnTo>
                <a:lnTo>
                  <a:pt x="52247" y="75692"/>
                </a:lnTo>
                <a:lnTo>
                  <a:pt x="50063" y="77089"/>
                </a:lnTo>
                <a:lnTo>
                  <a:pt x="48679" y="76682"/>
                </a:lnTo>
                <a:lnTo>
                  <a:pt x="50698" y="75438"/>
                </a:lnTo>
                <a:lnTo>
                  <a:pt x="52857" y="73660"/>
                </a:lnTo>
                <a:lnTo>
                  <a:pt x="54673" y="71755"/>
                </a:lnTo>
                <a:lnTo>
                  <a:pt x="54203" y="71755"/>
                </a:lnTo>
                <a:lnTo>
                  <a:pt x="52387" y="73660"/>
                </a:lnTo>
                <a:lnTo>
                  <a:pt x="50241" y="75311"/>
                </a:lnTo>
                <a:lnTo>
                  <a:pt x="48260" y="76555"/>
                </a:lnTo>
                <a:lnTo>
                  <a:pt x="44945" y="75565"/>
                </a:lnTo>
                <a:lnTo>
                  <a:pt x="46710" y="74422"/>
                </a:lnTo>
                <a:lnTo>
                  <a:pt x="48577" y="73152"/>
                </a:lnTo>
                <a:lnTo>
                  <a:pt x="50215" y="71628"/>
                </a:lnTo>
                <a:lnTo>
                  <a:pt x="49733" y="71628"/>
                </a:lnTo>
                <a:lnTo>
                  <a:pt x="48094" y="73025"/>
                </a:lnTo>
                <a:lnTo>
                  <a:pt x="46240" y="74422"/>
                </a:lnTo>
                <a:lnTo>
                  <a:pt x="44513" y="75438"/>
                </a:lnTo>
                <a:lnTo>
                  <a:pt x="18021" y="67513"/>
                </a:lnTo>
                <a:lnTo>
                  <a:pt x="18275" y="67564"/>
                </a:lnTo>
                <a:lnTo>
                  <a:pt x="18783" y="67437"/>
                </a:lnTo>
                <a:lnTo>
                  <a:pt x="19812" y="67056"/>
                </a:lnTo>
                <a:lnTo>
                  <a:pt x="19316" y="66802"/>
                </a:lnTo>
                <a:lnTo>
                  <a:pt x="18757" y="67056"/>
                </a:lnTo>
                <a:lnTo>
                  <a:pt x="17716" y="67424"/>
                </a:lnTo>
                <a:lnTo>
                  <a:pt x="16192" y="66967"/>
                </a:lnTo>
                <a:lnTo>
                  <a:pt x="16649" y="67056"/>
                </a:lnTo>
                <a:lnTo>
                  <a:pt x="17843" y="66675"/>
                </a:lnTo>
                <a:lnTo>
                  <a:pt x="18427" y="66548"/>
                </a:lnTo>
                <a:lnTo>
                  <a:pt x="17957" y="66294"/>
                </a:lnTo>
                <a:lnTo>
                  <a:pt x="16662" y="66675"/>
                </a:lnTo>
                <a:lnTo>
                  <a:pt x="16040" y="66929"/>
                </a:lnTo>
                <a:lnTo>
                  <a:pt x="14376" y="66421"/>
                </a:lnTo>
                <a:lnTo>
                  <a:pt x="35598" y="50419"/>
                </a:lnTo>
                <a:lnTo>
                  <a:pt x="48920" y="52070"/>
                </a:lnTo>
                <a:lnTo>
                  <a:pt x="58674" y="52959"/>
                </a:lnTo>
                <a:lnTo>
                  <a:pt x="67983" y="53467"/>
                </a:lnTo>
                <a:lnTo>
                  <a:pt x="64401" y="51562"/>
                </a:lnTo>
                <a:lnTo>
                  <a:pt x="47840" y="43942"/>
                </a:lnTo>
                <a:lnTo>
                  <a:pt x="48323" y="46863"/>
                </a:lnTo>
                <a:lnTo>
                  <a:pt x="57137" y="50419"/>
                </a:lnTo>
                <a:lnTo>
                  <a:pt x="34582" y="47752"/>
                </a:lnTo>
                <a:lnTo>
                  <a:pt x="34074" y="48006"/>
                </a:lnTo>
                <a:lnTo>
                  <a:pt x="30403" y="53467"/>
                </a:lnTo>
                <a:lnTo>
                  <a:pt x="26885" y="57531"/>
                </a:lnTo>
                <a:lnTo>
                  <a:pt x="22860" y="60198"/>
                </a:lnTo>
                <a:lnTo>
                  <a:pt x="20726" y="59944"/>
                </a:lnTo>
                <a:lnTo>
                  <a:pt x="18808" y="59690"/>
                </a:lnTo>
                <a:lnTo>
                  <a:pt x="17056" y="59563"/>
                </a:lnTo>
                <a:lnTo>
                  <a:pt x="18948" y="58420"/>
                </a:lnTo>
                <a:lnTo>
                  <a:pt x="20078" y="57531"/>
                </a:lnTo>
                <a:lnTo>
                  <a:pt x="21031" y="56769"/>
                </a:lnTo>
                <a:lnTo>
                  <a:pt x="22098" y="55753"/>
                </a:lnTo>
                <a:lnTo>
                  <a:pt x="23571" y="54356"/>
                </a:lnTo>
                <a:lnTo>
                  <a:pt x="25298" y="52705"/>
                </a:lnTo>
                <a:lnTo>
                  <a:pt x="27825" y="50292"/>
                </a:lnTo>
                <a:lnTo>
                  <a:pt x="28219" y="49784"/>
                </a:lnTo>
                <a:lnTo>
                  <a:pt x="36093" y="30734"/>
                </a:lnTo>
                <a:lnTo>
                  <a:pt x="36042" y="28448"/>
                </a:lnTo>
                <a:lnTo>
                  <a:pt x="35661" y="24130"/>
                </a:lnTo>
                <a:lnTo>
                  <a:pt x="34836" y="20701"/>
                </a:lnTo>
                <a:lnTo>
                  <a:pt x="33413" y="17653"/>
                </a:lnTo>
                <a:lnTo>
                  <a:pt x="41592" y="22606"/>
                </a:lnTo>
                <a:lnTo>
                  <a:pt x="42316" y="30226"/>
                </a:lnTo>
                <a:lnTo>
                  <a:pt x="39052" y="28829"/>
                </a:lnTo>
                <a:lnTo>
                  <a:pt x="47840" y="43942"/>
                </a:lnTo>
                <a:lnTo>
                  <a:pt x="50914" y="40005"/>
                </a:lnTo>
                <a:lnTo>
                  <a:pt x="50888" y="36449"/>
                </a:lnTo>
                <a:lnTo>
                  <a:pt x="50863" y="34163"/>
                </a:lnTo>
                <a:lnTo>
                  <a:pt x="43662" y="36449"/>
                </a:lnTo>
                <a:lnTo>
                  <a:pt x="43764" y="31242"/>
                </a:lnTo>
                <a:lnTo>
                  <a:pt x="43853" y="30226"/>
                </a:lnTo>
                <a:lnTo>
                  <a:pt x="44221" y="25781"/>
                </a:lnTo>
                <a:lnTo>
                  <a:pt x="44196" y="21590"/>
                </a:lnTo>
                <a:lnTo>
                  <a:pt x="43789" y="19431"/>
                </a:lnTo>
                <a:lnTo>
                  <a:pt x="43510" y="17907"/>
                </a:lnTo>
                <a:lnTo>
                  <a:pt x="43370" y="17145"/>
                </a:lnTo>
                <a:lnTo>
                  <a:pt x="43230" y="16383"/>
                </a:lnTo>
                <a:lnTo>
                  <a:pt x="43103" y="15748"/>
                </a:lnTo>
                <a:lnTo>
                  <a:pt x="42964" y="14986"/>
                </a:lnTo>
                <a:lnTo>
                  <a:pt x="42887" y="14732"/>
                </a:lnTo>
                <a:lnTo>
                  <a:pt x="42722" y="14351"/>
                </a:lnTo>
                <a:lnTo>
                  <a:pt x="42608" y="14097"/>
                </a:lnTo>
                <a:lnTo>
                  <a:pt x="41135" y="14097"/>
                </a:lnTo>
                <a:lnTo>
                  <a:pt x="41135" y="19431"/>
                </a:lnTo>
                <a:lnTo>
                  <a:pt x="40093" y="18796"/>
                </a:lnTo>
                <a:lnTo>
                  <a:pt x="40970" y="18542"/>
                </a:lnTo>
                <a:lnTo>
                  <a:pt x="41135" y="19431"/>
                </a:lnTo>
                <a:lnTo>
                  <a:pt x="41135" y="14097"/>
                </a:lnTo>
                <a:lnTo>
                  <a:pt x="40894" y="14097"/>
                </a:lnTo>
                <a:lnTo>
                  <a:pt x="40894" y="18288"/>
                </a:lnTo>
                <a:lnTo>
                  <a:pt x="39700" y="18542"/>
                </a:lnTo>
                <a:lnTo>
                  <a:pt x="39141" y="18288"/>
                </a:lnTo>
                <a:lnTo>
                  <a:pt x="39878" y="18034"/>
                </a:lnTo>
                <a:lnTo>
                  <a:pt x="40246" y="17907"/>
                </a:lnTo>
                <a:lnTo>
                  <a:pt x="40792" y="17907"/>
                </a:lnTo>
                <a:lnTo>
                  <a:pt x="40894" y="18288"/>
                </a:lnTo>
                <a:lnTo>
                  <a:pt x="40894" y="14097"/>
                </a:lnTo>
                <a:lnTo>
                  <a:pt x="40703" y="14097"/>
                </a:lnTo>
                <a:lnTo>
                  <a:pt x="40703" y="17526"/>
                </a:lnTo>
                <a:lnTo>
                  <a:pt x="39497" y="17780"/>
                </a:lnTo>
                <a:lnTo>
                  <a:pt x="38747" y="18034"/>
                </a:lnTo>
                <a:lnTo>
                  <a:pt x="38201" y="17653"/>
                </a:lnTo>
                <a:lnTo>
                  <a:pt x="38976" y="17399"/>
                </a:lnTo>
                <a:lnTo>
                  <a:pt x="40195" y="17145"/>
                </a:lnTo>
                <a:lnTo>
                  <a:pt x="40589" y="17145"/>
                </a:lnTo>
                <a:lnTo>
                  <a:pt x="40703" y="17526"/>
                </a:lnTo>
                <a:lnTo>
                  <a:pt x="40703" y="14097"/>
                </a:lnTo>
                <a:lnTo>
                  <a:pt x="40500" y="14097"/>
                </a:lnTo>
                <a:lnTo>
                  <a:pt x="40500" y="16764"/>
                </a:lnTo>
                <a:lnTo>
                  <a:pt x="40106" y="16891"/>
                </a:lnTo>
                <a:lnTo>
                  <a:pt x="38811" y="17145"/>
                </a:lnTo>
                <a:lnTo>
                  <a:pt x="37820" y="17399"/>
                </a:lnTo>
                <a:lnTo>
                  <a:pt x="37261" y="17145"/>
                </a:lnTo>
                <a:lnTo>
                  <a:pt x="37947" y="16891"/>
                </a:lnTo>
                <a:lnTo>
                  <a:pt x="38290" y="16764"/>
                </a:lnTo>
                <a:lnTo>
                  <a:pt x="39878" y="16383"/>
                </a:lnTo>
                <a:lnTo>
                  <a:pt x="40386" y="16383"/>
                </a:lnTo>
                <a:lnTo>
                  <a:pt x="40500" y="16764"/>
                </a:lnTo>
                <a:lnTo>
                  <a:pt x="40500" y="14097"/>
                </a:lnTo>
                <a:lnTo>
                  <a:pt x="40284" y="14097"/>
                </a:lnTo>
                <a:lnTo>
                  <a:pt x="40284" y="16129"/>
                </a:lnTo>
                <a:lnTo>
                  <a:pt x="39230" y="16129"/>
                </a:lnTo>
                <a:lnTo>
                  <a:pt x="38112" y="16510"/>
                </a:lnTo>
                <a:lnTo>
                  <a:pt x="36893" y="16891"/>
                </a:lnTo>
                <a:lnTo>
                  <a:pt x="36347" y="16510"/>
                </a:lnTo>
                <a:lnTo>
                  <a:pt x="36664" y="16383"/>
                </a:lnTo>
                <a:lnTo>
                  <a:pt x="36982" y="16256"/>
                </a:lnTo>
                <a:lnTo>
                  <a:pt x="37592" y="16129"/>
                </a:lnTo>
                <a:lnTo>
                  <a:pt x="38874" y="15748"/>
                </a:lnTo>
                <a:lnTo>
                  <a:pt x="40157" y="15748"/>
                </a:lnTo>
                <a:lnTo>
                  <a:pt x="40284" y="16129"/>
                </a:lnTo>
                <a:lnTo>
                  <a:pt x="40284" y="14097"/>
                </a:lnTo>
                <a:lnTo>
                  <a:pt x="40043" y="14097"/>
                </a:lnTo>
                <a:lnTo>
                  <a:pt x="40043" y="15367"/>
                </a:lnTo>
                <a:lnTo>
                  <a:pt x="39433" y="15367"/>
                </a:lnTo>
                <a:lnTo>
                  <a:pt x="37414" y="15748"/>
                </a:lnTo>
                <a:lnTo>
                  <a:pt x="36715" y="16002"/>
                </a:lnTo>
                <a:lnTo>
                  <a:pt x="35979" y="16383"/>
                </a:lnTo>
                <a:lnTo>
                  <a:pt x="35420" y="16002"/>
                </a:lnTo>
                <a:lnTo>
                  <a:pt x="36156" y="15748"/>
                </a:lnTo>
                <a:lnTo>
                  <a:pt x="36906" y="15494"/>
                </a:lnTo>
                <a:lnTo>
                  <a:pt x="38417" y="15113"/>
                </a:lnTo>
                <a:lnTo>
                  <a:pt x="39204" y="14986"/>
                </a:lnTo>
                <a:lnTo>
                  <a:pt x="39928" y="15113"/>
                </a:lnTo>
                <a:lnTo>
                  <a:pt x="40043" y="15367"/>
                </a:lnTo>
                <a:lnTo>
                  <a:pt x="40043" y="14097"/>
                </a:lnTo>
                <a:lnTo>
                  <a:pt x="39801" y="14097"/>
                </a:lnTo>
                <a:lnTo>
                  <a:pt x="39801" y="14732"/>
                </a:lnTo>
                <a:lnTo>
                  <a:pt x="38315" y="14732"/>
                </a:lnTo>
                <a:lnTo>
                  <a:pt x="36728" y="15113"/>
                </a:lnTo>
                <a:lnTo>
                  <a:pt x="35915" y="15367"/>
                </a:lnTo>
                <a:lnTo>
                  <a:pt x="35064" y="15748"/>
                </a:lnTo>
                <a:lnTo>
                  <a:pt x="34505" y="15494"/>
                </a:lnTo>
                <a:lnTo>
                  <a:pt x="35077" y="15240"/>
                </a:lnTo>
                <a:lnTo>
                  <a:pt x="36220" y="14732"/>
                </a:lnTo>
                <a:lnTo>
                  <a:pt x="37973" y="14351"/>
                </a:lnTo>
                <a:lnTo>
                  <a:pt x="38874" y="14351"/>
                </a:lnTo>
                <a:lnTo>
                  <a:pt x="39687" y="14478"/>
                </a:lnTo>
                <a:lnTo>
                  <a:pt x="39801" y="14732"/>
                </a:lnTo>
                <a:lnTo>
                  <a:pt x="39801" y="14097"/>
                </a:lnTo>
                <a:lnTo>
                  <a:pt x="39547" y="14097"/>
                </a:lnTo>
                <a:lnTo>
                  <a:pt x="37858" y="14097"/>
                </a:lnTo>
                <a:lnTo>
                  <a:pt x="36042" y="14478"/>
                </a:lnTo>
                <a:lnTo>
                  <a:pt x="34150" y="15240"/>
                </a:lnTo>
                <a:lnTo>
                  <a:pt x="33591" y="14859"/>
                </a:lnTo>
                <a:lnTo>
                  <a:pt x="33909" y="14732"/>
                </a:lnTo>
                <a:lnTo>
                  <a:pt x="35521" y="14097"/>
                </a:lnTo>
                <a:lnTo>
                  <a:pt x="37515" y="13716"/>
                </a:lnTo>
                <a:lnTo>
                  <a:pt x="38531" y="13589"/>
                </a:lnTo>
                <a:lnTo>
                  <a:pt x="39433" y="13843"/>
                </a:lnTo>
                <a:lnTo>
                  <a:pt x="39484" y="13970"/>
                </a:lnTo>
                <a:lnTo>
                  <a:pt x="42557" y="13970"/>
                </a:lnTo>
                <a:lnTo>
                  <a:pt x="42392" y="13589"/>
                </a:lnTo>
                <a:lnTo>
                  <a:pt x="42341" y="13462"/>
                </a:lnTo>
                <a:lnTo>
                  <a:pt x="42125" y="12954"/>
                </a:lnTo>
                <a:lnTo>
                  <a:pt x="42062" y="12827"/>
                </a:lnTo>
                <a:lnTo>
                  <a:pt x="41846" y="12319"/>
                </a:lnTo>
                <a:lnTo>
                  <a:pt x="41579" y="11684"/>
                </a:lnTo>
                <a:lnTo>
                  <a:pt x="41351" y="11176"/>
                </a:lnTo>
                <a:lnTo>
                  <a:pt x="41275" y="11049"/>
                </a:lnTo>
                <a:lnTo>
                  <a:pt x="40843" y="10414"/>
                </a:lnTo>
                <a:lnTo>
                  <a:pt x="40411" y="9779"/>
                </a:lnTo>
                <a:lnTo>
                  <a:pt x="39992" y="9144"/>
                </a:lnTo>
                <a:lnTo>
                  <a:pt x="39471" y="8382"/>
                </a:lnTo>
                <a:lnTo>
                  <a:pt x="39281" y="8102"/>
                </a:lnTo>
                <a:lnTo>
                  <a:pt x="39281" y="13462"/>
                </a:lnTo>
                <a:lnTo>
                  <a:pt x="38379" y="13335"/>
                </a:lnTo>
                <a:lnTo>
                  <a:pt x="37401" y="13335"/>
                </a:lnTo>
                <a:lnTo>
                  <a:pt x="35356" y="13843"/>
                </a:lnTo>
                <a:lnTo>
                  <a:pt x="34340" y="14224"/>
                </a:lnTo>
                <a:lnTo>
                  <a:pt x="33235" y="14732"/>
                </a:lnTo>
                <a:lnTo>
                  <a:pt x="32689" y="14351"/>
                </a:lnTo>
                <a:lnTo>
                  <a:pt x="33235" y="14097"/>
                </a:lnTo>
                <a:lnTo>
                  <a:pt x="33794" y="13843"/>
                </a:lnTo>
                <a:lnTo>
                  <a:pt x="34836" y="13462"/>
                </a:lnTo>
                <a:lnTo>
                  <a:pt x="37058" y="12954"/>
                </a:lnTo>
                <a:lnTo>
                  <a:pt x="38176" y="12954"/>
                </a:lnTo>
                <a:lnTo>
                  <a:pt x="39166" y="13335"/>
                </a:lnTo>
                <a:lnTo>
                  <a:pt x="39281" y="13462"/>
                </a:lnTo>
                <a:lnTo>
                  <a:pt x="39281" y="8102"/>
                </a:lnTo>
                <a:lnTo>
                  <a:pt x="39039" y="7747"/>
                </a:lnTo>
                <a:lnTo>
                  <a:pt x="64858" y="22352"/>
                </a:lnTo>
                <a:lnTo>
                  <a:pt x="90614" y="35941"/>
                </a:lnTo>
                <a:lnTo>
                  <a:pt x="116306" y="48514"/>
                </a:lnTo>
                <a:lnTo>
                  <a:pt x="141922" y="59944"/>
                </a:lnTo>
                <a:lnTo>
                  <a:pt x="142659" y="59309"/>
                </a:lnTo>
                <a:lnTo>
                  <a:pt x="144170" y="58166"/>
                </a:lnTo>
                <a:close/>
              </a:path>
              <a:path w="314959" h="175894">
                <a:moveTo>
                  <a:pt x="144487" y="65163"/>
                </a:moveTo>
                <a:lnTo>
                  <a:pt x="141592" y="67703"/>
                </a:lnTo>
                <a:lnTo>
                  <a:pt x="136944" y="74053"/>
                </a:lnTo>
                <a:lnTo>
                  <a:pt x="131826" y="80403"/>
                </a:lnTo>
                <a:lnTo>
                  <a:pt x="127647" y="86487"/>
                </a:lnTo>
                <a:lnTo>
                  <a:pt x="127800" y="86753"/>
                </a:lnTo>
                <a:lnTo>
                  <a:pt x="128409" y="89509"/>
                </a:lnTo>
                <a:lnTo>
                  <a:pt x="131229" y="82943"/>
                </a:lnTo>
                <a:lnTo>
                  <a:pt x="136334" y="76593"/>
                </a:lnTo>
                <a:lnTo>
                  <a:pt x="141389" y="70243"/>
                </a:lnTo>
                <a:lnTo>
                  <a:pt x="144487" y="65163"/>
                </a:lnTo>
                <a:close/>
              </a:path>
              <a:path w="314959" h="175894">
                <a:moveTo>
                  <a:pt x="145300" y="106311"/>
                </a:moveTo>
                <a:lnTo>
                  <a:pt x="143865" y="105803"/>
                </a:lnTo>
                <a:lnTo>
                  <a:pt x="136944" y="101993"/>
                </a:lnTo>
                <a:lnTo>
                  <a:pt x="131191" y="99453"/>
                </a:lnTo>
                <a:lnTo>
                  <a:pt x="129476" y="98183"/>
                </a:lnTo>
                <a:lnTo>
                  <a:pt x="127342" y="96596"/>
                </a:lnTo>
                <a:lnTo>
                  <a:pt x="125818" y="98183"/>
                </a:lnTo>
                <a:lnTo>
                  <a:pt x="125564" y="96913"/>
                </a:lnTo>
                <a:lnTo>
                  <a:pt x="125298" y="96227"/>
                </a:lnTo>
                <a:lnTo>
                  <a:pt x="125476" y="96913"/>
                </a:lnTo>
                <a:lnTo>
                  <a:pt x="125564" y="97510"/>
                </a:lnTo>
                <a:lnTo>
                  <a:pt x="125615" y="98196"/>
                </a:lnTo>
                <a:lnTo>
                  <a:pt x="122580" y="99453"/>
                </a:lnTo>
                <a:lnTo>
                  <a:pt x="120815" y="100952"/>
                </a:lnTo>
                <a:lnTo>
                  <a:pt x="126860" y="99453"/>
                </a:lnTo>
                <a:lnTo>
                  <a:pt x="130924" y="100723"/>
                </a:lnTo>
                <a:lnTo>
                  <a:pt x="138645" y="104533"/>
                </a:lnTo>
                <a:lnTo>
                  <a:pt x="145300" y="106311"/>
                </a:lnTo>
                <a:close/>
              </a:path>
              <a:path w="314959" h="175894">
                <a:moveTo>
                  <a:pt x="150596" y="101320"/>
                </a:moveTo>
                <a:lnTo>
                  <a:pt x="142189" y="94348"/>
                </a:lnTo>
                <a:lnTo>
                  <a:pt x="142506" y="95377"/>
                </a:lnTo>
                <a:lnTo>
                  <a:pt x="142621" y="95669"/>
                </a:lnTo>
                <a:lnTo>
                  <a:pt x="150596" y="101320"/>
                </a:lnTo>
                <a:close/>
              </a:path>
              <a:path w="314959" h="175894">
                <a:moveTo>
                  <a:pt x="152196" y="110883"/>
                </a:moveTo>
                <a:lnTo>
                  <a:pt x="149999" y="109613"/>
                </a:lnTo>
                <a:lnTo>
                  <a:pt x="130975" y="105803"/>
                </a:lnTo>
                <a:lnTo>
                  <a:pt x="124955" y="104533"/>
                </a:lnTo>
                <a:lnTo>
                  <a:pt x="118821" y="102654"/>
                </a:lnTo>
                <a:lnTo>
                  <a:pt x="116281" y="105422"/>
                </a:lnTo>
                <a:lnTo>
                  <a:pt x="117627" y="104533"/>
                </a:lnTo>
                <a:lnTo>
                  <a:pt x="121970" y="104533"/>
                </a:lnTo>
                <a:lnTo>
                  <a:pt x="127609" y="107073"/>
                </a:lnTo>
                <a:lnTo>
                  <a:pt x="134708" y="108343"/>
                </a:lnTo>
                <a:lnTo>
                  <a:pt x="142989" y="109613"/>
                </a:lnTo>
                <a:lnTo>
                  <a:pt x="152196" y="110883"/>
                </a:lnTo>
                <a:close/>
              </a:path>
              <a:path w="314959" h="175894">
                <a:moveTo>
                  <a:pt x="152958" y="93726"/>
                </a:moveTo>
                <a:lnTo>
                  <a:pt x="151650" y="92595"/>
                </a:lnTo>
                <a:lnTo>
                  <a:pt x="151904" y="93103"/>
                </a:lnTo>
                <a:lnTo>
                  <a:pt x="152958" y="93726"/>
                </a:lnTo>
                <a:close/>
              </a:path>
              <a:path w="314959" h="175894">
                <a:moveTo>
                  <a:pt x="156768" y="89598"/>
                </a:moveTo>
                <a:lnTo>
                  <a:pt x="155651" y="88023"/>
                </a:lnTo>
                <a:lnTo>
                  <a:pt x="152984" y="86512"/>
                </a:lnTo>
                <a:lnTo>
                  <a:pt x="152806" y="86753"/>
                </a:lnTo>
                <a:lnTo>
                  <a:pt x="156768" y="89598"/>
                </a:lnTo>
                <a:close/>
              </a:path>
              <a:path w="314959" h="175894">
                <a:moveTo>
                  <a:pt x="157378" y="109613"/>
                </a:moveTo>
                <a:lnTo>
                  <a:pt x="145300" y="106311"/>
                </a:lnTo>
                <a:lnTo>
                  <a:pt x="150990" y="108343"/>
                </a:lnTo>
                <a:lnTo>
                  <a:pt x="157378" y="109613"/>
                </a:lnTo>
                <a:close/>
              </a:path>
              <a:path w="314959" h="175894">
                <a:moveTo>
                  <a:pt x="158064" y="107073"/>
                </a:moveTo>
                <a:lnTo>
                  <a:pt x="155130" y="104533"/>
                </a:lnTo>
                <a:lnTo>
                  <a:pt x="150596" y="101320"/>
                </a:lnTo>
                <a:lnTo>
                  <a:pt x="154406" y="104533"/>
                </a:lnTo>
                <a:lnTo>
                  <a:pt x="158064" y="107073"/>
                </a:lnTo>
                <a:close/>
              </a:path>
              <a:path w="314959" h="175894">
                <a:moveTo>
                  <a:pt x="166865" y="103263"/>
                </a:moveTo>
                <a:lnTo>
                  <a:pt x="162623" y="99453"/>
                </a:lnTo>
                <a:lnTo>
                  <a:pt x="152958" y="93726"/>
                </a:lnTo>
                <a:lnTo>
                  <a:pt x="159321" y="99453"/>
                </a:lnTo>
                <a:lnTo>
                  <a:pt x="166865" y="103263"/>
                </a:lnTo>
                <a:close/>
              </a:path>
              <a:path w="314959" h="175894">
                <a:moveTo>
                  <a:pt x="168643" y="76593"/>
                </a:moveTo>
                <a:lnTo>
                  <a:pt x="168452" y="76593"/>
                </a:lnTo>
                <a:lnTo>
                  <a:pt x="168643" y="76593"/>
                </a:lnTo>
                <a:close/>
              </a:path>
              <a:path w="314959" h="175894">
                <a:moveTo>
                  <a:pt x="176377" y="103263"/>
                </a:moveTo>
                <a:lnTo>
                  <a:pt x="170903" y="99453"/>
                </a:lnTo>
                <a:lnTo>
                  <a:pt x="168732" y="98183"/>
                </a:lnTo>
                <a:lnTo>
                  <a:pt x="156768" y="89598"/>
                </a:lnTo>
                <a:lnTo>
                  <a:pt x="161963" y="96913"/>
                </a:lnTo>
                <a:lnTo>
                  <a:pt x="169265" y="100723"/>
                </a:lnTo>
                <a:lnTo>
                  <a:pt x="176377" y="103263"/>
                </a:lnTo>
                <a:close/>
              </a:path>
              <a:path w="314959" h="175894">
                <a:moveTo>
                  <a:pt x="188760" y="99453"/>
                </a:moveTo>
                <a:lnTo>
                  <a:pt x="174586" y="93103"/>
                </a:lnTo>
                <a:lnTo>
                  <a:pt x="167944" y="88023"/>
                </a:lnTo>
                <a:lnTo>
                  <a:pt x="162026" y="84213"/>
                </a:lnTo>
                <a:lnTo>
                  <a:pt x="161099" y="82943"/>
                </a:lnTo>
                <a:lnTo>
                  <a:pt x="160172" y="81673"/>
                </a:lnTo>
                <a:lnTo>
                  <a:pt x="166331" y="79133"/>
                </a:lnTo>
                <a:lnTo>
                  <a:pt x="170967" y="81673"/>
                </a:lnTo>
                <a:lnTo>
                  <a:pt x="178295" y="89293"/>
                </a:lnTo>
                <a:lnTo>
                  <a:pt x="184124" y="93103"/>
                </a:lnTo>
                <a:lnTo>
                  <a:pt x="188137" y="94373"/>
                </a:lnTo>
                <a:lnTo>
                  <a:pt x="177495" y="88023"/>
                </a:lnTo>
                <a:lnTo>
                  <a:pt x="170459" y="79133"/>
                </a:lnTo>
                <a:lnTo>
                  <a:pt x="168503" y="76657"/>
                </a:lnTo>
                <a:lnTo>
                  <a:pt x="151841" y="84213"/>
                </a:lnTo>
                <a:lnTo>
                  <a:pt x="145745" y="86753"/>
                </a:lnTo>
                <a:lnTo>
                  <a:pt x="133985" y="93103"/>
                </a:lnTo>
                <a:lnTo>
                  <a:pt x="130352" y="94373"/>
                </a:lnTo>
                <a:lnTo>
                  <a:pt x="129438" y="95034"/>
                </a:lnTo>
                <a:lnTo>
                  <a:pt x="133197" y="94373"/>
                </a:lnTo>
                <a:lnTo>
                  <a:pt x="143573" y="99453"/>
                </a:lnTo>
                <a:lnTo>
                  <a:pt x="147993" y="105803"/>
                </a:lnTo>
                <a:lnTo>
                  <a:pt x="157137" y="107073"/>
                </a:lnTo>
                <a:lnTo>
                  <a:pt x="151142" y="104533"/>
                </a:lnTo>
                <a:lnTo>
                  <a:pt x="143637" y="99453"/>
                </a:lnTo>
                <a:lnTo>
                  <a:pt x="138188" y="95669"/>
                </a:lnTo>
                <a:lnTo>
                  <a:pt x="138163" y="94373"/>
                </a:lnTo>
                <a:lnTo>
                  <a:pt x="138201" y="91833"/>
                </a:lnTo>
                <a:lnTo>
                  <a:pt x="142189" y="94348"/>
                </a:lnTo>
                <a:lnTo>
                  <a:pt x="141439" y="91833"/>
                </a:lnTo>
                <a:lnTo>
                  <a:pt x="141058" y="90563"/>
                </a:lnTo>
                <a:lnTo>
                  <a:pt x="142036" y="90563"/>
                </a:lnTo>
                <a:lnTo>
                  <a:pt x="145440" y="89293"/>
                </a:lnTo>
                <a:lnTo>
                  <a:pt x="149313" y="90563"/>
                </a:lnTo>
                <a:lnTo>
                  <a:pt x="151650" y="92595"/>
                </a:lnTo>
                <a:lnTo>
                  <a:pt x="149987" y="89293"/>
                </a:lnTo>
                <a:lnTo>
                  <a:pt x="148717" y="86753"/>
                </a:lnTo>
                <a:lnTo>
                  <a:pt x="151168" y="85483"/>
                </a:lnTo>
                <a:lnTo>
                  <a:pt x="152984" y="86512"/>
                </a:lnTo>
                <a:lnTo>
                  <a:pt x="153758" y="85483"/>
                </a:lnTo>
                <a:lnTo>
                  <a:pt x="154228" y="85483"/>
                </a:lnTo>
                <a:lnTo>
                  <a:pt x="155232" y="84213"/>
                </a:lnTo>
                <a:lnTo>
                  <a:pt x="159664" y="86753"/>
                </a:lnTo>
                <a:lnTo>
                  <a:pt x="168249" y="95643"/>
                </a:lnTo>
                <a:lnTo>
                  <a:pt x="173723" y="98196"/>
                </a:lnTo>
                <a:lnTo>
                  <a:pt x="177622" y="99453"/>
                </a:lnTo>
                <a:lnTo>
                  <a:pt x="179158" y="99453"/>
                </a:lnTo>
                <a:lnTo>
                  <a:pt x="172999" y="96913"/>
                </a:lnTo>
                <a:lnTo>
                  <a:pt x="159016" y="84213"/>
                </a:lnTo>
                <a:lnTo>
                  <a:pt x="157619" y="82943"/>
                </a:lnTo>
                <a:lnTo>
                  <a:pt x="157797" y="82943"/>
                </a:lnTo>
                <a:lnTo>
                  <a:pt x="160274" y="84213"/>
                </a:lnTo>
                <a:lnTo>
                  <a:pt x="169100" y="89293"/>
                </a:lnTo>
                <a:lnTo>
                  <a:pt x="170129" y="93103"/>
                </a:lnTo>
                <a:lnTo>
                  <a:pt x="188760" y="99453"/>
                </a:lnTo>
                <a:close/>
              </a:path>
              <a:path w="314959" h="175894">
                <a:moveTo>
                  <a:pt x="190652" y="94869"/>
                </a:moveTo>
                <a:lnTo>
                  <a:pt x="190588" y="94373"/>
                </a:lnTo>
                <a:lnTo>
                  <a:pt x="189153" y="94373"/>
                </a:lnTo>
                <a:lnTo>
                  <a:pt x="190652" y="94869"/>
                </a:lnTo>
                <a:close/>
              </a:path>
              <a:path w="314959" h="175894">
                <a:moveTo>
                  <a:pt x="192544" y="66141"/>
                </a:moveTo>
                <a:lnTo>
                  <a:pt x="192405" y="66179"/>
                </a:lnTo>
                <a:lnTo>
                  <a:pt x="192214" y="66433"/>
                </a:lnTo>
                <a:lnTo>
                  <a:pt x="192544" y="66141"/>
                </a:lnTo>
                <a:close/>
              </a:path>
              <a:path w="314959" h="175894">
                <a:moveTo>
                  <a:pt x="200202" y="74891"/>
                </a:moveTo>
                <a:lnTo>
                  <a:pt x="196748" y="70091"/>
                </a:lnTo>
                <a:lnTo>
                  <a:pt x="196430" y="70243"/>
                </a:lnTo>
                <a:lnTo>
                  <a:pt x="200202" y="74891"/>
                </a:lnTo>
                <a:close/>
              </a:path>
              <a:path w="314959" h="175894">
                <a:moveTo>
                  <a:pt x="200253" y="101193"/>
                </a:moveTo>
                <a:lnTo>
                  <a:pt x="197231" y="101473"/>
                </a:lnTo>
                <a:lnTo>
                  <a:pt x="197777" y="101993"/>
                </a:lnTo>
                <a:lnTo>
                  <a:pt x="200253" y="101193"/>
                </a:lnTo>
                <a:close/>
              </a:path>
              <a:path w="314959" h="175894">
                <a:moveTo>
                  <a:pt x="200901" y="99326"/>
                </a:moveTo>
                <a:lnTo>
                  <a:pt x="200812" y="99199"/>
                </a:lnTo>
                <a:lnTo>
                  <a:pt x="200774" y="99326"/>
                </a:lnTo>
                <a:lnTo>
                  <a:pt x="200901" y="99326"/>
                </a:lnTo>
                <a:close/>
              </a:path>
              <a:path w="314959" h="175894">
                <a:moveTo>
                  <a:pt x="212826" y="89293"/>
                </a:moveTo>
                <a:lnTo>
                  <a:pt x="205689" y="81673"/>
                </a:lnTo>
                <a:lnTo>
                  <a:pt x="200202" y="74891"/>
                </a:lnTo>
                <a:lnTo>
                  <a:pt x="203250" y="79133"/>
                </a:lnTo>
                <a:lnTo>
                  <a:pt x="207581" y="84213"/>
                </a:lnTo>
                <a:lnTo>
                  <a:pt x="207060" y="85483"/>
                </a:lnTo>
                <a:lnTo>
                  <a:pt x="212826" y="89293"/>
                </a:lnTo>
                <a:close/>
              </a:path>
              <a:path w="314959" h="175894">
                <a:moveTo>
                  <a:pt x="214388" y="41033"/>
                </a:moveTo>
                <a:lnTo>
                  <a:pt x="207810" y="46113"/>
                </a:lnTo>
                <a:lnTo>
                  <a:pt x="200202" y="53733"/>
                </a:lnTo>
                <a:lnTo>
                  <a:pt x="193103" y="61353"/>
                </a:lnTo>
                <a:lnTo>
                  <a:pt x="188023" y="65163"/>
                </a:lnTo>
                <a:lnTo>
                  <a:pt x="192074" y="58813"/>
                </a:lnTo>
                <a:lnTo>
                  <a:pt x="197027" y="52463"/>
                </a:lnTo>
                <a:lnTo>
                  <a:pt x="205371" y="42303"/>
                </a:lnTo>
                <a:lnTo>
                  <a:pt x="201752" y="44843"/>
                </a:lnTo>
                <a:lnTo>
                  <a:pt x="195719" y="51193"/>
                </a:lnTo>
                <a:lnTo>
                  <a:pt x="189268" y="60083"/>
                </a:lnTo>
                <a:lnTo>
                  <a:pt x="184391" y="66433"/>
                </a:lnTo>
                <a:lnTo>
                  <a:pt x="182524" y="67703"/>
                </a:lnTo>
                <a:lnTo>
                  <a:pt x="183362" y="65163"/>
                </a:lnTo>
                <a:lnTo>
                  <a:pt x="192443" y="51130"/>
                </a:lnTo>
                <a:lnTo>
                  <a:pt x="195783" y="47383"/>
                </a:lnTo>
                <a:lnTo>
                  <a:pt x="190677" y="51193"/>
                </a:lnTo>
                <a:lnTo>
                  <a:pt x="185534" y="58813"/>
                </a:lnTo>
                <a:lnTo>
                  <a:pt x="180848" y="65163"/>
                </a:lnTo>
                <a:lnTo>
                  <a:pt x="177114" y="68973"/>
                </a:lnTo>
                <a:lnTo>
                  <a:pt x="176250" y="67703"/>
                </a:lnTo>
                <a:lnTo>
                  <a:pt x="180670" y="60083"/>
                </a:lnTo>
                <a:lnTo>
                  <a:pt x="187642" y="51193"/>
                </a:lnTo>
                <a:lnTo>
                  <a:pt x="194449" y="44843"/>
                </a:lnTo>
                <a:lnTo>
                  <a:pt x="184569" y="52463"/>
                </a:lnTo>
                <a:lnTo>
                  <a:pt x="178333" y="61353"/>
                </a:lnTo>
                <a:lnTo>
                  <a:pt x="174447" y="68973"/>
                </a:lnTo>
                <a:lnTo>
                  <a:pt x="171627" y="71513"/>
                </a:lnTo>
                <a:lnTo>
                  <a:pt x="171284" y="67703"/>
                </a:lnTo>
                <a:lnTo>
                  <a:pt x="174917" y="61353"/>
                </a:lnTo>
                <a:lnTo>
                  <a:pt x="179971" y="53543"/>
                </a:lnTo>
                <a:lnTo>
                  <a:pt x="183464" y="47383"/>
                </a:lnTo>
                <a:lnTo>
                  <a:pt x="177876" y="53733"/>
                </a:lnTo>
                <a:lnTo>
                  <a:pt x="173583" y="60083"/>
                </a:lnTo>
                <a:lnTo>
                  <a:pt x="170395" y="66433"/>
                </a:lnTo>
                <a:lnTo>
                  <a:pt x="168097" y="72783"/>
                </a:lnTo>
                <a:lnTo>
                  <a:pt x="166420" y="71513"/>
                </a:lnTo>
                <a:lnTo>
                  <a:pt x="168973" y="65163"/>
                </a:lnTo>
                <a:lnTo>
                  <a:pt x="173583" y="56273"/>
                </a:lnTo>
                <a:lnTo>
                  <a:pt x="178028" y="49923"/>
                </a:lnTo>
                <a:lnTo>
                  <a:pt x="172897" y="56273"/>
                </a:lnTo>
                <a:lnTo>
                  <a:pt x="168744" y="63893"/>
                </a:lnTo>
                <a:lnTo>
                  <a:pt x="163360" y="74053"/>
                </a:lnTo>
                <a:lnTo>
                  <a:pt x="161493" y="72783"/>
                </a:lnTo>
                <a:lnTo>
                  <a:pt x="165176" y="65163"/>
                </a:lnTo>
                <a:lnTo>
                  <a:pt x="170357" y="56273"/>
                </a:lnTo>
                <a:lnTo>
                  <a:pt x="173012" y="52463"/>
                </a:lnTo>
                <a:lnTo>
                  <a:pt x="167982" y="58813"/>
                </a:lnTo>
                <a:lnTo>
                  <a:pt x="163766" y="65163"/>
                </a:lnTo>
                <a:lnTo>
                  <a:pt x="160248" y="71513"/>
                </a:lnTo>
                <a:lnTo>
                  <a:pt x="157353" y="77863"/>
                </a:lnTo>
                <a:lnTo>
                  <a:pt x="155295" y="75323"/>
                </a:lnTo>
                <a:lnTo>
                  <a:pt x="159385" y="66433"/>
                </a:lnTo>
                <a:lnTo>
                  <a:pt x="165100" y="57543"/>
                </a:lnTo>
                <a:lnTo>
                  <a:pt x="167982" y="53733"/>
                </a:lnTo>
                <a:lnTo>
                  <a:pt x="162991" y="60083"/>
                </a:lnTo>
                <a:lnTo>
                  <a:pt x="157492" y="67703"/>
                </a:lnTo>
                <a:lnTo>
                  <a:pt x="152831" y="76657"/>
                </a:lnTo>
                <a:lnTo>
                  <a:pt x="150558" y="80403"/>
                </a:lnTo>
                <a:lnTo>
                  <a:pt x="149047" y="79133"/>
                </a:lnTo>
                <a:lnTo>
                  <a:pt x="152450" y="71513"/>
                </a:lnTo>
                <a:lnTo>
                  <a:pt x="157238" y="62699"/>
                </a:lnTo>
                <a:lnTo>
                  <a:pt x="160007" y="58813"/>
                </a:lnTo>
                <a:lnTo>
                  <a:pt x="155028" y="65163"/>
                </a:lnTo>
                <a:lnTo>
                  <a:pt x="150456" y="72783"/>
                </a:lnTo>
                <a:lnTo>
                  <a:pt x="146646" y="80403"/>
                </a:lnTo>
                <a:lnTo>
                  <a:pt x="143916" y="84213"/>
                </a:lnTo>
                <a:lnTo>
                  <a:pt x="142240" y="82943"/>
                </a:lnTo>
                <a:lnTo>
                  <a:pt x="146443" y="74053"/>
                </a:lnTo>
                <a:lnTo>
                  <a:pt x="152273" y="65163"/>
                </a:lnTo>
                <a:lnTo>
                  <a:pt x="155409" y="60083"/>
                </a:lnTo>
                <a:lnTo>
                  <a:pt x="150672" y="66433"/>
                </a:lnTo>
                <a:lnTo>
                  <a:pt x="146138" y="72783"/>
                </a:lnTo>
                <a:lnTo>
                  <a:pt x="141922" y="80403"/>
                </a:lnTo>
                <a:lnTo>
                  <a:pt x="138137" y="85483"/>
                </a:lnTo>
                <a:lnTo>
                  <a:pt x="135890" y="89293"/>
                </a:lnTo>
                <a:lnTo>
                  <a:pt x="135102" y="88023"/>
                </a:lnTo>
                <a:lnTo>
                  <a:pt x="136906" y="84213"/>
                </a:lnTo>
                <a:lnTo>
                  <a:pt x="139077" y="79133"/>
                </a:lnTo>
                <a:lnTo>
                  <a:pt x="141554" y="75323"/>
                </a:lnTo>
                <a:lnTo>
                  <a:pt x="145211" y="68973"/>
                </a:lnTo>
                <a:lnTo>
                  <a:pt x="150939" y="62623"/>
                </a:lnTo>
                <a:lnTo>
                  <a:pt x="146659" y="66433"/>
                </a:lnTo>
                <a:lnTo>
                  <a:pt x="136779" y="81673"/>
                </a:lnTo>
                <a:lnTo>
                  <a:pt x="132575" y="88036"/>
                </a:lnTo>
                <a:lnTo>
                  <a:pt x="131381" y="90563"/>
                </a:lnTo>
                <a:lnTo>
                  <a:pt x="128917" y="91795"/>
                </a:lnTo>
                <a:lnTo>
                  <a:pt x="129171" y="92913"/>
                </a:lnTo>
                <a:lnTo>
                  <a:pt x="136194" y="89293"/>
                </a:lnTo>
                <a:lnTo>
                  <a:pt x="146037" y="84213"/>
                </a:lnTo>
                <a:lnTo>
                  <a:pt x="153416" y="80403"/>
                </a:lnTo>
                <a:lnTo>
                  <a:pt x="158330" y="77863"/>
                </a:lnTo>
                <a:lnTo>
                  <a:pt x="169189" y="74053"/>
                </a:lnTo>
                <a:lnTo>
                  <a:pt x="172808" y="72783"/>
                </a:lnTo>
                <a:lnTo>
                  <a:pt x="176428" y="71513"/>
                </a:lnTo>
                <a:lnTo>
                  <a:pt x="183667" y="68973"/>
                </a:lnTo>
                <a:lnTo>
                  <a:pt x="187286" y="67703"/>
                </a:lnTo>
                <a:lnTo>
                  <a:pt x="192405" y="66179"/>
                </a:lnTo>
                <a:lnTo>
                  <a:pt x="193192" y="65163"/>
                </a:lnTo>
                <a:lnTo>
                  <a:pt x="198196" y="58699"/>
                </a:lnTo>
                <a:lnTo>
                  <a:pt x="204279" y="50901"/>
                </a:lnTo>
                <a:lnTo>
                  <a:pt x="207835" y="46113"/>
                </a:lnTo>
                <a:lnTo>
                  <a:pt x="214388" y="41033"/>
                </a:lnTo>
                <a:close/>
              </a:path>
              <a:path w="314959" h="175894">
                <a:moveTo>
                  <a:pt x="214541" y="88023"/>
                </a:moveTo>
                <a:lnTo>
                  <a:pt x="211251" y="84213"/>
                </a:lnTo>
                <a:lnTo>
                  <a:pt x="206578" y="77546"/>
                </a:lnTo>
                <a:lnTo>
                  <a:pt x="206679" y="77863"/>
                </a:lnTo>
                <a:lnTo>
                  <a:pt x="212674" y="86753"/>
                </a:lnTo>
                <a:lnTo>
                  <a:pt x="214541" y="88023"/>
                </a:lnTo>
                <a:close/>
              </a:path>
              <a:path w="314959" h="175894">
                <a:moveTo>
                  <a:pt x="221310" y="94246"/>
                </a:moveTo>
                <a:lnTo>
                  <a:pt x="220980" y="94119"/>
                </a:lnTo>
                <a:lnTo>
                  <a:pt x="220776" y="96532"/>
                </a:lnTo>
                <a:lnTo>
                  <a:pt x="220548" y="98183"/>
                </a:lnTo>
                <a:lnTo>
                  <a:pt x="196075" y="131330"/>
                </a:lnTo>
                <a:lnTo>
                  <a:pt x="196519" y="131457"/>
                </a:lnTo>
                <a:lnTo>
                  <a:pt x="220891" y="98183"/>
                </a:lnTo>
                <a:lnTo>
                  <a:pt x="221119" y="96532"/>
                </a:lnTo>
                <a:lnTo>
                  <a:pt x="221310" y="94246"/>
                </a:lnTo>
                <a:close/>
              </a:path>
              <a:path w="314959" h="175894">
                <a:moveTo>
                  <a:pt x="221996" y="61353"/>
                </a:moveTo>
                <a:lnTo>
                  <a:pt x="216763" y="61353"/>
                </a:lnTo>
                <a:lnTo>
                  <a:pt x="216522" y="62877"/>
                </a:lnTo>
                <a:lnTo>
                  <a:pt x="221996" y="61353"/>
                </a:lnTo>
                <a:close/>
              </a:path>
              <a:path w="314959" h="175894">
                <a:moveTo>
                  <a:pt x="222783" y="77254"/>
                </a:moveTo>
                <a:lnTo>
                  <a:pt x="221043" y="75615"/>
                </a:lnTo>
                <a:lnTo>
                  <a:pt x="221729" y="76593"/>
                </a:lnTo>
                <a:lnTo>
                  <a:pt x="222783" y="77254"/>
                </a:lnTo>
                <a:close/>
              </a:path>
              <a:path w="314959" h="175894">
                <a:moveTo>
                  <a:pt x="223583" y="95135"/>
                </a:moveTo>
                <a:lnTo>
                  <a:pt x="223253" y="95008"/>
                </a:lnTo>
                <a:lnTo>
                  <a:pt x="223050" y="97294"/>
                </a:lnTo>
                <a:lnTo>
                  <a:pt x="222821" y="98818"/>
                </a:lnTo>
                <a:lnTo>
                  <a:pt x="197916" y="132092"/>
                </a:lnTo>
                <a:lnTo>
                  <a:pt x="198361" y="132346"/>
                </a:lnTo>
                <a:lnTo>
                  <a:pt x="223189" y="98818"/>
                </a:lnTo>
                <a:lnTo>
                  <a:pt x="223418" y="97040"/>
                </a:lnTo>
                <a:lnTo>
                  <a:pt x="223583" y="95135"/>
                </a:lnTo>
                <a:close/>
              </a:path>
              <a:path w="314959" h="175894">
                <a:moveTo>
                  <a:pt x="228066" y="97421"/>
                </a:moveTo>
                <a:lnTo>
                  <a:pt x="227736" y="97167"/>
                </a:lnTo>
                <a:lnTo>
                  <a:pt x="225183" y="108470"/>
                </a:lnTo>
                <a:lnTo>
                  <a:pt x="225056" y="108851"/>
                </a:lnTo>
                <a:lnTo>
                  <a:pt x="219722" y="119392"/>
                </a:lnTo>
                <a:lnTo>
                  <a:pt x="211785" y="128028"/>
                </a:lnTo>
                <a:lnTo>
                  <a:pt x="201536" y="133743"/>
                </a:lnTo>
                <a:lnTo>
                  <a:pt x="202006" y="133870"/>
                </a:lnTo>
                <a:lnTo>
                  <a:pt x="212178" y="128155"/>
                </a:lnTo>
                <a:lnTo>
                  <a:pt x="220065" y="119519"/>
                </a:lnTo>
                <a:lnTo>
                  <a:pt x="225437" y="108851"/>
                </a:lnTo>
                <a:lnTo>
                  <a:pt x="228066" y="97421"/>
                </a:lnTo>
                <a:close/>
              </a:path>
              <a:path w="314959" h="175894">
                <a:moveTo>
                  <a:pt x="230924" y="85483"/>
                </a:moveTo>
                <a:lnTo>
                  <a:pt x="223812" y="82943"/>
                </a:lnTo>
                <a:lnTo>
                  <a:pt x="217601" y="75323"/>
                </a:lnTo>
                <a:lnTo>
                  <a:pt x="213791" y="68973"/>
                </a:lnTo>
                <a:lnTo>
                  <a:pt x="213918" y="65163"/>
                </a:lnTo>
                <a:lnTo>
                  <a:pt x="218008" y="72783"/>
                </a:lnTo>
                <a:lnTo>
                  <a:pt x="221043" y="75615"/>
                </a:lnTo>
                <a:lnTo>
                  <a:pt x="217246" y="70243"/>
                </a:lnTo>
                <a:lnTo>
                  <a:pt x="216141" y="65163"/>
                </a:lnTo>
                <a:lnTo>
                  <a:pt x="216522" y="62877"/>
                </a:lnTo>
                <a:lnTo>
                  <a:pt x="208330" y="65163"/>
                </a:lnTo>
                <a:lnTo>
                  <a:pt x="191350" y="68973"/>
                </a:lnTo>
                <a:lnTo>
                  <a:pt x="179082" y="72783"/>
                </a:lnTo>
                <a:lnTo>
                  <a:pt x="168643" y="76593"/>
                </a:lnTo>
                <a:lnTo>
                  <a:pt x="173964" y="76593"/>
                </a:lnTo>
                <a:lnTo>
                  <a:pt x="179387" y="80403"/>
                </a:lnTo>
                <a:lnTo>
                  <a:pt x="185254" y="85483"/>
                </a:lnTo>
                <a:lnTo>
                  <a:pt x="191452" y="89293"/>
                </a:lnTo>
                <a:lnTo>
                  <a:pt x="197840" y="91833"/>
                </a:lnTo>
                <a:lnTo>
                  <a:pt x="194741" y="89293"/>
                </a:lnTo>
                <a:lnTo>
                  <a:pt x="187198" y="84213"/>
                </a:lnTo>
                <a:lnTo>
                  <a:pt x="179463" y="79133"/>
                </a:lnTo>
                <a:lnTo>
                  <a:pt x="175768" y="76593"/>
                </a:lnTo>
                <a:lnTo>
                  <a:pt x="177990" y="75323"/>
                </a:lnTo>
                <a:lnTo>
                  <a:pt x="189420" y="83019"/>
                </a:lnTo>
                <a:lnTo>
                  <a:pt x="201269" y="91833"/>
                </a:lnTo>
                <a:lnTo>
                  <a:pt x="207822" y="89293"/>
                </a:lnTo>
                <a:lnTo>
                  <a:pt x="181546" y="74053"/>
                </a:lnTo>
                <a:lnTo>
                  <a:pt x="183286" y="72783"/>
                </a:lnTo>
                <a:lnTo>
                  <a:pt x="190665" y="74053"/>
                </a:lnTo>
                <a:lnTo>
                  <a:pt x="195249" y="79133"/>
                </a:lnTo>
                <a:lnTo>
                  <a:pt x="204647" y="86753"/>
                </a:lnTo>
                <a:lnTo>
                  <a:pt x="209854" y="89293"/>
                </a:lnTo>
                <a:lnTo>
                  <a:pt x="206222" y="86753"/>
                </a:lnTo>
                <a:lnTo>
                  <a:pt x="198805" y="80403"/>
                </a:lnTo>
                <a:lnTo>
                  <a:pt x="192595" y="74053"/>
                </a:lnTo>
                <a:lnTo>
                  <a:pt x="192595" y="72783"/>
                </a:lnTo>
                <a:lnTo>
                  <a:pt x="192595" y="70243"/>
                </a:lnTo>
                <a:lnTo>
                  <a:pt x="195935" y="68973"/>
                </a:lnTo>
                <a:lnTo>
                  <a:pt x="196748" y="70091"/>
                </a:lnTo>
                <a:lnTo>
                  <a:pt x="199110" y="68973"/>
                </a:lnTo>
                <a:lnTo>
                  <a:pt x="202336" y="71513"/>
                </a:lnTo>
                <a:lnTo>
                  <a:pt x="206578" y="77546"/>
                </a:lnTo>
                <a:lnTo>
                  <a:pt x="204927" y="72783"/>
                </a:lnTo>
                <a:lnTo>
                  <a:pt x="203428" y="68973"/>
                </a:lnTo>
                <a:lnTo>
                  <a:pt x="204546" y="67703"/>
                </a:lnTo>
                <a:lnTo>
                  <a:pt x="208826" y="77863"/>
                </a:lnTo>
                <a:lnTo>
                  <a:pt x="221259" y="85483"/>
                </a:lnTo>
                <a:lnTo>
                  <a:pt x="213144" y="77863"/>
                </a:lnTo>
                <a:lnTo>
                  <a:pt x="208876" y="71513"/>
                </a:lnTo>
                <a:lnTo>
                  <a:pt x="207848" y="67703"/>
                </a:lnTo>
                <a:lnTo>
                  <a:pt x="209486" y="66433"/>
                </a:lnTo>
                <a:lnTo>
                  <a:pt x="209575" y="67703"/>
                </a:lnTo>
                <a:lnTo>
                  <a:pt x="209981" y="66433"/>
                </a:lnTo>
                <a:lnTo>
                  <a:pt x="210400" y="65163"/>
                </a:lnTo>
                <a:lnTo>
                  <a:pt x="211150" y="67703"/>
                </a:lnTo>
                <a:lnTo>
                  <a:pt x="216255" y="76593"/>
                </a:lnTo>
                <a:lnTo>
                  <a:pt x="221983" y="81673"/>
                </a:lnTo>
                <a:lnTo>
                  <a:pt x="227253" y="85483"/>
                </a:lnTo>
                <a:lnTo>
                  <a:pt x="230924" y="85483"/>
                </a:lnTo>
                <a:close/>
              </a:path>
              <a:path w="314959" h="175894">
                <a:moveTo>
                  <a:pt x="233210" y="104279"/>
                </a:moveTo>
                <a:lnTo>
                  <a:pt x="232918" y="104025"/>
                </a:lnTo>
                <a:lnTo>
                  <a:pt x="232486" y="105930"/>
                </a:lnTo>
                <a:lnTo>
                  <a:pt x="231990" y="107581"/>
                </a:lnTo>
                <a:lnTo>
                  <a:pt x="231470" y="109105"/>
                </a:lnTo>
                <a:lnTo>
                  <a:pt x="232117" y="108216"/>
                </a:lnTo>
                <a:lnTo>
                  <a:pt x="232829" y="105930"/>
                </a:lnTo>
                <a:lnTo>
                  <a:pt x="233210" y="104279"/>
                </a:lnTo>
                <a:close/>
              </a:path>
              <a:path w="314959" h="175894">
                <a:moveTo>
                  <a:pt x="233768" y="84213"/>
                </a:moveTo>
                <a:lnTo>
                  <a:pt x="227838" y="80403"/>
                </a:lnTo>
                <a:lnTo>
                  <a:pt x="222783" y="77254"/>
                </a:lnTo>
                <a:lnTo>
                  <a:pt x="224802" y="79133"/>
                </a:lnTo>
                <a:lnTo>
                  <a:pt x="231101" y="82943"/>
                </a:lnTo>
                <a:lnTo>
                  <a:pt x="233768" y="84213"/>
                </a:lnTo>
                <a:close/>
              </a:path>
              <a:path w="314959" h="175894">
                <a:moveTo>
                  <a:pt x="238099" y="109740"/>
                </a:moveTo>
                <a:lnTo>
                  <a:pt x="237629" y="109994"/>
                </a:lnTo>
                <a:lnTo>
                  <a:pt x="236461" y="113550"/>
                </a:lnTo>
                <a:lnTo>
                  <a:pt x="234886" y="116979"/>
                </a:lnTo>
                <a:lnTo>
                  <a:pt x="232994" y="120154"/>
                </a:lnTo>
                <a:lnTo>
                  <a:pt x="234010" y="119011"/>
                </a:lnTo>
                <a:lnTo>
                  <a:pt x="235585" y="116217"/>
                </a:lnTo>
                <a:lnTo>
                  <a:pt x="237083" y="112788"/>
                </a:lnTo>
                <a:lnTo>
                  <a:pt x="238099" y="109740"/>
                </a:lnTo>
                <a:close/>
              </a:path>
              <a:path w="314959" h="175894">
                <a:moveTo>
                  <a:pt x="240157" y="67094"/>
                </a:moveTo>
                <a:lnTo>
                  <a:pt x="236131" y="60083"/>
                </a:lnTo>
                <a:lnTo>
                  <a:pt x="235991" y="60083"/>
                </a:lnTo>
                <a:lnTo>
                  <a:pt x="236423" y="62509"/>
                </a:lnTo>
                <a:lnTo>
                  <a:pt x="236512" y="62699"/>
                </a:lnTo>
                <a:lnTo>
                  <a:pt x="240157" y="67094"/>
                </a:lnTo>
                <a:close/>
              </a:path>
              <a:path w="314959" h="175894">
                <a:moveTo>
                  <a:pt x="241401" y="31623"/>
                </a:moveTo>
                <a:lnTo>
                  <a:pt x="237883" y="32143"/>
                </a:lnTo>
                <a:lnTo>
                  <a:pt x="230060" y="33413"/>
                </a:lnTo>
                <a:lnTo>
                  <a:pt x="230555" y="32143"/>
                </a:lnTo>
                <a:lnTo>
                  <a:pt x="232486" y="32143"/>
                </a:lnTo>
                <a:lnTo>
                  <a:pt x="235077" y="30873"/>
                </a:lnTo>
                <a:lnTo>
                  <a:pt x="224764" y="29603"/>
                </a:lnTo>
                <a:lnTo>
                  <a:pt x="224409" y="29603"/>
                </a:lnTo>
                <a:lnTo>
                  <a:pt x="213360" y="30873"/>
                </a:lnTo>
                <a:lnTo>
                  <a:pt x="204355" y="33413"/>
                </a:lnTo>
                <a:lnTo>
                  <a:pt x="195884" y="35953"/>
                </a:lnTo>
                <a:lnTo>
                  <a:pt x="187210" y="39763"/>
                </a:lnTo>
                <a:lnTo>
                  <a:pt x="177596" y="43573"/>
                </a:lnTo>
                <a:lnTo>
                  <a:pt x="174459" y="46113"/>
                </a:lnTo>
                <a:lnTo>
                  <a:pt x="171297" y="47383"/>
                </a:lnTo>
                <a:lnTo>
                  <a:pt x="165557" y="48653"/>
                </a:lnTo>
                <a:lnTo>
                  <a:pt x="160172" y="51193"/>
                </a:lnTo>
                <a:lnTo>
                  <a:pt x="148564" y="55003"/>
                </a:lnTo>
                <a:lnTo>
                  <a:pt x="138798" y="63893"/>
                </a:lnTo>
                <a:lnTo>
                  <a:pt x="130937" y="72783"/>
                </a:lnTo>
                <a:lnTo>
                  <a:pt x="125006" y="81673"/>
                </a:lnTo>
                <a:lnTo>
                  <a:pt x="125298" y="81673"/>
                </a:lnTo>
                <a:lnTo>
                  <a:pt x="125615" y="82943"/>
                </a:lnTo>
                <a:lnTo>
                  <a:pt x="127203" y="85712"/>
                </a:lnTo>
                <a:lnTo>
                  <a:pt x="127139" y="85483"/>
                </a:lnTo>
                <a:lnTo>
                  <a:pt x="126263" y="82943"/>
                </a:lnTo>
                <a:lnTo>
                  <a:pt x="129057" y="79133"/>
                </a:lnTo>
                <a:lnTo>
                  <a:pt x="160655" y="52463"/>
                </a:lnTo>
                <a:lnTo>
                  <a:pt x="168313" y="49923"/>
                </a:lnTo>
                <a:lnTo>
                  <a:pt x="186270" y="42303"/>
                </a:lnTo>
                <a:lnTo>
                  <a:pt x="194170" y="39763"/>
                </a:lnTo>
                <a:lnTo>
                  <a:pt x="205003" y="34683"/>
                </a:lnTo>
                <a:lnTo>
                  <a:pt x="200825" y="37223"/>
                </a:lnTo>
                <a:lnTo>
                  <a:pt x="197180" y="39763"/>
                </a:lnTo>
                <a:lnTo>
                  <a:pt x="193941" y="42303"/>
                </a:lnTo>
                <a:lnTo>
                  <a:pt x="193852" y="43573"/>
                </a:lnTo>
                <a:lnTo>
                  <a:pt x="207873" y="34683"/>
                </a:lnTo>
                <a:lnTo>
                  <a:pt x="214566" y="32143"/>
                </a:lnTo>
                <a:lnTo>
                  <a:pt x="221475" y="30873"/>
                </a:lnTo>
                <a:lnTo>
                  <a:pt x="230289" y="32143"/>
                </a:lnTo>
                <a:lnTo>
                  <a:pt x="226047" y="33413"/>
                </a:lnTo>
                <a:lnTo>
                  <a:pt x="218401" y="37223"/>
                </a:lnTo>
                <a:lnTo>
                  <a:pt x="218249" y="42303"/>
                </a:lnTo>
                <a:lnTo>
                  <a:pt x="223570" y="37223"/>
                </a:lnTo>
                <a:lnTo>
                  <a:pt x="233946" y="33413"/>
                </a:lnTo>
                <a:lnTo>
                  <a:pt x="241401" y="31623"/>
                </a:lnTo>
                <a:close/>
              </a:path>
              <a:path w="314959" h="175894">
                <a:moveTo>
                  <a:pt x="241947" y="111010"/>
                </a:moveTo>
                <a:lnTo>
                  <a:pt x="241668" y="110756"/>
                </a:lnTo>
                <a:lnTo>
                  <a:pt x="240614" y="113931"/>
                </a:lnTo>
                <a:lnTo>
                  <a:pt x="239458" y="116598"/>
                </a:lnTo>
                <a:lnTo>
                  <a:pt x="237909" y="119392"/>
                </a:lnTo>
                <a:lnTo>
                  <a:pt x="238328" y="119392"/>
                </a:lnTo>
                <a:lnTo>
                  <a:pt x="239814" y="116598"/>
                </a:lnTo>
                <a:lnTo>
                  <a:pt x="240982" y="113931"/>
                </a:lnTo>
                <a:lnTo>
                  <a:pt x="241947" y="111010"/>
                </a:lnTo>
                <a:close/>
              </a:path>
              <a:path w="314959" h="175894">
                <a:moveTo>
                  <a:pt x="244767" y="94627"/>
                </a:moveTo>
                <a:lnTo>
                  <a:pt x="244665" y="94297"/>
                </a:lnTo>
                <a:lnTo>
                  <a:pt x="244170" y="93433"/>
                </a:lnTo>
                <a:lnTo>
                  <a:pt x="244487" y="94754"/>
                </a:lnTo>
                <a:lnTo>
                  <a:pt x="244767" y="94627"/>
                </a:lnTo>
                <a:close/>
              </a:path>
              <a:path w="314959" h="175894">
                <a:moveTo>
                  <a:pt x="246126" y="75323"/>
                </a:moveTo>
                <a:lnTo>
                  <a:pt x="244881" y="72783"/>
                </a:lnTo>
                <a:lnTo>
                  <a:pt x="240157" y="67094"/>
                </a:lnTo>
                <a:lnTo>
                  <a:pt x="244157" y="74053"/>
                </a:lnTo>
                <a:lnTo>
                  <a:pt x="246126" y="75323"/>
                </a:lnTo>
                <a:close/>
              </a:path>
              <a:path w="314959" h="175894">
                <a:moveTo>
                  <a:pt x="246710" y="109740"/>
                </a:moveTo>
                <a:lnTo>
                  <a:pt x="246164" y="110375"/>
                </a:lnTo>
                <a:lnTo>
                  <a:pt x="245237" y="113296"/>
                </a:lnTo>
                <a:lnTo>
                  <a:pt x="243598" y="117106"/>
                </a:lnTo>
                <a:lnTo>
                  <a:pt x="242836" y="118630"/>
                </a:lnTo>
                <a:lnTo>
                  <a:pt x="243268" y="118503"/>
                </a:lnTo>
                <a:lnTo>
                  <a:pt x="244767" y="115455"/>
                </a:lnTo>
                <a:lnTo>
                  <a:pt x="245821" y="112788"/>
                </a:lnTo>
                <a:lnTo>
                  <a:pt x="246710" y="109740"/>
                </a:lnTo>
                <a:close/>
              </a:path>
              <a:path w="314959" h="175894">
                <a:moveTo>
                  <a:pt x="247611" y="29565"/>
                </a:moveTo>
                <a:lnTo>
                  <a:pt x="244551" y="30873"/>
                </a:lnTo>
                <a:lnTo>
                  <a:pt x="241401" y="31623"/>
                </a:lnTo>
                <a:lnTo>
                  <a:pt x="246570" y="30873"/>
                </a:lnTo>
                <a:lnTo>
                  <a:pt x="247611" y="29565"/>
                </a:lnTo>
                <a:close/>
              </a:path>
              <a:path w="314959" h="175894">
                <a:moveTo>
                  <a:pt x="250431" y="102374"/>
                </a:moveTo>
                <a:lnTo>
                  <a:pt x="250075" y="102882"/>
                </a:lnTo>
                <a:lnTo>
                  <a:pt x="249974" y="103136"/>
                </a:lnTo>
                <a:lnTo>
                  <a:pt x="249212" y="108089"/>
                </a:lnTo>
                <a:lnTo>
                  <a:pt x="247662" y="113042"/>
                </a:lnTo>
                <a:lnTo>
                  <a:pt x="245325" y="117995"/>
                </a:lnTo>
                <a:lnTo>
                  <a:pt x="245783" y="117868"/>
                </a:lnTo>
                <a:lnTo>
                  <a:pt x="248056" y="113042"/>
                </a:lnTo>
                <a:lnTo>
                  <a:pt x="248158" y="112788"/>
                </a:lnTo>
                <a:lnTo>
                  <a:pt x="249694" y="107581"/>
                </a:lnTo>
                <a:lnTo>
                  <a:pt x="250431" y="102374"/>
                </a:lnTo>
                <a:close/>
              </a:path>
              <a:path w="314959" h="175894">
                <a:moveTo>
                  <a:pt x="250659" y="32600"/>
                </a:moveTo>
                <a:lnTo>
                  <a:pt x="241985" y="38493"/>
                </a:lnTo>
                <a:lnTo>
                  <a:pt x="249542" y="33413"/>
                </a:lnTo>
                <a:lnTo>
                  <a:pt x="250659" y="32600"/>
                </a:lnTo>
                <a:close/>
              </a:path>
              <a:path w="314959" h="175894">
                <a:moveTo>
                  <a:pt x="251333" y="32143"/>
                </a:moveTo>
                <a:lnTo>
                  <a:pt x="250659" y="32600"/>
                </a:lnTo>
                <a:lnTo>
                  <a:pt x="251333" y="32143"/>
                </a:lnTo>
                <a:close/>
              </a:path>
              <a:path w="314959" h="175894">
                <a:moveTo>
                  <a:pt x="251383" y="71018"/>
                </a:moveTo>
                <a:lnTo>
                  <a:pt x="247383" y="64287"/>
                </a:lnTo>
                <a:lnTo>
                  <a:pt x="248500" y="68973"/>
                </a:lnTo>
                <a:lnTo>
                  <a:pt x="251383" y="71018"/>
                </a:lnTo>
                <a:close/>
              </a:path>
              <a:path w="314959" h="175894">
                <a:moveTo>
                  <a:pt x="251612" y="65455"/>
                </a:moveTo>
                <a:lnTo>
                  <a:pt x="250151" y="63474"/>
                </a:lnTo>
                <a:lnTo>
                  <a:pt x="250215" y="63893"/>
                </a:lnTo>
                <a:lnTo>
                  <a:pt x="251612" y="65455"/>
                </a:lnTo>
                <a:close/>
              </a:path>
              <a:path w="314959" h="175894">
                <a:moveTo>
                  <a:pt x="253111" y="28333"/>
                </a:moveTo>
                <a:lnTo>
                  <a:pt x="251688" y="24523"/>
                </a:lnTo>
                <a:lnTo>
                  <a:pt x="247611" y="29565"/>
                </a:lnTo>
                <a:lnTo>
                  <a:pt x="250532" y="28333"/>
                </a:lnTo>
                <a:lnTo>
                  <a:pt x="250977" y="30467"/>
                </a:lnTo>
                <a:lnTo>
                  <a:pt x="251218" y="29603"/>
                </a:lnTo>
                <a:lnTo>
                  <a:pt x="253111" y="28333"/>
                </a:lnTo>
                <a:close/>
              </a:path>
              <a:path w="314959" h="175894">
                <a:moveTo>
                  <a:pt x="256171" y="57327"/>
                </a:moveTo>
                <a:lnTo>
                  <a:pt x="255701" y="56273"/>
                </a:lnTo>
                <a:lnTo>
                  <a:pt x="254825" y="56273"/>
                </a:lnTo>
                <a:lnTo>
                  <a:pt x="256171" y="57327"/>
                </a:lnTo>
                <a:close/>
              </a:path>
              <a:path w="314959" h="175894">
                <a:moveTo>
                  <a:pt x="256565" y="60820"/>
                </a:moveTo>
                <a:lnTo>
                  <a:pt x="256044" y="60083"/>
                </a:lnTo>
                <a:lnTo>
                  <a:pt x="255600" y="59753"/>
                </a:lnTo>
                <a:lnTo>
                  <a:pt x="256565" y="60820"/>
                </a:lnTo>
                <a:close/>
              </a:path>
              <a:path w="314959" h="175894">
                <a:moveTo>
                  <a:pt x="257175" y="27876"/>
                </a:moveTo>
                <a:lnTo>
                  <a:pt x="251053" y="30784"/>
                </a:lnTo>
                <a:lnTo>
                  <a:pt x="251320" y="32118"/>
                </a:lnTo>
                <a:lnTo>
                  <a:pt x="257175" y="27876"/>
                </a:lnTo>
                <a:close/>
              </a:path>
              <a:path w="314959" h="175894">
                <a:moveTo>
                  <a:pt x="258445" y="76593"/>
                </a:moveTo>
                <a:lnTo>
                  <a:pt x="257416" y="75323"/>
                </a:lnTo>
                <a:lnTo>
                  <a:pt x="251383" y="71018"/>
                </a:lnTo>
                <a:lnTo>
                  <a:pt x="253936" y="75323"/>
                </a:lnTo>
                <a:lnTo>
                  <a:pt x="258445" y="76593"/>
                </a:lnTo>
                <a:close/>
              </a:path>
              <a:path w="314959" h="175894">
                <a:moveTo>
                  <a:pt x="259118" y="42303"/>
                </a:moveTo>
                <a:lnTo>
                  <a:pt x="251218" y="48653"/>
                </a:lnTo>
                <a:lnTo>
                  <a:pt x="251066" y="49072"/>
                </a:lnTo>
                <a:lnTo>
                  <a:pt x="253809" y="47383"/>
                </a:lnTo>
                <a:lnTo>
                  <a:pt x="259118" y="42303"/>
                </a:lnTo>
                <a:close/>
              </a:path>
              <a:path w="314959" h="175894">
                <a:moveTo>
                  <a:pt x="261150" y="55003"/>
                </a:moveTo>
                <a:lnTo>
                  <a:pt x="258191" y="55003"/>
                </a:lnTo>
                <a:lnTo>
                  <a:pt x="248526" y="56273"/>
                </a:lnTo>
                <a:lnTo>
                  <a:pt x="244690" y="56273"/>
                </a:lnTo>
                <a:lnTo>
                  <a:pt x="235788" y="57543"/>
                </a:lnTo>
                <a:lnTo>
                  <a:pt x="229108" y="59397"/>
                </a:lnTo>
                <a:lnTo>
                  <a:pt x="229108" y="62509"/>
                </a:lnTo>
                <a:lnTo>
                  <a:pt x="228561" y="61353"/>
                </a:lnTo>
                <a:lnTo>
                  <a:pt x="229069" y="61353"/>
                </a:lnTo>
                <a:lnTo>
                  <a:pt x="229108" y="62509"/>
                </a:lnTo>
                <a:lnTo>
                  <a:pt x="229108" y="59397"/>
                </a:lnTo>
                <a:lnTo>
                  <a:pt x="221996" y="61353"/>
                </a:lnTo>
                <a:lnTo>
                  <a:pt x="222758" y="61353"/>
                </a:lnTo>
                <a:lnTo>
                  <a:pt x="227507" y="62623"/>
                </a:lnTo>
                <a:lnTo>
                  <a:pt x="234086" y="70243"/>
                </a:lnTo>
                <a:lnTo>
                  <a:pt x="231025" y="66433"/>
                </a:lnTo>
                <a:lnTo>
                  <a:pt x="229209" y="62712"/>
                </a:lnTo>
                <a:lnTo>
                  <a:pt x="240525" y="72783"/>
                </a:lnTo>
                <a:lnTo>
                  <a:pt x="237642" y="66433"/>
                </a:lnTo>
                <a:lnTo>
                  <a:pt x="231686" y="60083"/>
                </a:lnTo>
                <a:lnTo>
                  <a:pt x="235991" y="60083"/>
                </a:lnTo>
                <a:lnTo>
                  <a:pt x="235762" y="58813"/>
                </a:lnTo>
                <a:lnTo>
                  <a:pt x="238404" y="57543"/>
                </a:lnTo>
                <a:lnTo>
                  <a:pt x="243878" y="68973"/>
                </a:lnTo>
                <a:lnTo>
                  <a:pt x="255536" y="79133"/>
                </a:lnTo>
                <a:lnTo>
                  <a:pt x="255193" y="77863"/>
                </a:lnTo>
                <a:lnTo>
                  <a:pt x="251777" y="74053"/>
                </a:lnTo>
                <a:lnTo>
                  <a:pt x="243141" y="65163"/>
                </a:lnTo>
                <a:lnTo>
                  <a:pt x="241160" y="57543"/>
                </a:lnTo>
                <a:lnTo>
                  <a:pt x="242874" y="57543"/>
                </a:lnTo>
                <a:lnTo>
                  <a:pt x="245630" y="61353"/>
                </a:lnTo>
                <a:lnTo>
                  <a:pt x="247383" y="64287"/>
                </a:lnTo>
                <a:lnTo>
                  <a:pt x="246062" y="58813"/>
                </a:lnTo>
                <a:lnTo>
                  <a:pt x="247650" y="60083"/>
                </a:lnTo>
                <a:lnTo>
                  <a:pt x="250151" y="63474"/>
                </a:lnTo>
                <a:lnTo>
                  <a:pt x="249402" y="58813"/>
                </a:lnTo>
                <a:lnTo>
                  <a:pt x="249199" y="57543"/>
                </a:lnTo>
                <a:lnTo>
                  <a:pt x="249466" y="57543"/>
                </a:lnTo>
                <a:lnTo>
                  <a:pt x="250761" y="56273"/>
                </a:lnTo>
                <a:lnTo>
                  <a:pt x="255600" y="59753"/>
                </a:lnTo>
                <a:lnTo>
                  <a:pt x="254647" y="58699"/>
                </a:lnTo>
                <a:lnTo>
                  <a:pt x="253707" y="57543"/>
                </a:lnTo>
                <a:lnTo>
                  <a:pt x="254444" y="56273"/>
                </a:lnTo>
                <a:lnTo>
                  <a:pt x="254825" y="56273"/>
                </a:lnTo>
                <a:lnTo>
                  <a:pt x="261150" y="55003"/>
                </a:lnTo>
                <a:close/>
              </a:path>
              <a:path w="314959" h="175894">
                <a:moveTo>
                  <a:pt x="262877" y="62623"/>
                </a:moveTo>
                <a:lnTo>
                  <a:pt x="256171" y="57327"/>
                </a:lnTo>
                <a:lnTo>
                  <a:pt x="256844" y="58813"/>
                </a:lnTo>
                <a:lnTo>
                  <a:pt x="260527" y="61353"/>
                </a:lnTo>
                <a:lnTo>
                  <a:pt x="262331" y="62623"/>
                </a:lnTo>
                <a:lnTo>
                  <a:pt x="262877" y="62623"/>
                </a:lnTo>
                <a:close/>
              </a:path>
              <a:path w="314959" h="175894">
                <a:moveTo>
                  <a:pt x="263690" y="24879"/>
                </a:moveTo>
                <a:lnTo>
                  <a:pt x="261797" y="24523"/>
                </a:lnTo>
                <a:lnTo>
                  <a:pt x="257175" y="27876"/>
                </a:lnTo>
                <a:lnTo>
                  <a:pt x="261556" y="25793"/>
                </a:lnTo>
                <a:lnTo>
                  <a:pt x="263690" y="24879"/>
                </a:lnTo>
                <a:close/>
              </a:path>
              <a:path w="314959" h="175894">
                <a:moveTo>
                  <a:pt x="264160" y="32143"/>
                </a:moveTo>
                <a:lnTo>
                  <a:pt x="250024" y="39763"/>
                </a:lnTo>
                <a:lnTo>
                  <a:pt x="241363" y="47383"/>
                </a:lnTo>
                <a:lnTo>
                  <a:pt x="236855" y="52463"/>
                </a:lnTo>
                <a:lnTo>
                  <a:pt x="235153" y="53733"/>
                </a:lnTo>
                <a:lnTo>
                  <a:pt x="237985" y="48653"/>
                </a:lnTo>
                <a:lnTo>
                  <a:pt x="243205" y="42303"/>
                </a:lnTo>
                <a:lnTo>
                  <a:pt x="248996" y="37223"/>
                </a:lnTo>
                <a:lnTo>
                  <a:pt x="253466" y="33413"/>
                </a:lnTo>
                <a:lnTo>
                  <a:pt x="246443" y="38493"/>
                </a:lnTo>
                <a:lnTo>
                  <a:pt x="241033" y="43573"/>
                </a:lnTo>
                <a:lnTo>
                  <a:pt x="236766" y="48653"/>
                </a:lnTo>
                <a:lnTo>
                  <a:pt x="233172" y="53733"/>
                </a:lnTo>
                <a:lnTo>
                  <a:pt x="227406" y="55003"/>
                </a:lnTo>
                <a:lnTo>
                  <a:pt x="236143" y="46113"/>
                </a:lnTo>
                <a:lnTo>
                  <a:pt x="236601" y="44843"/>
                </a:lnTo>
                <a:lnTo>
                  <a:pt x="233159" y="48653"/>
                </a:lnTo>
                <a:lnTo>
                  <a:pt x="225386" y="56273"/>
                </a:lnTo>
                <a:lnTo>
                  <a:pt x="226796" y="52463"/>
                </a:lnTo>
                <a:lnTo>
                  <a:pt x="232498" y="46113"/>
                </a:lnTo>
                <a:lnTo>
                  <a:pt x="238747" y="39763"/>
                </a:lnTo>
                <a:lnTo>
                  <a:pt x="241744" y="35953"/>
                </a:lnTo>
                <a:lnTo>
                  <a:pt x="235191" y="41033"/>
                </a:lnTo>
                <a:lnTo>
                  <a:pt x="229730" y="47383"/>
                </a:lnTo>
                <a:lnTo>
                  <a:pt x="225056" y="52463"/>
                </a:lnTo>
                <a:lnTo>
                  <a:pt x="220916" y="57543"/>
                </a:lnTo>
                <a:lnTo>
                  <a:pt x="218732" y="55003"/>
                </a:lnTo>
                <a:lnTo>
                  <a:pt x="224574" y="47383"/>
                </a:lnTo>
                <a:lnTo>
                  <a:pt x="232448" y="39763"/>
                </a:lnTo>
                <a:lnTo>
                  <a:pt x="236372" y="37223"/>
                </a:lnTo>
                <a:lnTo>
                  <a:pt x="229984" y="41033"/>
                </a:lnTo>
                <a:lnTo>
                  <a:pt x="222389" y="48653"/>
                </a:lnTo>
                <a:lnTo>
                  <a:pt x="215925" y="56273"/>
                </a:lnTo>
                <a:lnTo>
                  <a:pt x="212953" y="58813"/>
                </a:lnTo>
                <a:lnTo>
                  <a:pt x="204609" y="61353"/>
                </a:lnTo>
                <a:lnTo>
                  <a:pt x="206095" y="60083"/>
                </a:lnTo>
                <a:lnTo>
                  <a:pt x="215011" y="52463"/>
                </a:lnTo>
                <a:lnTo>
                  <a:pt x="218389" y="47383"/>
                </a:lnTo>
                <a:lnTo>
                  <a:pt x="222072" y="44843"/>
                </a:lnTo>
                <a:lnTo>
                  <a:pt x="226225" y="39763"/>
                </a:lnTo>
                <a:lnTo>
                  <a:pt x="219202" y="46113"/>
                </a:lnTo>
                <a:lnTo>
                  <a:pt x="210985" y="53733"/>
                </a:lnTo>
                <a:lnTo>
                  <a:pt x="206933" y="57543"/>
                </a:lnTo>
                <a:lnTo>
                  <a:pt x="204304" y="60083"/>
                </a:lnTo>
                <a:lnTo>
                  <a:pt x="202158" y="60083"/>
                </a:lnTo>
                <a:lnTo>
                  <a:pt x="206629" y="53733"/>
                </a:lnTo>
                <a:lnTo>
                  <a:pt x="213131" y="47244"/>
                </a:lnTo>
                <a:lnTo>
                  <a:pt x="216585" y="43573"/>
                </a:lnTo>
                <a:lnTo>
                  <a:pt x="211150" y="47383"/>
                </a:lnTo>
                <a:lnTo>
                  <a:pt x="206667" y="52463"/>
                </a:lnTo>
                <a:lnTo>
                  <a:pt x="202501" y="57543"/>
                </a:lnTo>
                <a:lnTo>
                  <a:pt x="198005" y="61353"/>
                </a:lnTo>
                <a:lnTo>
                  <a:pt x="192544" y="66141"/>
                </a:lnTo>
                <a:lnTo>
                  <a:pt x="208699" y="61353"/>
                </a:lnTo>
                <a:lnTo>
                  <a:pt x="217271" y="58813"/>
                </a:lnTo>
                <a:lnTo>
                  <a:pt x="249910" y="52463"/>
                </a:lnTo>
                <a:lnTo>
                  <a:pt x="251066" y="49072"/>
                </a:lnTo>
                <a:lnTo>
                  <a:pt x="245592" y="52463"/>
                </a:lnTo>
                <a:lnTo>
                  <a:pt x="244690" y="51193"/>
                </a:lnTo>
                <a:lnTo>
                  <a:pt x="248691" y="47383"/>
                </a:lnTo>
                <a:lnTo>
                  <a:pt x="254393" y="42303"/>
                </a:lnTo>
                <a:lnTo>
                  <a:pt x="258559" y="39763"/>
                </a:lnTo>
                <a:lnTo>
                  <a:pt x="249796" y="42303"/>
                </a:lnTo>
                <a:lnTo>
                  <a:pt x="242785" y="52463"/>
                </a:lnTo>
                <a:lnTo>
                  <a:pt x="241325" y="52463"/>
                </a:lnTo>
                <a:lnTo>
                  <a:pt x="239928" y="51193"/>
                </a:lnTo>
                <a:lnTo>
                  <a:pt x="246062" y="44843"/>
                </a:lnTo>
                <a:lnTo>
                  <a:pt x="255549" y="37223"/>
                </a:lnTo>
                <a:lnTo>
                  <a:pt x="264160" y="32143"/>
                </a:lnTo>
                <a:close/>
              </a:path>
              <a:path w="314959" h="175894">
                <a:moveTo>
                  <a:pt x="264515" y="75323"/>
                </a:moveTo>
                <a:lnTo>
                  <a:pt x="260324" y="74053"/>
                </a:lnTo>
                <a:lnTo>
                  <a:pt x="254736" y="68973"/>
                </a:lnTo>
                <a:lnTo>
                  <a:pt x="251612" y="65455"/>
                </a:lnTo>
                <a:lnTo>
                  <a:pt x="252323" y="66433"/>
                </a:lnTo>
                <a:lnTo>
                  <a:pt x="258483" y="74053"/>
                </a:lnTo>
                <a:lnTo>
                  <a:pt x="264515" y="75323"/>
                </a:lnTo>
                <a:close/>
              </a:path>
              <a:path w="314959" h="175894">
                <a:moveTo>
                  <a:pt x="265366" y="71513"/>
                </a:moveTo>
                <a:lnTo>
                  <a:pt x="261708" y="66433"/>
                </a:lnTo>
                <a:lnTo>
                  <a:pt x="256565" y="60820"/>
                </a:lnTo>
                <a:lnTo>
                  <a:pt x="263258" y="70243"/>
                </a:lnTo>
                <a:lnTo>
                  <a:pt x="264629" y="71513"/>
                </a:lnTo>
                <a:lnTo>
                  <a:pt x="265366" y="71513"/>
                </a:lnTo>
                <a:close/>
              </a:path>
              <a:path w="314959" h="175894">
                <a:moveTo>
                  <a:pt x="268884" y="53543"/>
                </a:moveTo>
                <a:lnTo>
                  <a:pt x="266153" y="52463"/>
                </a:lnTo>
                <a:lnTo>
                  <a:pt x="267741" y="53657"/>
                </a:lnTo>
                <a:lnTo>
                  <a:pt x="268884" y="53543"/>
                </a:lnTo>
                <a:close/>
              </a:path>
              <a:path w="314959" h="175894">
                <a:moveTo>
                  <a:pt x="271373" y="38887"/>
                </a:moveTo>
                <a:lnTo>
                  <a:pt x="262623" y="44843"/>
                </a:lnTo>
                <a:lnTo>
                  <a:pt x="256781" y="49923"/>
                </a:lnTo>
                <a:lnTo>
                  <a:pt x="253542" y="52463"/>
                </a:lnTo>
                <a:lnTo>
                  <a:pt x="259016" y="52463"/>
                </a:lnTo>
                <a:lnTo>
                  <a:pt x="260654" y="49923"/>
                </a:lnTo>
                <a:lnTo>
                  <a:pt x="262750" y="48107"/>
                </a:lnTo>
                <a:lnTo>
                  <a:pt x="265544" y="44843"/>
                </a:lnTo>
                <a:lnTo>
                  <a:pt x="268198" y="42303"/>
                </a:lnTo>
                <a:lnTo>
                  <a:pt x="270776" y="39763"/>
                </a:lnTo>
                <a:lnTo>
                  <a:pt x="271373" y="38887"/>
                </a:lnTo>
                <a:close/>
              </a:path>
              <a:path w="314959" h="175894">
                <a:moveTo>
                  <a:pt x="272516" y="37223"/>
                </a:moveTo>
                <a:lnTo>
                  <a:pt x="271373" y="38887"/>
                </a:lnTo>
                <a:lnTo>
                  <a:pt x="271957" y="38493"/>
                </a:lnTo>
                <a:lnTo>
                  <a:pt x="272516" y="37223"/>
                </a:lnTo>
                <a:close/>
              </a:path>
              <a:path w="314959" h="175894">
                <a:moveTo>
                  <a:pt x="273278" y="57861"/>
                </a:moveTo>
                <a:lnTo>
                  <a:pt x="269506" y="55003"/>
                </a:lnTo>
                <a:lnTo>
                  <a:pt x="267741" y="53657"/>
                </a:lnTo>
                <a:lnTo>
                  <a:pt x="267068" y="53733"/>
                </a:lnTo>
                <a:lnTo>
                  <a:pt x="261950" y="53733"/>
                </a:lnTo>
                <a:lnTo>
                  <a:pt x="265747" y="55003"/>
                </a:lnTo>
                <a:lnTo>
                  <a:pt x="271386" y="58699"/>
                </a:lnTo>
                <a:lnTo>
                  <a:pt x="268173" y="56273"/>
                </a:lnTo>
                <a:lnTo>
                  <a:pt x="267538" y="55003"/>
                </a:lnTo>
                <a:lnTo>
                  <a:pt x="268185" y="55003"/>
                </a:lnTo>
                <a:lnTo>
                  <a:pt x="273278" y="57861"/>
                </a:lnTo>
                <a:close/>
              </a:path>
              <a:path w="314959" h="175894">
                <a:moveTo>
                  <a:pt x="277926" y="61353"/>
                </a:moveTo>
                <a:lnTo>
                  <a:pt x="277215" y="60083"/>
                </a:lnTo>
                <a:lnTo>
                  <a:pt x="273278" y="57861"/>
                </a:lnTo>
                <a:lnTo>
                  <a:pt x="277926" y="61353"/>
                </a:lnTo>
                <a:close/>
              </a:path>
              <a:path w="314959" h="175894">
                <a:moveTo>
                  <a:pt x="278028" y="63055"/>
                </a:moveTo>
                <a:lnTo>
                  <a:pt x="271386" y="58699"/>
                </a:lnTo>
                <a:lnTo>
                  <a:pt x="273215" y="60083"/>
                </a:lnTo>
                <a:lnTo>
                  <a:pt x="278028" y="63055"/>
                </a:lnTo>
                <a:close/>
              </a:path>
              <a:path w="314959" h="175894">
                <a:moveTo>
                  <a:pt x="280200" y="44602"/>
                </a:moveTo>
                <a:lnTo>
                  <a:pt x="279895" y="44843"/>
                </a:lnTo>
                <a:lnTo>
                  <a:pt x="280200" y="44602"/>
                </a:lnTo>
                <a:close/>
              </a:path>
              <a:path w="314959" h="175894">
                <a:moveTo>
                  <a:pt x="280276" y="44843"/>
                </a:moveTo>
                <a:lnTo>
                  <a:pt x="278053" y="46113"/>
                </a:lnTo>
                <a:lnTo>
                  <a:pt x="273278" y="48653"/>
                </a:lnTo>
                <a:lnTo>
                  <a:pt x="267614" y="49923"/>
                </a:lnTo>
                <a:lnTo>
                  <a:pt x="264464" y="49923"/>
                </a:lnTo>
                <a:lnTo>
                  <a:pt x="267233" y="44843"/>
                </a:lnTo>
                <a:lnTo>
                  <a:pt x="269443" y="42303"/>
                </a:lnTo>
                <a:lnTo>
                  <a:pt x="262750" y="48107"/>
                </a:lnTo>
                <a:lnTo>
                  <a:pt x="259016" y="52463"/>
                </a:lnTo>
                <a:lnTo>
                  <a:pt x="260273" y="52463"/>
                </a:lnTo>
                <a:lnTo>
                  <a:pt x="264972" y="51193"/>
                </a:lnTo>
                <a:lnTo>
                  <a:pt x="270052" y="51193"/>
                </a:lnTo>
                <a:lnTo>
                  <a:pt x="274840" y="50901"/>
                </a:lnTo>
                <a:lnTo>
                  <a:pt x="275729" y="49923"/>
                </a:lnTo>
                <a:lnTo>
                  <a:pt x="280276" y="44843"/>
                </a:lnTo>
                <a:close/>
              </a:path>
              <a:path w="314959" h="175894">
                <a:moveTo>
                  <a:pt x="281444" y="65163"/>
                </a:moveTo>
                <a:lnTo>
                  <a:pt x="278028" y="63055"/>
                </a:lnTo>
                <a:lnTo>
                  <a:pt x="279311" y="63893"/>
                </a:lnTo>
                <a:lnTo>
                  <a:pt x="281444" y="65163"/>
                </a:lnTo>
                <a:close/>
              </a:path>
              <a:path w="314959" h="175894">
                <a:moveTo>
                  <a:pt x="285953" y="40678"/>
                </a:moveTo>
                <a:lnTo>
                  <a:pt x="283718" y="41033"/>
                </a:lnTo>
                <a:lnTo>
                  <a:pt x="280200" y="44602"/>
                </a:lnTo>
                <a:lnTo>
                  <a:pt x="281495" y="43573"/>
                </a:lnTo>
                <a:lnTo>
                  <a:pt x="285953" y="40678"/>
                </a:lnTo>
                <a:close/>
              </a:path>
              <a:path w="314959" h="175894">
                <a:moveTo>
                  <a:pt x="287261" y="29197"/>
                </a:moveTo>
                <a:lnTo>
                  <a:pt x="286994" y="29235"/>
                </a:lnTo>
                <a:lnTo>
                  <a:pt x="286461" y="29603"/>
                </a:lnTo>
                <a:lnTo>
                  <a:pt x="287261" y="29197"/>
                </a:lnTo>
                <a:close/>
              </a:path>
              <a:path w="314959" h="175894">
                <a:moveTo>
                  <a:pt x="291833" y="48653"/>
                </a:moveTo>
                <a:lnTo>
                  <a:pt x="283146" y="48653"/>
                </a:lnTo>
                <a:lnTo>
                  <a:pt x="280936" y="49923"/>
                </a:lnTo>
                <a:lnTo>
                  <a:pt x="281762" y="48653"/>
                </a:lnTo>
                <a:lnTo>
                  <a:pt x="283146" y="48653"/>
                </a:lnTo>
                <a:lnTo>
                  <a:pt x="291338" y="43573"/>
                </a:lnTo>
                <a:lnTo>
                  <a:pt x="284302" y="47383"/>
                </a:lnTo>
                <a:lnTo>
                  <a:pt x="276999" y="48653"/>
                </a:lnTo>
                <a:lnTo>
                  <a:pt x="274853" y="50901"/>
                </a:lnTo>
                <a:lnTo>
                  <a:pt x="291541" y="49923"/>
                </a:lnTo>
                <a:lnTo>
                  <a:pt x="290309" y="49923"/>
                </a:lnTo>
                <a:lnTo>
                  <a:pt x="291617" y="49580"/>
                </a:lnTo>
                <a:lnTo>
                  <a:pt x="291833" y="48653"/>
                </a:lnTo>
                <a:close/>
              </a:path>
              <a:path w="314959" h="175894">
                <a:moveTo>
                  <a:pt x="294043" y="51968"/>
                </a:moveTo>
                <a:lnTo>
                  <a:pt x="291896" y="49923"/>
                </a:lnTo>
                <a:lnTo>
                  <a:pt x="287451" y="52463"/>
                </a:lnTo>
                <a:lnTo>
                  <a:pt x="279425" y="52463"/>
                </a:lnTo>
                <a:lnTo>
                  <a:pt x="268884" y="53543"/>
                </a:lnTo>
                <a:lnTo>
                  <a:pt x="272529" y="55003"/>
                </a:lnTo>
                <a:lnTo>
                  <a:pt x="278244" y="60083"/>
                </a:lnTo>
                <a:lnTo>
                  <a:pt x="285737" y="61353"/>
                </a:lnTo>
                <a:lnTo>
                  <a:pt x="278472" y="58813"/>
                </a:lnTo>
                <a:lnTo>
                  <a:pt x="276694" y="56273"/>
                </a:lnTo>
                <a:lnTo>
                  <a:pt x="271830" y="53733"/>
                </a:lnTo>
                <a:lnTo>
                  <a:pt x="273278" y="53733"/>
                </a:lnTo>
                <a:lnTo>
                  <a:pt x="280517" y="56273"/>
                </a:lnTo>
                <a:lnTo>
                  <a:pt x="281724" y="57543"/>
                </a:lnTo>
                <a:lnTo>
                  <a:pt x="287997" y="60083"/>
                </a:lnTo>
                <a:lnTo>
                  <a:pt x="287274" y="58813"/>
                </a:lnTo>
                <a:lnTo>
                  <a:pt x="278409" y="55003"/>
                </a:lnTo>
                <a:lnTo>
                  <a:pt x="281317" y="53733"/>
                </a:lnTo>
                <a:lnTo>
                  <a:pt x="286753" y="57543"/>
                </a:lnTo>
                <a:lnTo>
                  <a:pt x="289521" y="57543"/>
                </a:lnTo>
                <a:lnTo>
                  <a:pt x="284365" y="55003"/>
                </a:lnTo>
                <a:lnTo>
                  <a:pt x="282917" y="53733"/>
                </a:lnTo>
                <a:lnTo>
                  <a:pt x="287147" y="55003"/>
                </a:lnTo>
                <a:lnTo>
                  <a:pt x="289661" y="56273"/>
                </a:lnTo>
                <a:lnTo>
                  <a:pt x="293116" y="56273"/>
                </a:lnTo>
                <a:lnTo>
                  <a:pt x="288632" y="55003"/>
                </a:lnTo>
                <a:lnTo>
                  <a:pt x="286207" y="53733"/>
                </a:lnTo>
                <a:lnTo>
                  <a:pt x="286689" y="53733"/>
                </a:lnTo>
                <a:lnTo>
                  <a:pt x="292049" y="52463"/>
                </a:lnTo>
                <a:lnTo>
                  <a:pt x="291807" y="52463"/>
                </a:lnTo>
                <a:lnTo>
                  <a:pt x="294043" y="51968"/>
                </a:lnTo>
                <a:close/>
              </a:path>
              <a:path w="314959" h="175894">
                <a:moveTo>
                  <a:pt x="294106" y="24523"/>
                </a:moveTo>
                <a:lnTo>
                  <a:pt x="289953" y="24523"/>
                </a:lnTo>
                <a:lnTo>
                  <a:pt x="280543" y="26797"/>
                </a:lnTo>
                <a:lnTo>
                  <a:pt x="279908" y="27063"/>
                </a:lnTo>
                <a:lnTo>
                  <a:pt x="276009" y="29603"/>
                </a:lnTo>
                <a:lnTo>
                  <a:pt x="279450" y="27063"/>
                </a:lnTo>
                <a:lnTo>
                  <a:pt x="280543" y="26797"/>
                </a:lnTo>
                <a:lnTo>
                  <a:pt x="285965" y="24523"/>
                </a:lnTo>
                <a:lnTo>
                  <a:pt x="280746" y="23253"/>
                </a:lnTo>
                <a:lnTo>
                  <a:pt x="275691" y="24523"/>
                </a:lnTo>
                <a:lnTo>
                  <a:pt x="271475" y="25793"/>
                </a:lnTo>
                <a:lnTo>
                  <a:pt x="267563" y="23253"/>
                </a:lnTo>
                <a:lnTo>
                  <a:pt x="263690" y="24879"/>
                </a:lnTo>
                <a:lnTo>
                  <a:pt x="268414" y="25793"/>
                </a:lnTo>
                <a:lnTo>
                  <a:pt x="260159" y="29603"/>
                </a:lnTo>
                <a:lnTo>
                  <a:pt x="258737" y="32143"/>
                </a:lnTo>
                <a:lnTo>
                  <a:pt x="257441" y="33413"/>
                </a:lnTo>
                <a:lnTo>
                  <a:pt x="262623" y="30873"/>
                </a:lnTo>
                <a:lnTo>
                  <a:pt x="276771" y="25793"/>
                </a:lnTo>
                <a:lnTo>
                  <a:pt x="282194" y="24523"/>
                </a:lnTo>
                <a:lnTo>
                  <a:pt x="276631" y="27063"/>
                </a:lnTo>
                <a:lnTo>
                  <a:pt x="269417" y="32143"/>
                </a:lnTo>
                <a:lnTo>
                  <a:pt x="262343" y="38493"/>
                </a:lnTo>
                <a:lnTo>
                  <a:pt x="257162" y="42303"/>
                </a:lnTo>
                <a:lnTo>
                  <a:pt x="268287" y="35953"/>
                </a:lnTo>
                <a:lnTo>
                  <a:pt x="275259" y="32143"/>
                </a:lnTo>
                <a:lnTo>
                  <a:pt x="279971" y="29565"/>
                </a:lnTo>
                <a:lnTo>
                  <a:pt x="282727" y="28511"/>
                </a:lnTo>
                <a:lnTo>
                  <a:pt x="282892" y="28333"/>
                </a:lnTo>
                <a:lnTo>
                  <a:pt x="289801" y="25793"/>
                </a:lnTo>
                <a:lnTo>
                  <a:pt x="282727" y="28511"/>
                </a:lnTo>
                <a:lnTo>
                  <a:pt x="274599" y="37223"/>
                </a:lnTo>
                <a:lnTo>
                  <a:pt x="282702" y="32143"/>
                </a:lnTo>
                <a:lnTo>
                  <a:pt x="284302" y="29603"/>
                </a:lnTo>
                <a:lnTo>
                  <a:pt x="286994" y="29235"/>
                </a:lnTo>
                <a:lnTo>
                  <a:pt x="292188" y="25793"/>
                </a:lnTo>
                <a:lnTo>
                  <a:pt x="294106" y="24523"/>
                </a:lnTo>
                <a:close/>
              </a:path>
              <a:path w="314959" h="175894">
                <a:moveTo>
                  <a:pt x="296049" y="53733"/>
                </a:moveTo>
                <a:lnTo>
                  <a:pt x="295198" y="52997"/>
                </a:lnTo>
                <a:lnTo>
                  <a:pt x="295313" y="53733"/>
                </a:lnTo>
                <a:lnTo>
                  <a:pt x="296049" y="53733"/>
                </a:lnTo>
                <a:close/>
              </a:path>
              <a:path w="314959" h="175894">
                <a:moveTo>
                  <a:pt x="298119" y="53733"/>
                </a:moveTo>
                <a:lnTo>
                  <a:pt x="296049" y="53733"/>
                </a:lnTo>
                <a:lnTo>
                  <a:pt x="297332" y="54825"/>
                </a:lnTo>
                <a:lnTo>
                  <a:pt x="297675" y="54698"/>
                </a:lnTo>
                <a:lnTo>
                  <a:pt x="298119" y="53733"/>
                </a:lnTo>
                <a:close/>
              </a:path>
              <a:path w="314959" h="175894">
                <a:moveTo>
                  <a:pt x="299681" y="30873"/>
                </a:moveTo>
                <a:lnTo>
                  <a:pt x="296443" y="30873"/>
                </a:lnTo>
                <a:lnTo>
                  <a:pt x="289166" y="34683"/>
                </a:lnTo>
                <a:lnTo>
                  <a:pt x="281520" y="38493"/>
                </a:lnTo>
                <a:lnTo>
                  <a:pt x="274002" y="43573"/>
                </a:lnTo>
                <a:lnTo>
                  <a:pt x="277850" y="38493"/>
                </a:lnTo>
                <a:lnTo>
                  <a:pt x="284238" y="34683"/>
                </a:lnTo>
                <a:lnTo>
                  <a:pt x="291312" y="30873"/>
                </a:lnTo>
                <a:lnTo>
                  <a:pt x="297205" y="28333"/>
                </a:lnTo>
                <a:lnTo>
                  <a:pt x="294728" y="27063"/>
                </a:lnTo>
                <a:lnTo>
                  <a:pt x="291642" y="27063"/>
                </a:lnTo>
                <a:lnTo>
                  <a:pt x="287261" y="29197"/>
                </a:lnTo>
                <a:lnTo>
                  <a:pt x="293814" y="28333"/>
                </a:lnTo>
                <a:lnTo>
                  <a:pt x="287159" y="32143"/>
                </a:lnTo>
                <a:lnTo>
                  <a:pt x="278345" y="37223"/>
                </a:lnTo>
                <a:lnTo>
                  <a:pt x="271335" y="43573"/>
                </a:lnTo>
                <a:lnTo>
                  <a:pt x="270090" y="47383"/>
                </a:lnTo>
                <a:lnTo>
                  <a:pt x="271487" y="47383"/>
                </a:lnTo>
                <a:lnTo>
                  <a:pt x="277355" y="43573"/>
                </a:lnTo>
                <a:lnTo>
                  <a:pt x="293039" y="33413"/>
                </a:lnTo>
                <a:lnTo>
                  <a:pt x="299681" y="30873"/>
                </a:lnTo>
                <a:close/>
              </a:path>
              <a:path w="314959" h="175894">
                <a:moveTo>
                  <a:pt x="302374" y="35953"/>
                </a:moveTo>
                <a:lnTo>
                  <a:pt x="300316" y="37223"/>
                </a:lnTo>
                <a:lnTo>
                  <a:pt x="301015" y="37223"/>
                </a:lnTo>
                <a:lnTo>
                  <a:pt x="302374" y="35953"/>
                </a:lnTo>
                <a:close/>
              </a:path>
              <a:path w="314959" h="175894">
                <a:moveTo>
                  <a:pt x="302831" y="30873"/>
                </a:moveTo>
                <a:lnTo>
                  <a:pt x="299681" y="30873"/>
                </a:lnTo>
                <a:lnTo>
                  <a:pt x="300151" y="32143"/>
                </a:lnTo>
                <a:lnTo>
                  <a:pt x="287375" y="39763"/>
                </a:lnTo>
                <a:lnTo>
                  <a:pt x="285953" y="40678"/>
                </a:lnTo>
                <a:lnTo>
                  <a:pt x="291896" y="39763"/>
                </a:lnTo>
                <a:lnTo>
                  <a:pt x="297370" y="38493"/>
                </a:lnTo>
                <a:lnTo>
                  <a:pt x="289661" y="41033"/>
                </a:lnTo>
                <a:lnTo>
                  <a:pt x="286715" y="43573"/>
                </a:lnTo>
                <a:lnTo>
                  <a:pt x="283121" y="46113"/>
                </a:lnTo>
                <a:lnTo>
                  <a:pt x="286029" y="44843"/>
                </a:lnTo>
                <a:lnTo>
                  <a:pt x="291655" y="42303"/>
                </a:lnTo>
                <a:lnTo>
                  <a:pt x="296214" y="39763"/>
                </a:lnTo>
                <a:lnTo>
                  <a:pt x="298272" y="38493"/>
                </a:lnTo>
                <a:lnTo>
                  <a:pt x="300316" y="37223"/>
                </a:lnTo>
                <a:lnTo>
                  <a:pt x="295643" y="37223"/>
                </a:lnTo>
                <a:lnTo>
                  <a:pt x="294309" y="37617"/>
                </a:lnTo>
                <a:lnTo>
                  <a:pt x="290576" y="39763"/>
                </a:lnTo>
                <a:lnTo>
                  <a:pt x="291439" y="38493"/>
                </a:lnTo>
                <a:lnTo>
                  <a:pt x="294309" y="37617"/>
                </a:lnTo>
                <a:lnTo>
                  <a:pt x="301675" y="33413"/>
                </a:lnTo>
                <a:lnTo>
                  <a:pt x="302831" y="30873"/>
                </a:lnTo>
                <a:close/>
              </a:path>
              <a:path w="314959" h="175894">
                <a:moveTo>
                  <a:pt x="309841" y="44843"/>
                </a:moveTo>
                <a:lnTo>
                  <a:pt x="300240" y="44843"/>
                </a:lnTo>
                <a:lnTo>
                  <a:pt x="308013" y="42303"/>
                </a:lnTo>
                <a:lnTo>
                  <a:pt x="304241" y="41033"/>
                </a:lnTo>
                <a:lnTo>
                  <a:pt x="303453" y="39763"/>
                </a:lnTo>
                <a:lnTo>
                  <a:pt x="299339" y="41033"/>
                </a:lnTo>
                <a:lnTo>
                  <a:pt x="300926" y="39763"/>
                </a:lnTo>
                <a:lnTo>
                  <a:pt x="302463" y="37223"/>
                </a:lnTo>
                <a:lnTo>
                  <a:pt x="301015" y="37223"/>
                </a:lnTo>
                <a:lnTo>
                  <a:pt x="295554" y="42303"/>
                </a:lnTo>
                <a:lnTo>
                  <a:pt x="295109" y="42303"/>
                </a:lnTo>
                <a:lnTo>
                  <a:pt x="290118" y="46113"/>
                </a:lnTo>
                <a:lnTo>
                  <a:pt x="292442" y="46113"/>
                </a:lnTo>
                <a:lnTo>
                  <a:pt x="298297" y="43573"/>
                </a:lnTo>
                <a:lnTo>
                  <a:pt x="303923" y="42303"/>
                </a:lnTo>
                <a:lnTo>
                  <a:pt x="296392" y="46113"/>
                </a:lnTo>
                <a:lnTo>
                  <a:pt x="292900" y="46113"/>
                </a:lnTo>
                <a:lnTo>
                  <a:pt x="300583" y="47244"/>
                </a:lnTo>
                <a:lnTo>
                  <a:pt x="309841" y="44843"/>
                </a:lnTo>
                <a:close/>
              </a:path>
              <a:path w="314959" h="175894">
                <a:moveTo>
                  <a:pt x="309981" y="57543"/>
                </a:moveTo>
                <a:lnTo>
                  <a:pt x="304126" y="57543"/>
                </a:lnTo>
                <a:lnTo>
                  <a:pt x="299173" y="57543"/>
                </a:lnTo>
                <a:lnTo>
                  <a:pt x="302793" y="56273"/>
                </a:lnTo>
                <a:lnTo>
                  <a:pt x="304126" y="57543"/>
                </a:lnTo>
                <a:lnTo>
                  <a:pt x="306959" y="56273"/>
                </a:lnTo>
                <a:lnTo>
                  <a:pt x="309803" y="55003"/>
                </a:lnTo>
                <a:lnTo>
                  <a:pt x="303949" y="55003"/>
                </a:lnTo>
                <a:lnTo>
                  <a:pt x="299351" y="56273"/>
                </a:lnTo>
                <a:lnTo>
                  <a:pt x="295186" y="57543"/>
                </a:lnTo>
                <a:lnTo>
                  <a:pt x="294563" y="58813"/>
                </a:lnTo>
                <a:lnTo>
                  <a:pt x="300596" y="58813"/>
                </a:lnTo>
                <a:lnTo>
                  <a:pt x="295084" y="61353"/>
                </a:lnTo>
                <a:lnTo>
                  <a:pt x="285737" y="61353"/>
                </a:lnTo>
                <a:lnTo>
                  <a:pt x="284251" y="61353"/>
                </a:lnTo>
                <a:lnTo>
                  <a:pt x="293471" y="63893"/>
                </a:lnTo>
                <a:lnTo>
                  <a:pt x="287235" y="65163"/>
                </a:lnTo>
                <a:lnTo>
                  <a:pt x="285064" y="65163"/>
                </a:lnTo>
                <a:lnTo>
                  <a:pt x="287439" y="66433"/>
                </a:lnTo>
                <a:lnTo>
                  <a:pt x="293344" y="67703"/>
                </a:lnTo>
                <a:lnTo>
                  <a:pt x="278218" y="67703"/>
                </a:lnTo>
                <a:lnTo>
                  <a:pt x="270967" y="65163"/>
                </a:lnTo>
                <a:lnTo>
                  <a:pt x="266877" y="60083"/>
                </a:lnTo>
                <a:lnTo>
                  <a:pt x="261302" y="56273"/>
                </a:lnTo>
                <a:lnTo>
                  <a:pt x="266814" y="61353"/>
                </a:lnTo>
                <a:lnTo>
                  <a:pt x="270865" y="66433"/>
                </a:lnTo>
                <a:lnTo>
                  <a:pt x="274726" y="71513"/>
                </a:lnTo>
                <a:lnTo>
                  <a:pt x="279692" y="74053"/>
                </a:lnTo>
                <a:lnTo>
                  <a:pt x="278739" y="74053"/>
                </a:lnTo>
                <a:lnTo>
                  <a:pt x="267208" y="81673"/>
                </a:lnTo>
                <a:lnTo>
                  <a:pt x="250444" y="82943"/>
                </a:lnTo>
                <a:lnTo>
                  <a:pt x="249986" y="81673"/>
                </a:lnTo>
                <a:lnTo>
                  <a:pt x="236410" y="80403"/>
                </a:lnTo>
                <a:lnTo>
                  <a:pt x="231190" y="76593"/>
                </a:lnTo>
                <a:lnTo>
                  <a:pt x="237604" y="84213"/>
                </a:lnTo>
                <a:lnTo>
                  <a:pt x="243700" y="83019"/>
                </a:lnTo>
                <a:lnTo>
                  <a:pt x="243878" y="82943"/>
                </a:lnTo>
                <a:lnTo>
                  <a:pt x="244157" y="82943"/>
                </a:lnTo>
                <a:lnTo>
                  <a:pt x="243700" y="83019"/>
                </a:lnTo>
                <a:lnTo>
                  <a:pt x="238760" y="85483"/>
                </a:lnTo>
                <a:lnTo>
                  <a:pt x="234759" y="86956"/>
                </a:lnTo>
                <a:lnTo>
                  <a:pt x="234759" y="94945"/>
                </a:lnTo>
                <a:lnTo>
                  <a:pt x="234073" y="96545"/>
                </a:lnTo>
                <a:lnTo>
                  <a:pt x="233375" y="97472"/>
                </a:lnTo>
                <a:lnTo>
                  <a:pt x="233591" y="97459"/>
                </a:lnTo>
                <a:lnTo>
                  <a:pt x="232232" y="98082"/>
                </a:lnTo>
                <a:lnTo>
                  <a:pt x="231736" y="98056"/>
                </a:lnTo>
                <a:lnTo>
                  <a:pt x="231736" y="99161"/>
                </a:lnTo>
                <a:lnTo>
                  <a:pt x="231609" y="99707"/>
                </a:lnTo>
                <a:lnTo>
                  <a:pt x="231559" y="99936"/>
                </a:lnTo>
                <a:lnTo>
                  <a:pt x="230949" y="101917"/>
                </a:lnTo>
                <a:lnTo>
                  <a:pt x="231140" y="102349"/>
                </a:lnTo>
                <a:lnTo>
                  <a:pt x="228307" y="111417"/>
                </a:lnTo>
                <a:lnTo>
                  <a:pt x="228307" y="116408"/>
                </a:lnTo>
                <a:lnTo>
                  <a:pt x="224282" y="122821"/>
                </a:lnTo>
                <a:lnTo>
                  <a:pt x="219278" y="128536"/>
                </a:lnTo>
                <a:lnTo>
                  <a:pt x="213423" y="133108"/>
                </a:lnTo>
                <a:lnTo>
                  <a:pt x="206883" y="136118"/>
                </a:lnTo>
                <a:lnTo>
                  <a:pt x="205511" y="135509"/>
                </a:lnTo>
                <a:lnTo>
                  <a:pt x="214833" y="130441"/>
                </a:lnTo>
                <a:lnTo>
                  <a:pt x="222415" y="122821"/>
                </a:lnTo>
                <a:lnTo>
                  <a:pt x="227012" y="114985"/>
                </a:lnTo>
                <a:lnTo>
                  <a:pt x="227558" y="116573"/>
                </a:lnTo>
                <a:lnTo>
                  <a:pt x="228307" y="116408"/>
                </a:lnTo>
                <a:lnTo>
                  <a:pt x="228307" y="111417"/>
                </a:lnTo>
                <a:lnTo>
                  <a:pt x="227926" y="112636"/>
                </a:lnTo>
                <a:lnTo>
                  <a:pt x="226618" y="113779"/>
                </a:lnTo>
                <a:lnTo>
                  <a:pt x="226860" y="114528"/>
                </a:lnTo>
                <a:lnTo>
                  <a:pt x="222250" y="122440"/>
                </a:lnTo>
                <a:lnTo>
                  <a:pt x="214553" y="130187"/>
                </a:lnTo>
                <a:lnTo>
                  <a:pt x="205130" y="135343"/>
                </a:lnTo>
                <a:lnTo>
                  <a:pt x="203771" y="134747"/>
                </a:lnTo>
                <a:lnTo>
                  <a:pt x="213829" y="129044"/>
                </a:lnTo>
                <a:lnTo>
                  <a:pt x="221742" y="120408"/>
                </a:lnTo>
                <a:lnTo>
                  <a:pt x="227164" y="109994"/>
                </a:lnTo>
                <a:lnTo>
                  <a:pt x="227266" y="109740"/>
                </a:lnTo>
                <a:lnTo>
                  <a:pt x="230009" y="98526"/>
                </a:lnTo>
                <a:lnTo>
                  <a:pt x="231736" y="99161"/>
                </a:lnTo>
                <a:lnTo>
                  <a:pt x="231736" y="98056"/>
                </a:lnTo>
                <a:lnTo>
                  <a:pt x="231533" y="98031"/>
                </a:lnTo>
                <a:lnTo>
                  <a:pt x="231571" y="97701"/>
                </a:lnTo>
                <a:lnTo>
                  <a:pt x="231495" y="97421"/>
                </a:lnTo>
                <a:lnTo>
                  <a:pt x="232397" y="96697"/>
                </a:lnTo>
                <a:lnTo>
                  <a:pt x="232194" y="97510"/>
                </a:lnTo>
                <a:lnTo>
                  <a:pt x="232803" y="96697"/>
                </a:lnTo>
                <a:lnTo>
                  <a:pt x="234442" y="94513"/>
                </a:lnTo>
                <a:lnTo>
                  <a:pt x="234607" y="94297"/>
                </a:lnTo>
                <a:lnTo>
                  <a:pt x="234657" y="94170"/>
                </a:lnTo>
                <a:lnTo>
                  <a:pt x="233807" y="94513"/>
                </a:lnTo>
                <a:lnTo>
                  <a:pt x="234645" y="94068"/>
                </a:lnTo>
                <a:lnTo>
                  <a:pt x="234759" y="94945"/>
                </a:lnTo>
                <a:lnTo>
                  <a:pt x="234759" y="86956"/>
                </a:lnTo>
                <a:lnTo>
                  <a:pt x="234048" y="87223"/>
                </a:lnTo>
                <a:lnTo>
                  <a:pt x="234048" y="91401"/>
                </a:lnTo>
                <a:lnTo>
                  <a:pt x="233121" y="96062"/>
                </a:lnTo>
                <a:lnTo>
                  <a:pt x="230174" y="97701"/>
                </a:lnTo>
                <a:lnTo>
                  <a:pt x="229679" y="97320"/>
                </a:lnTo>
                <a:lnTo>
                  <a:pt x="229679" y="98399"/>
                </a:lnTo>
                <a:lnTo>
                  <a:pt x="226949" y="109613"/>
                </a:lnTo>
                <a:lnTo>
                  <a:pt x="221411" y="120281"/>
                </a:lnTo>
                <a:lnTo>
                  <a:pt x="213436" y="128917"/>
                </a:lnTo>
                <a:lnTo>
                  <a:pt x="203288" y="134505"/>
                </a:lnTo>
                <a:lnTo>
                  <a:pt x="203441" y="134594"/>
                </a:lnTo>
                <a:lnTo>
                  <a:pt x="199885" y="133032"/>
                </a:lnTo>
                <a:lnTo>
                  <a:pt x="200190" y="133108"/>
                </a:lnTo>
                <a:lnTo>
                  <a:pt x="205765" y="131076"/>
                </a:lnTo>
                <a:lnTo>
                  <a:pt x="225704" y="97802"/>
                </a:lnTo>
                <a:lnTo>
                  <a:pt x="225844" y="96151"/>
                </a:lnTo>
                <a:lnTo>
                  <a:pt x="225501" y="96024"/>
                </a:lnTo>
                <a:lnTo>
                  <a:pt x="225361" y="97675"/>
                </a:lnTo>
                <a:lnTo>
                  <a:pt x="225120" y="99453"/>
                </a:lnTo>
                <a:lnTo>
                  <a:pt x="199758" y="132981"/>
                </a:lnTo>
                <a:lnTo>
                  <a:pt x="192824" y="129921"/>
                </a:lnTo>
                <a:lnTo>
                  <a:pt x="197637" y="127774"/>
                </a:lnTo>
                <a:lnTo>
                  <a:pt x="201917" y="124472"/>
                </a:lnTo>
                <a:lnTo>
                  <a:pt x="209169" y="116217"/>
                </a:lnTo>
                <a:lnTo>
                  <a:pt x="212001" y="111264"/>
                </a:lnTo>
                <a:lnTo>
                  <a:pt x="213969" y="105841"/>
                </a:lnTo>
                <a:lnTo>
                  <a:pt x="215328" y="106629"/>
                </a:lnTo>
                <a:lnTo>
                  <a:pt x="218630" y="94132"/>
                </a:lnTo>
                <a:lnTo>
                  <a:pt x="218503" y="95770"/>
                </a:lnTo>
                <a:lnTo>
                  <a:pt x="194221" y="130441"/>
                </a:lnTo>
                <a:lnTo>
                  <a:pt x="194665" y="130695"/>
                </a:lnTo>
                <a:lnTo>
                  <a:pt x="218605" y="97548"/>
                </a:lnTo>
                <a:lnTo>
                  <a:pt x="218998" y="94005"/>
                </a:lnTo>
                <a:lnTo>
                  <a:pt x="219773" y="93751"/>
                </a:lnTo>
                <a:lnTo>
                  <a:pt x="220980" y="94119"/>
                </a:lnTo>
                <a:lnTo>
                  <a:pt x="226733" y="95885"/>
                </a:lnTo>
                <a:lnTo>
                  <a:pt x="228066" y="97421"/>
                </a:lnTo>
                <a:lnTo>
                  <a:pt x="228549" y="97967"/>
                </a:lnTo>
                <a:lnTo>
                  <a:pt x="229679" y="98399"/>
                </a:lnTo>
                <a:lnTo>
                  <a:pt x="229679" y="97320"/>
                </a:lnTo>
                <a:lnTo>
                  <a:pt x="227838" y="95885"/>
                </a:lnTo>
                <a:lnTo>
                  <a:pt x="227304" y="95288"/>
                </a:lnTo>
                <a:lnTo>
                  <a:pt x="228968" y="94894"/>
                </a:lnTo>
                <a:lnTo>
                  <a:pt x="231660" y="96316"/>
                </a:lnTo>
                <a:lnTo>
                  <a:pt x="231990" y="94894"/>
                </a:lnTo>
                <a:lnTo>
                  <a:pt x="232041" y="94703"/>
                </a:lnTo>
                <a:lnTo>
                  <a:pt x="232448" y="93002"/>
                </a:lnTo>
                <a:lnTo>
                  <a:pt x="232549" y="92214"/>
                </a:lnTo>
                <a:lnTo>
                  <a:pt x="232600" y="91732"/>
                </a:lnTo>
                <a:lnTo>
                  <a:pt x="231787" y="90970"/>
                </a:lnTo>
                <a:lnTo>
                  <a:pt x="231482" y="91160"/>
                </a:lnTo>
                <a:lnTo>
                  <a:pt x="231330" y="91973"/>
                </a:lnTo>
                <a:lnTo>
                  <a:pt x="231241" y="93065"/>
                </a:lnTo>
                <a:lnTo>
                  <a:pt x="231025" y="94703"/>
                </a:lnTo>
                <a:lnTo>
                  <a:pt x="230682" y="94615"/>
                </a:lnTo>
                <a:lnTo>
                  <a:pt x="228955" y="94183"/>
                </a:lnTo>
                <a:lnTo>
                  <a:pt x="224155" y="94576"/>
                </a:lnTo>
                <a:lnTo>
                  <a:pt x="222110" y="93357"/>
                </a:lnTo>
                <a:lnTo>
                  <a:pt x="221691" y="93103"/>
                </a:lnTo>
                <a:lnTo>
                  <a:pt x="225564" y="91795"/>
                </a:lnTo>
                <a:lnTo>
                  <a:pt x="233324" y="89293"/>
                </a:lnTo>
                <a:lnTo>
                  <a:pt x="233883" y="89179"/>
                </a:lnTo>
                <a:lnTo>
                  <a:pt x="234048" y="91401"/>
                </a:lnTo>
                <a:lnTo>
                  <a:pt x="234048" y="87223"/>
                </a:lnTo>
                <a:lnTo>
                  <a:pt x="228409" y="89293"/>
                </a:lnTo>
                <a:lnTo>
                  <a:pt x="217766" y="93103"/>
                </a:lnTo>
                <a:lnTo>
                  <a:pt x="216369" y="93700"/>
                </a:lnTo>
                <a:lnTo>
                  <a:pt x="216369" y="94767"/>
                </a:lnTo>
                <a:lnTo>
                  <a:pt x="214896" y="97205"/>
                </a:lnTo>
                <a:lnTo>
                  <a:pt x="214693" y="98640"/>
                </a:lnTo>
                <a:lnTo>
                  <a:pt x="214579" y="104978"/>
                </a:lnTo>
                <a:lnTo>
                  <a:pt x="213677" y="104190"/>
                </a:lnTo>
                <a:lnTo>
                  <a:pt x="213677" y="105676"/>
                </a:lnTo>
                <a:lnTo>
                  <a:pt x="192354" y="129679"/>
                </a:lnTo>
                <a:lnTo>
                  <a:pt x="192493" y="129781"/>
                </a:lnTo>
                <a:lnTo>
                  <a:pt x="190741" y="129006"/>
                </a:lnTo>
                <a:lnTo>
                  <a:pt x="190919" y="129044"/>
                </a:lnTo>
                <a:lnTo>
                  <a:pt x="195592" y="126885"/>
                </a:lnTo>
                <a:lnTo>
                  <a:pt x="211912" y="104648"/>
                </a:lnTo>
                <a:lnTo>
                  <a:pt x="213677" y="105676"/>
                </a:lnTo>
                <a:lnTo>
                  <a:pt x="213677" y="104190"/>
                </a:lnTo>
                <a:lnTo>
                  <a:pt x="212344" y="102997"/>
                </a:lnTo>
                <a:lnTo>
                  <a:pt x="212204" y="102501"/>
                </a:lnTo>
                <a:lnTo>
                  <a:pt x="216369" y="94767"/>
                </a:lnTo>
                <a:lnTo>
                  <a:pt x="216369" y="93700"/>
                </a:lnTo>
                <a:lnTo>
                  <a:pt x="211785" y="95631"/>
                </a:lnTo>
                <a:lnTo>
                  <a:pt x="211785" y="96507"/>
                </a:lnTo>
                <a:lnTo>
                  <a:pt x="211543" y="98640"/>
                </a:lnTo>
                <a:lnTo>
                  <a:pt x="211442" y="100495"/>
                </a:lnTo>
                <a:lnTo>
                  <a:pt x="211658" y="104330"/>
                </a:lnTo>
                <a:lnTo>
                  <a:pt x="210312" y="108851"/>
                </a:lnTo>
                <a:lnTo>
                  <a:pt x="207124" y="114693"/>
                </a:lnTo>
                <a:lnTo>
                  <a:pt x="199440" y="123583"/>
                </a:lnTo>
                <a:lnTo>
                  <a:pt x="195237" y="126758"/>
                </a:lnTo>
                <a:lnTo>
                  <a:pt x="190525" y="128905"/>
                </a:lnTo>
                <a:lnTo>
                  <a:pt x="189064" y="128257"/>
                </a:lnTo>
                <a:lnTo>
                  <a:pt x="193535" y="126123"/>
                </a:lnTo>
                <a:lnTo>
                  <a:pt x="197535" y="122948"/>
                </a:lnTo>
                <a:lnTo>
                  <a:pt x="206133" y="113169"/>
                </a:lnTo>
                <a:lnTo>
                  <a:pt x="209791" y="105422"/>
                </a:lnTo>
                <a:lnTo>
                  <a:pt x="211518" y="96710"/>
                </a:lnTo>
                <a:lnTo>
                  <a:pt x="211785" y="96507"/>
                </a:lnTo>
                <a:lnTo>
                  <a:pt x="211785" y="95631"/>
                </a:lnTo>
                <a:lnTo>
                  <a:pt x="211112" y="95923"/>
                </a:lnTo>
                <a:lnTo>
                  <a:pt x="211112" y="97002"/>
                </a:lnTo>
                <a:lnTo>
                  <a:pt x="209499" y="105168"/>
                </a:lnTo>
                <a:lnTo>
                  <a:pt x="188595" y="128028"/>
                </a:lnTo>
                <a:lnTo>
                  <a:pt x="187109" y="127393"/>
                </a:lnTo>
                <a:lnTo>
                  <a:pt x="191477" y="125361"/>
                </a:lnTo>
                <a:lnTo>
                  <a:pt x="195351" y="122186"/>
                </a:lnTo>
                <a:lnTo>
                  <a:pt x="203847" y="112534"/>
                </a:lnTo>
                <a:lnTo>
                  <a:pt x="207441" y="104914"/>
                </a:lnTo>
                <a:lnTo>
                  <a:pt x="207556" y="104533"/>
                </a:lnTo>
                <a:lnTo>
                  <a:pt x="208559" y="99504"/>
                </a:lnTo>
                <a:lnTo>
                  <a:pt x="208699" y="98793"/>
                </a:lnTo>
                <a:lnTo>
                  <a:pt x="211112" y="97002"/>
                </a:lnTo>
                <a:lnTo>
                  <a:pt x="211112" y="95923"/>
                </a:lnTo>
                <a:lnTo>
                  <a:pt x="209092" y="96799"/>
                </a:lnTo>
                <a:lnTo>
                  <a:pt x="209130" y="96659"/>
                </a:lnTo>
                <a:lnTo>
                  <a:pt x="208762" y="96659"/>
                </a:lnTo>
                <a:lnTo>
                  <a:pt x="208699" y="96913"/>
                </a:lnTo>
                <a:lnTo>
                  <a:pt x="201688" y="96354"/>
                </a:lnTo>
                <a:lnTo>
                  <a:pt x="201688" y="98056"/>
                </a:lnTo>
                <a:lnTo>
                  <a:pt x="201637" y="99199"/>
                </a:lnTo>
                <a:lnTo>
                  <a:pt x="201091" y="98259"/>
                </a:lnTo>
                <a:lnTo>
                  <a:pt x="200901" y="97878"/>
                </a:lnTo>
                <a:lnTo>
                  <a:pt x="201688" y="98056"/>
                </a:lnTo>
                <a:lnTo>
                  <a:pt x="201688" y="96354"/>
                </a:lnTo>
                <a:lnTo>
                  <a:pt x="194741" y="95796"/>
                </a:lnTo>
                <a:lnTo>
                  <a:pt x="194411" y="95643"/>
                </a:lnTo>
                <a:lnTo>
                  <a:pt x="194373" y="95770"/>
                </a:lnTo>
                <a:lnTo>
                  <a:pt x="192938" y="95643"/>
                </a:lnTo>
                <a:lnTo>
                  <a:pt x="192354" y="95453"/>
                </a:lnTo>
                <a:lnTo>
                  <a:pt x="192405" y="95262"/>
                </a:lnTo>
                <a:lnTo>
                  <a:pt x="192062" y="95262"/>
                </a:lnTo>
                <a:lnTo>
                  <a:pt x="190652" y="94869"/>
                </a:lnTo>
                <a:lnTo>
                  <a:pt x="191579" y="101993"/>
                </a:lnTo>
                <a:lnTo>
                  <a:pt x="197231" y="101473"/>
                </a:lnTo>
                <a:lnTo>
                  <a:pt x="191020" y="95643"/>
                </a:lnTo>
                <a:lnTo>
                  <a:pt x="191897" y="95846"/>
                </a:lnTo>
                <a:lnTo>
                  <a:pt x="192176" y="96151"/>
                </a:lnTo>
                <a:lnTo>
                  <a:pt x="192227" y="95923"/>
                </a:lnTo>
                <a:lnTo>
                  <a:pt x="194208" y="96354"/>
                </a:lnTo>
                <a:lnTo>
                  <a:pt x="193929" y="97421"/>
                </a:lnTo>
                <a:lnTo>
                  <a:pt x="194233" y="97548"/>
                </a:lnTo>
                <a:lnTo>
                  <a:pt x="194551" y="96431"/>
                </a:lnTo>
                <a:lnTo>
                  <a:pt x="195351" y="96596"/>
                </a:lnTo>
                <a:lnTo>
                  <a:pt x="196557" y="96875"/>
                </a:lnTo>
                <a:lnTo>
                  <a:pt x="196100" y="98437"/>
                </a:lnTo>
                <a:lnTo>
                  <a:pt x="196418" y="98564"/>
                </a:lnTo>
                <a:lnTo>
                  <a:pt x="196697" y="97675"/>
                </a:lnTo>
                <a:lnTo>
                  <a:pt x="196888" y="96951"/>
                </a:lnTo>
                <a:lnTo>
                  <a:pt x="198843" y="97409"/>
                </a:lnTo>
                <a:lnTo>
                  <a:pt x="198374" y="99072"/>
                </a:lnTo>
                <a:lnTo>
                  <a:pt x="198704" y="99199"/>
                </a:lnTo>
                <a:lnTo>
                  <a:pt x="199199" y="97485"/>
                </a:lnTo>
                <a:lnTo>
                  <a:pt x="199872" y="97637"/>
                </a:lnTo>
                <a:lnTo>
                  <a:pt x="200266" y="98450"/>
                </a:lnTo>
                <a:lnTo>
                  <a:pt x="200812" y="99199"/>
                </a:lnTo>
                <a:lnTo>
                  <a:pt x="200901" y="99326"/>
                </a:lnTo>
                <a:lnTo>
                  <a:pt x="201523" y="99326"/>
                </a:lnTo>
                <a:lnTo>
                  <a:pt x="202692" y="99275"/>
                </a:lnTo>
                <a:lnTo>
                  <a:pt x="202755" y="98310"/>
                </a:lnTo>
                <a:lnTo>
                  <a:pt x="203479" y="98475"/>
                </a:lnTo>
                <a:lnTo>
                  <a:pt x="203263" y="99326"/>
                </a:lnTo>
                <a:lnTo>
                  <a:pt x="203631" y="99199"/>
                </a:lnTo>
                <a:lnTo>
                  <a:pt x="203796" y="98539"/>
                </a:lnTo>
                <a:lnTo>
                  <a:pt x="207797" y="99453"/>
                </a:lnTo>
                <a:lnTo>
                  <a:pt x="208216" y="99148"/>
                </a:lnTo>
                <a:lnTo>
                  <a:pt x="208140" y="99453"/>
                </a:lnTo>
                <a:lnTo>
                  <a:pt x="208051" y="99834"/>
                </a:lnTo>
                <a:lnTo>
                  <a:pt x="186753" y="127241"/>
                </a:lnTo>
                <a:lnTo>
                  <a:pt x="185280" y="126593"/>
                </a:lnTo>
                <a:lnTo>
                  <a:pt x="189420" y="124472"/>
                </a:lnTo>
                <a:lnTo>
                  <a:pt x="193154" y="121551"/>
                </a:lnTo>
                <a:lnTo>
                  <a:pt x="200533" y="113042"/>
                </a:lnTo>
                <a:lnTo>
                  <a:pt x="203733" y="107200"/>
                </a:lnTo>
                <a:lnTo>
                  <a:pt x="205422" y="101536"/>
                </a:lnTo>
                <a:lnTo>
                  <a:pt x="206679" y="100723"/>
                </a:lnTo>
                <a:lnTo>
                  <a:pt x="208051" y="99834"/>
                </a:lnTo>
                <a:lnTo>
                  <a:pt x="208051" y="99453"/>
                </a:lnTo>
                <a:lnTo>
                  <a:pt x="207797" y="99453"/>
                </a:lnTo>
                <a:lnTo>
                  <a:pt x="205727" y="99453"/>
                </a:lnTo>
                <a:lnTo>
                  <a:pt x="200253" y="101193"/>
                </a:lnTo>
                <a:lnTo>
                  <a:pt x="203669" y="100888"/>
                </a:lnTo>
                <a:lnTo>
                  <a:pt x="204076" y="100723"/>
                </a:lnTo>
                <a:lnTo>
                  <a:pt x="205511" y="100723"/>
                </a:lnTo>
                <a:lnTo>
                  <a:pt x="204965" y="100774"/>
                </a:lnTo>
                <a:lnTo>
                  <a:pt x="204965" y="101841"/>
                </a:lnTo>
                <a:lnTo>
                  <a:pt x="203301" y="107200"/>
                </a:lnTo>
                <a:lnTo>
                  <a:pt x="184785" y="126377"/>
                </a:lnTo>
                <a:lnTo>
                  <a:pt x="183210" y="125730"/>
                </a:lnTo>
                <a:lnTo>
                  <a:pt x="187350" y="123710"/>
                </a:lnTo>
                <a:lnTo>
                  <a:pt x="202158" y="103670"/>
                </a:lnTo>
                <a:lnTo>
                  <a:pt x="204965" y="101841"/>
                </a:lnTo>
                <a:lnTo>
                  <a:pt x="204965" y="100774"/>
                </a:lnTo>
                <a:lnTo>
                  <a:pt x="203669" y="100888"/>
                </a:lnTo>
                <a:lnTo>
                  <a:pt x="201676" y="101739"/>
                </a:lnTo>
                <a:lnTo>
                  <a:pt x="201676" y="103974"/>
                </a:lnTo>
                <a:lnTo>
                  <a:pt x="200101" y="108216"/>
                </a:lnTo>
                <a:lnTo>
                  <a:pt x="197294" y="113042"/>
                </a:lnTo>
                <a:lnTo>
                  <a:pt x="190665" y="120535"/>
                </a:lnTo>
                <a:lnTo>
                  <a:pt x="186994" y="123583"/>
                </a:lnTo>
                <a:lnTo>
                  <a:pt x="182918" y="125603"/>
                </a:lnTo>
                <a:lnTo>
                  <a:pt x="181381" y="124968"/>
                </a:lnTo>
                <a:lnTo>
                  <a:pt x="185267" y="122821"/>
                </a:lnTo>
                <a:lnTo>
                  <a:pt x="188760" y="120027"/>
                </a:lnTo>
                <a:lnTo>
                  <a:pt x="194894" y="113042"/>
                </a:lnTo>
                <a:lnTo>
                  <a:pt x="197472" y="108851"/>
                </a:lnTo>
                <a:lnTo>
                  <a:pt x="199072" y="105016"/>
                </a:lnTo>
                <a:lnTo>
                  <a:pt x="200825" y="104533"/>
                </a:lnTo>
                <a:lnTo>
                  <a:pt x="201676" y="103974"/>
                </a:lnTo>
                <a:lnTo>
                  <a:pt x="201676" y="101739"/>
                </a:lnTo>
                <a:lnTo>
                  <a:pt x="198615" y="103035"/>
                </a:lnTo>
                <a:lnTo>
                  <a:pt x="198615" y="105143"/>
                </a:lnTo>
                <a:lnTo>
                  <a:pt x="197053" y="108851"/>
                </a:lnTo>
                <a:lnTo>
                  <a:pt x="194538" y="112915"/>
                </a:lnTo>
                <a:lnTo>
                  <a:pt x="188468" y="119773"/>
                </a:lnTo>
                <a:lnTo>
                  <a:pt x="184924" y="122694"/>
                </a:lnTo>
                <a:lnTo>
                  <a:pt x="181013" y="124815"/>
                </a:lnTo>
                <a:lnTo>
                  <a:pt x="177393" y="123317"/>
                </a:lnTo>
                <a:lnTo>
                  <a:pt x="181102" y="121297"/>
                </a:lnTo>
                <a:lnTo>
                  <a:pt x="184353" y="118503"/>
                </a:lnTo>
                <a:lnTo>
                  <a:pt x="189509" y="112661"/>
                </a:lnTo>
                <a:lnTo>
                  <a:pt x="191541" y="109613"/>
                </a:lnTo>
                <a:lnTo>
                  <a:pt x="193103" y="106629"/>
                </a:lnTo>
                <a:lnTo>
                  <a:pt x="195643" y="105943"/>
                </a:lnTo>
                <a:lnTo>
                  <a:pt x="179006" y="123964"/>
                </a:lnTo>
                <a:lnTo>
                  <a:pt x="179412" y="124091"/>
                </a:lnTo>
                <a:lnTo>
                  <a:pt x="196100" y="105816"/>
                </a:lnTo>
                <a:lnTo>
                  <a:pt x="198615" y="105143"/>
                </a:lnTo>
                <a:lnTo>
                  <a:pt x="198615" y="103035"/>
                </a:lnTo>
                <a:lnTo>
                  <a:pt x="198043" y="103263"/>
                </a:lnTo>
                <a:lnTo>
                  <a:pt x="192659" y="105397"/>
                </a:lnTo>
                <a:lnTo>
                  <a:pt x="192659" y="106743"/>
                </a:lnTo>
                <a:lnTo>
                  <a:pt x="191135" y="109613"/>
                </a:lnTo>
                <a:lnTo>
                  <a:pt x="189166" y="112534"/>
                </a:lnTo>
                <a:lnTo>
                  <a:pt x="184073" y="118376"/>
                </a:lnTo>
                <a:lnTo>
                  <a:pt x="180759" y="121170"/>
                </a:lnTo>
                <a:lnTo>
                  <a:pt x="177076" y="123190"/>
                </a:lnTo>
                <a:lnTo>
                  <a:pt x="173215" y="121589"/>
                </a:lnTo>
                <a:lnTo>
                  <a:pt x="173520" y="121678"/>
                </a:lnTo>
                <a:lnTo>
                  <a:pt x="176898" y="119646"/>
                </a:lnTo>
                <a:lnTo>
                  <a:pt x="179946" y="117106"/>
                </a:lnTo>
                <a:lnTo>
                  <a:pt x="184238" y="112153"/>
                </a:lnTo>
                <a:lnTo>
                  <a:pt x="186334" y="109105"/>
                </a:lnTo>
                <a:lnTo>
                  <a:pt x="186842" y="108267"/>
                </a:lnTo>
                <a:lnTo>
                  <a:pt x="189534" y="107569"/>
                </a:lnTo>
                <a:lnTo>
                  <a:pt x="175094" y="122313"/>
                </a:lnTo>
                <a:lnTo>
                  <a:pt x="175488" y="122440"/>
                </a:lnTo>
                <a:lnTo>
                  <a:pt x="189992" y="107454"/>
                </a:lnTo>
                <a:lnTo>
                  <a:pt x="191439" y="107073"/>
                </a:lnTo>
                <a:lnTo>
                  <a:pt x="192659" y="106743"/>
                </a:lnTo>
                <a:lnTo>
                  <a:pt x="192659" y="105397"/>
                </a:lnTo>
                <a:lnTo>
                  <a:pt x="188379" y="107073"/>
                </a:lnTo>
                <a:lnTo>
                  <a:pt x="186385" y="107581"/>
                </a:lnTo>
                <a:lnTo>
                  <a:pt x="186385" y="108381"/>
                </a:lnTo>
                <a:lnTo>
                  <a:pt x="185115" y="110375"/>
                </a:lnTo>
                <a:lnTo>
                  <a:pt x="183896" y="112026"/>
                </a:lnTo>
                <a:lnTo>
                  <a:pt x="179666" y="116852"/>
                </a:lnTo>
                <a:lnTo>
                  <a:pt x="176568" y="119519"/>
                </a:lnTo>
                <a:lnTo>
                  <a:pt x="173126" y="121551"/>
                </a:lnTo>
                <a:lnTo>
                  <a:pt x="171564" y="120904"/>
                </a:lnTo>
                <a:lnTo>
                  <a:pt x="174802" y="118884"/>
                </a:lnTo>
                <a:lnTo>
                  <a:pt x="177736" y="116344"/>
                </a:lnTo>
                <a:lnTo>
                  <a:pt x="182791" y="110375"/>
                </a:lnTo>
                <a:lnTo>
                  <a:pt x="183642" y="109093"/>
                </a:lnTo>
                <a:lnTo>
                  <a:pt x="186385" y="108381"/>
                </a:lnTo>
                <a:lnTo>
                  <a:pt x="186385" y="107581"/>
                </a:lnTo>
                <a:lnTo>
                  <a:pt x="183159" y="108381"/>
                </a:lnTo>
                <a:lnTo>
                  <a:pt x="183159" y="109220"/>
                </a:lnTo>
                <a:lnTo>
                  <a:pt x="182384" y="110375"/>
                </a:lnTo>
                <a:lnTo>
                  <a:pt x="177457" y="116217"/>
                </a:lnTo>
                <a:lnTo>
                  <a:pt x="174459" y="118757"/>
                </a:lnTo>
                <a:lnTo>
                  <a:pt x="171145" y="120662"/>
                </a:lnTo>
                <a:lnTo>
                  <a:pt x="171399" y="120840"/>
                </a:lnTo>
                <a:lnTo>
                  <a:pt x="167576" y="119253"/>
                </a:lnTo>
                <a:lnTo>
                  <a:pt x="170586" y="117360"/>
                </a:lnTo>
                <a:lnTo>
                  <a:pt x="173329" y="114947"/>
                </a:lnTo>
                <a:lnTo>
                  <a:pt x="176784" y="110871"/>
                </a:lnTo>
                <a:lnTo>
                  <a:pt x="179768" y="110096"/>
                </a:lnTo>
                <a:lnTo>
                  <a:pt x="177152" y="113296"/>
                </a:lnTo>
                <a:lnTo>
                  <a:pt x="175247" y="115455"/>
                </a:lnTo>
                <a:lnTo>
                  <a:pt x="172364" y="117868"/>
                </a:lnTo>
                <a:lnTo>
                  <a:pt x="169164" y="119900"/>
                </a:lnTo>
                <a:lnTo>
                  <a:pt x="169557" y="120027"/>
                </a:lnTo>
                <a:lnTo>
                  <a:pt x="172694" y="118122"/>
                </a:lnTo>
                <a:lnTo>
                  <a:pt x="175539" y="115582"/>
                </a:lnTo>
                <a:lnTo>
                  <a:pt x="179832" y="110629"/>
                </a:lnTo>
                <a:lnTo>
                  <a:pt x="180327" y="109943"/>
                </a:lnTo>
                <a:lnTo>
                  <a:pt x="183159" y="109220"/>
                </a:lnTo>
                <a:lnTo>
                  <a:pt x="183159" y="108381"/>
                </a:lnTo>
                <a:lnTo>
                  <a:pt x="178206" y="109613"/>
                </a:lnTo>
                <a:lnTo>
                  <a:pt x="176199" y="109956"/>
                </a:lnTo>
                <a:lnTo>
                  <a:pt x="176199" y="111010"/>
                </a:lnTo>
                <a:lnTo>
                  <a:pt x="173024" y="114693"/>
                </a:lnTo>
                <a:lnTo>
                  <a:pt x="170243" y="117106"/>
                </a:lnTo>
                <a:lnTo>
                  <a:pt x="167170" y="119011"/>
                </a:lnTo>
                <a:lnTo>
                  <a:pt x="167436" y="119202"/>
                </a:lnTo>
                <a:lnTo>
                  <a:pt x="163576" y="117602"/>
                </a:lnTo>
                <a:lnTo>
                  <a:pt x="165735" y="116090"/>
                </a:lnTo>
                <a:lnTo>
                  <a:pt x="167754" y="114439"/>
                </a:lnTo>
                <a:lnTo>
                  <a:pt x="169011" y="113144"/>
                </a:lnTo>
                <a:lnTo>
                  <a:pt x="171780" y="112153"/>
                </a:lnTo>
                <a:lnTo>
                  <a:pt x="172567" y="111950"/>
                </a:lnTo>
                <a:lnTo>
                  <a:pt x="170726" y="114058"/>
                </a:lnTo>
                <a:lnTo>
                  <a:pt x="168084" y="116344"/>
                </a:lnTo>
                <a:lnTo>
                  <a:pt x="165176" y="118249"/>
                </a:lnTo>
                <a:lnTo>
                  <a:pt x="165557" y="118376"/>
                </a:lnTo>
                <a:lnTo>
                  <a:pt x="168478" y="116471"/>
                </a:lnTo>
                <a:lnTo>
                  <a:pt x="171119" y="114185"/>
                </a:lnTo>
                <a:lnTo>
                  <a:pt x="173215" y="111785"/>
                </a:lnTo>
                <a:lnTo>
                  <a:pt x="176199" y="111010"/>
                </a:lnTo>
                <a:lnTo>
                  <a:pt x="176199" y="109956"/>
                </a:lnTo>
                <a:lnTo>
                  <a:pt x="170637" y="110883"/>
                </a:lnTo>
                <a:lnTo>
                  <a:pt x="168313" y="111798"/>
                </a:lnTo>
                <a:lnTo>
                  <a:pt x="168313" y="113398"/>
                </a:lnTo>
                <a:lnTo>
                  <a:pt x="167144" y="114566"/>
                </a:lnTo>
                <a:lnTo>
                  <a:pt x="165214" y="116090"/>
                </a:lnTo>
                <a:lnTo>
                  <a:pt x="163169" y="117360"/>
                </a:lnTo>
                <a:lnTo>
                  <a:pt x="163398" y="117525"/>
                </a:lnTo>
                <a:lnTo>
                  <a:pt x="161302" y="116662"/>
                </a:lnTo>
                <a:lnTo>
                  <a:pt x="161544" y="116725"/>
                </a:lnTo>
                <a:lnTo>
                  <a:pt x="162877" y="115836"/>
                </a:lnTo>
                <a:lnTo>
                  <a:pt x="164020" y="114922"/>
                </a:lnTo>
                <a:lnTo>
                  <a:pt x="168313" y="113398"/>
                </a:lnTo>
                <a:lnTo>
                  <a:pt x="168313" y="111798"/>
                </a:lnTo>
                <a:lnTo>
                  <a:pt x="164096" y="113423"/>
                </a:lnTo>
                <a:lnTo>
                  <a:pt x="163144" y="113652"/>
                </a:lnTo>
                <a:lnTo>
                  <a:pt x="163144" y="115239"/>
                </a:lnTo>
                <a:lnTo>
                  <a:pt x="162356" y="115836"/>
                </a:lnTo>
                <a:lnTo>
                  <a:pt x="161163" y="116598"/>
                </a:lnTo>
                <a:lnTo>
                  <a:pt x="159613" y="115963"/>
                </a:lnTo>
                <a:lnTo>
                  <a:pt x="161086" y="115963"/>
                </a:lnTo>
                <a:lnTo>
                  <a:pt x="163144" y="115239"/>
                </a:lnTo>
                <a:lnTo>
                  <a:pt x="163144" y="113652"/>
                </a:lnTo>
                <a:lnTo>
                  <a:pt x="156210" y="115303"/>
                </a:lnTo>
                <a:lnTo>
                  <a:pt x="155435" y="115366"/>
                </a:lnTo>
                <a:lnTo>
                  <a:pt x="153276" y="115379"/>
                </a:lnTo>
                <a:lnTo>
                  <a:pt x="150926" y="115277"/>
                </a:lnTo>
                <a:lnTo>
                  <a:pt x="151980" y="115722"/>
                </a:lnTo>
                <a:lnTo>
                  <a:pt x="146342" y="114693"/>
                </a:lnTo>
                <a:lnTo>
                  <a:pt x="137236" y="113423"/>
                </a:lnTo>
                <a:lnTo>
                  <a:pt x="127774" y="113423"/>
                </a:lnTo>
                <a:lnTo>
                  <a:pt x="117894" y="112153"/>
                </a:lnTo>
                <a:lnTo>
                  <a:pt x="107556" y="110883"/>
                </a:lnTo>
                <a:lnTo>
                  <a:pt x="106730" y="110883"/>
                </a:lnTo>
                <a:lnTo>
                  <a:pt x="102895" y="113423"/>
                </a:lnTo>
                <a:lnTo>
                  <a:pt x="103212" y="113423"/>
                </a:lnTo>
                <a:lnTo>
                  <a:pt x="107035" y="112153"/>
                </a:lnTo>
                <a:lnTo>
                  <a:pt x="118211" y="113423"/>
                </a:lnTo>
                <a:lnTo>
                  <a:pt x="140525" y="117233"/>
                </a:lnTo>
                <a:lnTo>
                  <a:pt x="136563" y="117233"/>
                </a:lnTo>
                <a:lnTo>
                  <a:pt x="132003" y="118503"/>
                </a:lnTo>
                <a:lnTo>
                  <a:pt x="129247" y="121043"/>
                </a:lnTo>
                <a:lnTo>
                  <a:pt x="115925" y="129933"/>
                </a:lnTo>
                <a:lnTo>
                  <a:pt x="105600" y="133743"/>
                </a:lnTo>
                <a:lnTo>
                  <a:pt x="96405" y="135013"/>
                </a:lnTo>
                <a:lnTo>
                  <a:pt x="86436" y="137553"/>
                </a:lnTo>
                <a:lnTo>
                  <a:pt x="87401" y="137553"/>
                </a:lnTo>
                <a:lnTo>
                  <a:pt x="99606" y="135013"/>
                </a:lnTo>
                <a:lnTo>
                  <a:pt x="105079" y="136283"/>
                </a:lnTo>
                <a:lnTo>
                  <a:pt x="107543" y="136283"/>
                </a:lnTo>
                <a:lnTo>
                  <a:pt x="105892" y="135013"/>
                </a:lnTo>
                <a:lnTo>
                  <a:pt x="111125" y="135013"/>
                </a:lnTo>
                <a:lnTo>
                  <a:pt x="120192" y="131203"/>
                </a:lnTo>
                <a:lnTo>
                  <a:pt x="125869" y="126123"/>
                </a:lnTo>
                <a:lnTo>
                  <a:pt x="134175" y="119773"/>
                </a:lnTo>
                <a:lnTo>
                  <a:pt x="140843" y="117233"/>
                </a:lnTo>
                <a:lnTo>
                  <a:pt x="145999" y="117233"/>
                </a:lnTo>
                <a:lnTo>
                  <a:pt x="144576" y="115963"/>
                </a:lnTo>
                <a:lnTo>
                  <a:pt x="126923" y="113423"/>
                </a:lnTo>
                <a:lnTo>
                  <a:pt x="127660" y="113423"/>
                </a:lnTo>
                <a:lnTo>
                  <a:pt x="145973" y="115963"/>
                </a:lnTo>
                <a:lnTo>
                  <a:pt x="152603" y="115963"/>
                </a:lnTo>
                <a:lnTo>
                  <a:pt x="179781" y="127076"/>
                </a:lnTo>
                <a:lnTo>
                  <a:pt x="208648" y="139712"/>
                </a:lnTo>
                <a:lnTo>
                  <a:pt x="237553" y="153212"/>
                </a:lnTo>
                <a:lnTo>
                  <a:pt x="266928" y="167830"/>
                </a:lnTo>
                <a:lnTo>
                  <a:pt x="267322" y="167868"/>
                </a:lnTo>
                <a:lnTo>
                  <a:pt x="273723" y="165163"/>
                </a:lnTo>
                <a:lnTo>
                  <a:pt x="281101" y="157314"/>
                </a:lnTo>
                <a:lnTo>
                  <a:pt x="281317" y="157086"/>
                </a:lnTo>
                <a:lnTo>
                  <a:pt x="281736" y="156298"/>
                </a:lnTo>
                <a:lnTo>
                  <a:pt x="281482" y="155511"/>
                </a:lnTo>
                <a:lnTo>
                  <a:pt x="278587" y="154012"/>
                </a:lnTo>
                <a:lnTo>
                  <a:pt x="276313" y="152768"/>
                </a:lnTo>
                <a:lnTo>
                  <a:pt x="274002" y="151460"/>
                </a:lnTo>
                <a:lnTo>
                  <a:pt x="275247" y="150126"/>
                </a:lnTo>
                <a:lnTo>
                  <a:pt x="279336" y="145770"/>
                </a:lnTo>
                <a:lnTo>
                  <a:pt x="283806" y="147078"/>
                </a:lnTo>
                <a:lnTo>
                  <a:pt x="284835" y="145770"/>
                </a:lnTo>
                <a:lnTo>
                  <a:pt x="285572" y="144843"/>
                </a:lnTo>
                <a:lnTo>
                  <a:pt x="286181" y="144437"/>
                </a:lnTo>
                <a:lnTo>
                  <a:pt x="286677" y="144094"/>
                </a:lnTo>
                <a:lnTo>
                  <a:pt x="287172" y="143764"/>
                </a:lnTo>
                <a:lnTo>
                  <a:pt x="287667" y="143433"/>
                </a:lnTo>
                <a:lnTo>
                  <a:pt x="288175" y="143090"/>
                </a:lnTo>
                <a:lnTo>
                  <a:pt x="288671" y="142760"/>
                </a:lnTo>
                <a:lnTo>
                  <a:pt x="289191" y="142417"/>
                </a:lnTo>
                <a:lnTo>
                  <a:pt x="276529" y="142417"/>
                </a:lnTo>
                <a:lnTo>
                  <a:pt x="276529" y="144945"/>
                </a:lnTo>
                <a:lnTo>
                  <a:pt x="271678" y="150126"/>
                </a:lnTo>
                <a:lnTo>
                  <a:pt x="271272" y="149898"/>
                </a:lnTo>
                <a:lnTo>
                  <a:pt x="271437" y="149720"/>
                </a:lnTo>
                <a:lnTo>
                  <a:pt x="275932" y="144767"/>
                </a:lnTo>
                <a:lnTo>
                  <a:pt x="276529" y="144945"/>
                </a:lnTo>
                <a:lnTo>
                  <a:pt x="276529" y="142417"/>
                </a:lnTo>
                <a:lnTo>
                  <a:pt x="275564" y="142417"/>
                </a:lnTo>
                <a:lnTo>
                  <a:pt x="275564" y="144653"/>
                </a:lnTo>
                <a:lnTo>
                  <a:pt x="270967" y="149720"/>
                </a:lnTo>
                <a:lnTo>
                  <a:pt x="270370" y="149364"/>
                </a:lnTo>
                <a:lnTo>
                  <a:pt x="270522" y="149186"/>
                </a:lnTo>
                <a:lnTo>
                  <a:pt x="274840" y="144437"/>
                </a:lnTo>
                <a:lnTo>
                  <a:pt x="275564" y="144653"/>
                </a:lnTo>
                <a:lnTo>
                  <a:pt x="275564" y="142417"/>
                </a:lnTo>
                <a:lnTo>
                  <a:pt x="274472" y="142417"/>
                </a:lnTo>
                <a:lnTo>
                  <a:pt x="274472" y="144322"/>
                </a:lnTo>
                <a:lnTo>
                  <a:pt x="270065" y="149186"/>
                </a:lnTo>
                <a:lnTo>
                  <a:pt x="269455" y="148844"/>
                </a:lnTo>
                <a:lnTo>
                  <a:pt x="269621" y="148666"/>
                </a:lnTo>
                <a:lnTo>
                  <a:pt x="273748" y="144094"/>
                </a:lnTo>
                <a:lnTo>
                  <a:pt x="274472" y="144322"/>
                </a:lnTo>
                <a:lnTo>
                  <a:pt x="274472" y="142417"/>
                </a:lnTo>
                <a:lnTo>
                  <a:pt x="273380" y="142417"/>
                </a:lnTo>
                <a:lnTo>
                  <a:pt x="273380" y="143992"/>
                </a:lnTo>
                <a:lnTo>
                  <a:pt x="269163" y="148666"/>
                </a:lnTo>
                <a:lnTo>
                  <a:pt x="268554" y="148310"/>
                </a:lnTo>
                <a:lnTo>
                  <a:pt x="268719" y="148132"/>
                </a:lnTo>
                <a:lnTo>
                  <a:pt x="272643" y="143764"/>
                </a:lnTo>
                <a:lnTo>
                  <a:pt x="273380" y="143992"/>
                </a:lnTo>
                <a:lnTo>
                  <a:pt x="273380" y="142417"/>
                </a:lnTo>
                <a:lnTo>
                  <a:pt x="272288" y="142417"/>
                </a:lnTo>
                <a:lnTo>
                  <a:pt x="272288" y="143649"/>
                </a:lnTo>
                <a:lnTo>
                  <a:pt x="268249" y="148132"/>
                </a:lnTo>
                <a:lnTo>
                  <a:pt x="267652" y="147777"/>
                </a:lnTo>
                <a:lnTo>
                  <a:pt x="267817" y="147599"/>
                </a:lnTo>
                <a:lnTo>
                  <a:pt x="271551" y="143433"/>
                </a:lnTo>
                <a:lnTo>
                  <a:pt x="272288" y="143649"/>
                </a:lnTo>
                <a:lnTo>
                  <a:pt x="272288" y="142417"/>
                </a:lnTo>
                <a:lnTo>
                  <a:pt x="271170" y="142417"/>
                </a:lnTo>
                <a:lnTo>
                  <a:pt x="271170" y="143306"/>
                </a:lnTo>
                <a:lnTo>
                  <a:pt x="271043" y="143484"/>
                </a:lnTo>
                <a:lnTo>
                  <a:pt x="267360" y="147599"/>
                </a:lnTo>
                <a:lnTo>
                  <a:pt x="266750" y="147243"/>
                </a:lnTo>
                <a:lnTo>
                  <a:pt x="266915" y="147066"/>
                </a:lnTo>
                <a:lnTo>
                  <a:pt x="270459" y="143090"/>
                </a:lnTo>
                <a:lnTo>
                  <a:pt x="271170" y="143306"/>
                </a:lnTo>
                <a:lnTo>
                  <a:pt x="271170" y="142417"/>
                </a:lnTo>
                <a:lnTo>
                  <a:pt x="270014" y="142417"/>
                </a:lnTo>
                <a:lnTo>
                  <a:pt x="270014" y="143090"/>
                </a:lnTo>
                <a:lnTo>
                  <a:pt x="266458" y="147066"/>
                </a:lnTo>
                <a:lnTo>
                  <a:pt x="265849" y="146710"/>
                </a:lnTo>
                <a:lnTo>
                  <a:pt x="266014" y="146532"/>
                </a:lnTo>
                <a:lnTo>
                  <a:pt x="269367" y="142760"/>
                </a:lnTo>
                <a:lnTo>
                  <a:pt x="269976" y="142951"/>
                </a:lnTo>
                <a:lnTo>
                  <a:pt x="270014" y="143090"/>
                </a:lnTo>
                <a:lnTo>
                  <a:pt x="270014" y="142417"/>
                </a:lnTo>
                <a:lnTo>
                  <a:pt x="268287" y="142417"/>
                </a:lnTo>
                <a:lnTo>
                  <a:pt x="269024" y="142646"/>
                </a:lnTo>
                <a:lnTo>
                  <a:pt x="265557" y="146532"/>
                </a:lnTo>
                <a:lnTo>
                  <a:pt x="264960" y="146177"/>
                </a:lnTo>
                <a:lnTo>
                  <a:pt x="265112" y="145999"/>
                </a:lnTo>
                <a:lnTo>
                  <a:pt x="268287" y="142417"/>
                </a:lnTo>
                <a:lnTo>
                  <a:pt x="289191" y="142405"/>
                </a:lnTo>
                <a:lnTo>
                  <a:pt x="289598" y="142125"/>
                </a:lnTo>
                <a:lnTo>
                  <a:pt x="295579" y="138112"/>
                </a:lnTo>
                <a:lnTo>
                  <a:pt x="297243" y="136994"/>
                </a:lnTo>
                <a:lnTo>
                  <a:pt x="299161" y="135178"/>
                </a:lnTo>
                <a:lnTo>
                  <a:pt x="299529" y="117411"/>
                </a:lnTo>
                <a:lnTo>
                  <a:pt x="296900" y="109664"/>
                </a:lnTo>
                <a:lnTo>
                  <a:pt x="296900" y="118046"/>
                </a:lnTo>
                <a:lnTo>
                  <a:pt x="296672" y="129641"/>
                </a:lnTo>
                <a:lnTo>
                  <a:pt x="294881" y="138112"/>
                </a:lnTo>
                <a:lnTo>
                  <a:pt x="289255" y="135128"/>
                </a:lnTo>
                <a:lnTo>
                  <a:pt x="285127" y="140957"/>
                </a:lnTo>
                <a:lnTo>
                  <a:pt x="278574" y="142125"/>
                </a:lnTo>
                <a:lnTo>
                  <a:pt x="278282" y="142074"/>
                </a:lnTo>
                <a:lnTo>
                  <a:pt x="276631" y="141732"/>
                </a:lnTo>
                <a:lnTo>
                  <a:pt x="274955" y="141389"/>
                </a:lnTo>
                <a:lnTo>
                  <a:pt x="273227" y="141046"/>
                </a:lnTo>
                <a:lnTo>
                  <a:pt x="271576" y="140703"/>
                </a:lnTo>
                <a:lnTo>
                  <a:pt x="271043" y="140601"/>
                </a:lnTo>
                <a:lnTo>
                  <a:pt x="270319" y="140373"/>
                </a:lnTo>
                <a:lnTo>
                  <a:pt x="269265" y="140030"/>
                </a:lnTo>
                <a:lnTo>
                  <a:pt x="268198" y="139687"/>
                </a:lnTo>
                <a:lnTo>
                  <a:pt x="267931" y="139611"/>
                </a:lnTo>
                <a:lnTo>
                  <a:pt x="267931" y="142303"/>
                </a:lnTo>
                <a:lnTo>
                  <a:pt x="264655" y="145999"/>
                </a:lnTo>
                <a:lnTo>
                  <a:pt x="264058" y="145643"/>
                </a:lnTo>
                <a:lnTo>
                  <a:pt x="264223" y="145465"/>
                </a:lnTo>
                <a:lnTo>
                  <a:pt x="267195" y="142074"/>
                </a:lnTo>
                <a:lnTo>
                  <a:pt x="267931" y="142303"/>
                </a:lnTo>
                <a:lnTo>
                  <a:pt x="267931" y="139611"/>
                </a:lnTo>
                <a:lnTo>
                  <a:pt x="267144" y="139344"/>
                </a:lnTo>
                <a:lnTo>
                  <a:pt x="266839" y="139255"/>
                </a:lnTo>
                <a:lnTo>
                  <a:pt x="266839" y="141960"/>
                </a:lnTo>
                <a:lnTo>
                  <a:pt x="263766" y="145465"/>
                </a:lnTo>
                <a:lnTo>
                  <a:pt x="263156" y="145097"/>
                </a:lnTo>
                <a:lnTo>
                  <a:pt x="263309" y="144932"/>
                </a:lnTo>
                <a:lnTo>
                  <a:pt x="266115" y="141732"/>
                </a:lnTo>
                <a:lnTo>
                  <a:pt x="266839" y="141960"/>
                </a:lnTo>
                <a:lnTo>
                  <a:pt x="266839" y="139255"/>
                </a:lnTo>
                <a:lnTo>
                  <a:pt x="266077" y="139001"/>
                </a:lnTo>
                <a:lnTo>
                  <a:pt x="265747" y="138899"/>
                </a:lnTo>
                <a:lnTo>
                  <a:pt x="265747" y="141617"/>
                </a:lnTo>
                <a:lnTo>
                  <a:pt x="262864" y="144932"/>
                </a:lnTo>
                <a:lnTo>
                  <a:pt x="262267" y="144564"/>
                </a:lnTo>
                <a:lnTo>
                  <a:pt x="262432" y="144386"/>
                </a:lnTo>
                <a:lnTo>
                  <a:pt x="265023" y="141389"/>
                </a:lnTo>
                <a:lnTo>
                  <a:pt x="265747" y="141617"/>
                </a:lnTo>
                <a:lnTo>
                  <a:pt x="265747" y="138899"/>
                </a:lnTo>
                <a:lnTo>
                  <a:pt x="265049" y="138658"/>
                </a:lnTo>
                <a:lnTo>
                  <a:pt x="264668" y="138544"/>
                </a:lnTo>
                <a:lnTo>
                  <a:pt x="264668" y="141274"/>
                </a:lnTo>
                <a:lnTo>
                  <a:pt x="261975" y="144386"/>
                </a:lnTo>
                <a:lnTo>
                  <a:pt x="261493" y="144094"/>
                </a:lnTo>
                <a:lnTo>
                  <a:pt x="261518" y="143852"/>
                </a:lnTo>
                <a:lnTo>
                  <a:pt x="263931" y="141046"/>
                </a:lnTo>
                <a:lnTo>
                  <a:pt x="264668" y="141274"/>
                </a:lnTo>
                <a:lnTo>
                  <a:pt x="264668" y="138544"/>
                </a:lnTo>
                <a:lnTo>
                  <a:pt x="263982" y="138315"/>
                </a:lnTo>
                <a:lnTo>
                  <a:pt x="263575" y="138201"/>
                </a:lnTo>
                <a:lnTo>
                  <a:pt x="263575" y="140944"/>
                </a:lnTo>
                <a:lnTo>
                  <a:pt x="261073" y="143852"/>
                </a:lnTo>
                <a:lnTo>
                  <a:pt x="260477" y="143484"/>
                </a:lnTo>
                <a:lnTo>
                  <a:pt x="260629" y="143306"/>
                </a:lnTo>
                <a:lnTo>
                  <a:pt x="262839" y="140703"/>
                </a:lnTo>
                <a:lnTo>
                  <a:pt x="263575" y="140944"/>
                </a:lnTo>
                <a:lnTo>
                  <a:pt x="263575" y="138201"/>
                </a:lnTo>
                <a:lnTo>
                  <a:pt x="262915" y="137985"/>
                </a:lnTo>
                <a:lnTo>
                  <a:pt x="262496" y="137858"/>
                </a:lnTo>
                <a:lnTo>
                  <a:pt x="262496" y="140601"/>
                </a:lnTo>
                <a:lnTo>
                  <a:pt x="260184" y="143306"/>
                </a:lnTo>
                <a:lnTo>
                  <a:pt x="259638" y="142989"/>
                </a:lnTo>
                <a:lnTo>
                  <a:pt x="259727" y="142773"/>
                </a:lnTo>
                <a:lnTo>
                  <a:pt x="261759" y="140373"/>
                </a:lnTo>
                <a:lnTo>
                  <a:pt x="262496" y="140601"/>
                </a:lnTo>
                <a:lnTo>
                  <a:pt x="262496" y="137858"/>
                </a:lnTo>
                <a:lnTo>
                  <a:pt x="261835" y="137655"/>
                </a:lnTo>
                <a:lnTo>
                  <a:pt x="261378" y="137515"/>
                </a:lnTo>
                <a:lnTo>
                  <a:pt x="261378" y="140246"/>
                </a:lnTo>
                <a:lnTo>
                  <a:pt x="261315" y="140373"/>
                </a:lnTo>
                <a:lnTo>
                  <a:pt x="259283" y="142773"/>
                </a:lnTo>
                <a:lnTo>
                  <a:pt x="258699" y="142417"/>
                </a:lnTo>
                <a:lnTo>
                  <a:pt x="258826" y="142227"/>
                </a:lnTo>
                <a:lnTo>
                  <a:pt x="260667" y="140030"/>
                </a:lnTo>
                <a:lnTo>
                  <a:pt x="261378" y="140246"/>
                </a:lnTo>
                <a:lnTo>
                  <a:pt x="261378" y="137515"/>
                </a:lnTo>
                <a:lnTo>
                  <a:pt x="260769" y="137325"/>
                </a:lnTo>
                <a:lnTo>
                  <a:pt x="260311" y="137185"/>
                </a:lnTo>
                <a:lnTo>
                  <a:pt x="260311" y="139915"/>
                </a:lnTo>
                <a:lnTo>
                  <a:pt x="258381" y="142227"/>
                </a:lnTo>
                <a:lnTo>
                  <a:pt x="257784" y="141871"/>
                </a:lnTo>
                <a:lnTo>
                  <a:pt x="257937" y="141693"/>
                </a:lnTo>
                <a:lnTo>
                  <a:pt x="259588" y="139687"/>
                </a:lnTo>
                <a:lnTo>
                  <a:pt x="260311" y="139915"/>
                </a:lnTo>
                <a:lnTo>
                  <a:pt x="260311" y="137185"/>
                </a:lnTo>
                <a:lnTo>
                  <a:pt x="259727" y="136994"/>
                </a:lnTo>
                <a:lnTo>
                  <a:pt x="259118" y="136817"/>
                </a:lnTo>
                <a:lnTo>
                  <a:pt x="259118" y="139712"/>
                </a:lnTo>
                <a:lnTo>
                  <a:pt x="257492" y="141693"/>
                </a:lnTo>
                <a:lnTo>
                  <a:pt x="256984" y="141389"/>
                </a:lnTo>
                <a:lnTo>
                  <a:pt x="257022" y="141160"/>
                </a:lnTo>
                <a:lnTo>
                  <a:pt x="258495" y="139344"/>
                </a:lnTo>
                <a:lnTo>
                  <a:pt x="259105" y="139534"/>
                </a:lnTo>
                <a:lnTo>
                  <a:pt x="259118" y="139712"/>
                </a:lnTo>
                <a:lnTo>
                  <a:pt x="259118" y="136817"/>
                </a:lnTo>
                <a:lnTo>
                  <a:pt x="258610" y="136664"/>
                </a:lnTo>
                <a:lnTo>
                  <a:pt x="258064" y="136512"/>
                </a:lnTo>
                <a:lnTo>
                  <a:pt x="258064" y="139344"/>
                </a:lnTo>
                <a:lnTo>
                  <a:pt x="256590" y="141160"/>
                </a:lnTo>
                <a:lnTo>
                  <a:pt x="255981" y="140792"/>
                </a:lnTo>
                <a:lnTo>
                  <a:pt x="256120" y="140614"/>
                </a:lnTo>
                <a:lnTo>
                  <a:pt x="257403" y="139001"/>
                </a:lnTo>
                <a:lnTo>
                  <a:pt x="257949" y="139166"/>
                </a:lnTo>
                <a:lnTo>
                  <a:pt x="258064" y="139344"/>
                </a:lnTo>
                <a:lnTo>
                  <a:pt x="258064" y="136512"/>
                </a:lnTo>
                <a:lnTo>
                  <a:pt x="257060" y="136220"/>
                </a:lnTo>
                <a:lnTo>
                  <a:pt x="257060" y="138887"/>
                </a:lnTo>
                <a:lnTo>
                  <a:pt x="255689" y="140614"/>
                </a:lnTo>
                <a:lnTo>
                  <a:pt x="255079" y="140246"/>
                </a:lnTo>
                <a:lnTo>
                  <a:pt x="255219" y="140068"/>
                </a:lnTo>
                <a:lnTo>
                  <a:pt x="256324" y="138658"/>
                </a:lnTo>
                <a:lnTo>
                  <a:pt x="257060" y="138887"/>
                </a:lnTo>
                <a:lnTo>
                  <a:pt x="257060" y="136220"/>
                </a:lnTo>
                <a:lnTo>
                  <a:pt x="255879" y="135877"/>
                </a:lnTo>
                <a:lnTo>
                  <a:pt x="255879" y="138658"/>
                </a:lnTo>
                <a:lnTo>
                  <a:pt x="254787" y="140068"/>
                </a:lnTo>
                <a:lnTo>
                  <a:pt x="254177" y="139712"/>
                </a:lnTo>
                <a:lnTo>
                  <a:pt x="254304" y="139534"/>
                </a:lnTo>
                <a:lnTo>
                  <a:pt x="255231" y="138315"/>
                </a:lnTo>
                <a:lnTo>
                  <a:pt x="255828" y="138506"/>
                </a:lnTo>
                <a:lnTo>
                  <a:pt x="255879" y="138658"/>
                </a:lnTo>
                <a:lnTo>
                  <a:pt x="255879" y="135877"/>
                </a:lnTo>
                <a:lnTo>
                  <a:pt x="254889" y="135585"/>
                </a:lnTo>
                <a:lnTo>
                  <a:pt x="254889" y="138214"/>
                </a:lnTo>
                <a:lnTo>
                  <a:pt x="253885" y="139534"/>
                </a:lnTo>
                <a:lnTo>
                  <a:pt x="253377" y="139230"/>
                </a:lnTo>
                <a:lnTo>
                  <a:pt x="253403" y="138988"/>
                </a:lnTo>
                <a:lnTo>
                  <a:pt x="254139" y="137985"/>
                </a:lnTo>
                <a:lnTo>
                  <a:pt x="254889" y="138214"/>
                </a:lnTo>
                <a:lnTo>
                  <a:pt x="254889" y="135585"/>
                </a:lnTo>
                <a:lnTo>
                  <a:pt x="253796" y="135280"/>
                </a:lnTo>
                <a:lnTo>
                  <a:pt x="253796" y="137883"/>
                </a:lnTo>
                <a:lnTo>
                  <a:pt x="252971" y="138988"/>
                </a:lnTo>
                <a:lnTo>
                  <a:pt x="252425" y="138658"/>
                </a:lnTo>
                <a:lnTo>
                  <a:pt x="252476" y="138455"/>
                </a:lnTo>
                <a:lnTo>
                  <a:pt x="253060" y="137655"/>
                </a:lnTo>
                <a:lnTo>
                  <a:pt x="253796" y="137883"/>
                </a:lnTo>
                <a:lnTo>
                  <a:pt x="253796" y="135280"/>
                </a:lnTo>
                <a:lnTo>
                  <a:pt x="252717" y="134962"/>
                </a:lnTo>
                <a:lnTo>
                  <a:pt x="252717" y="137553"/>
                </a:lnTo>
                <a:lnTo>
                  <a:pt x="252069" y="138455"/>
                </a:lnTo>
                <a:lnTo>
                  <a:pt x="251485" y="138112"/>
                </a:lnTo>
                <a:lnTo>
                  <a:pt x="251561" y="137922"/>
                </a:lnTo>
                <a:lnTo>
                  <a:pt x="251968" y="137325"/>
                </a:lnTo>
                <a:lnTo>
                  <a:pt x="252717" y="137553"/>
                </a:lnTo>
                <a:lnTo>
                  <a:pt x="252717" y="134962"/>
                </a:lnTo>
                <a:lnTo>
                  <a:pt x="252171" y="134797"/>
                </a:lnTo>
                <a:lnTo>
                  <a:pt x="251625" y="134670"/>
                </a:lnTo>
                <a:lnTo>
                  <a:pt x="251625" y="137210"/>
                </a:lnTo>
                <a:lnTo>
                  <a:pt x="251155" y="137922"/>
                </a:lnTo>
                <a:lnTo>
                  <a:pt x="250532" y="137553"/>
                </a:lnTo>
                <a:lnTo>
                  <a:pt x="250634" y="137375"/>
                </a:lnTo>
                <a:lnTo>
                  <a:pt x="250875" y="136994"/>
                </a:lnTo>
                <a:lnTo>
                  <a:pt x="251625" y="137210"/>
                </a:lnTo>
                <a:lnTo>
                  <a:pt x="251625" y="134670"/>
                </a:lnTo>
                <a:lnTo>
                  <a:pt x="250469" y="134378"/>
                </a:lnTo>
                <a:lnTo>
                  <a:pt x="250469" y="136994"/>
                </a:lnTo>
                <a:lnTo>
                  <a:pt x="250228" y="137375"/>
                </a:lnTo>
                <a:lnTo>
                  <a:pt x="249593" y="136994"/>
                </a:lnTo>
                <a:lnTo>
                  <a:pt x="249694" y="136829"/>
                </a:lnTo>
                <a:lnTo>
                  <a:pt x="249796" y="136664"/>
                </a:lnTo>
                <a:lnTo>
                  <a:pt x="250355" y="136829"/>
                </a:lnTo>
                <a:lnTo>
                  <a:pt x="250469" y="136994"/>
                </a:lnTo>
                <a:lnTo>
                  <a:pt x="250469" y="134378"/>
                </a:lnTo>
                <a:lnTo>
                  <a:pt x="249466" y="134137"/>
                </a:lnTo>
                <a:lnTo>
                  <a:pt x="249466" y="136575"/>
                </a:lnTo>
                <a:lnTo>
                  <a:pt x="249301" y="136829"/>
                </a:lnTo>
                <a:lnTo>
                  <a:pt x="248208" y="136194"/>
                </a:lnTo>
                <a:lnTo>
                  <a:pt x="249466" y="136575"/>
                </a:lnTo>
                <a:lnTo>
                  <a:pt x="249466" y="134137"/>
                </a:lnTo>
                <a:lnTo>
                  <a:pt x="243865" y="132740"/>
                </a:lnTo>
                <a:lnTo>
                  <a:pt x="236512" y="131597"/>
                </a:lnTo>
                <a:lnTo>
                  <a:pt x="241236" y="134810"/>
                </a:lnTo>
                <a:lnTo>
                  <a:pt x="257797" y="144945"/>
                </a:lnTo>
                <a:lnTo>
                  <a:pt x="271411" y="153136"/>
                </a:lnTo>
                <a:lnTo>
                  <a:pt x="278104" y="156692"/>
                </a:lnTo>
                <a:lnTo>
                  <a:pt x="275082" y="159893"/>
                </a:lnTo>
                <a:lnTo>
                  <a:pt x="271881" y="162966"/>
                </a:lnTo>
                <a:lnTo>
                  <a:pt x="267233" y="165061"/>
                </a:lnTo>
                <a:lnTo>
                  <a:pt x="239725" y="151358"/>
                </a:lnTo>
                <a:lnTo>
                  <a:pt x="235102" y="149199"/>
                </a:lnTo>
                <a:lnTo>
                  <a:pt x="233743" y="148564"/>
                </a:lnTo>
                <a:lnTo>
                  <a:pt x="234543" y="148259"/>
                </a:lnTo>
                <a:lnTo>
                  <a:pt x="234365" y="147955"/>
                </a:lnTo>
                <a:lnTo>
                  <a:pt x="233908" y="148145"/>
                </a:lnTo>
                <a:lnTo>
                  <a:pt x="233311" y="148361"/>
                </a:lnTo>
                <a:lnTo>
                  <a:pt x="232067" y="147777"/>
                </a:lnTo>
                <a:lnTo>
                  <a:pt x="232410" y="147713"/>
                </a:lnTo>
                <a:lnTo>
                  <a:pt x="233807" y="147078"/>
                </a:lnTo>
                <a:lnTo>
                  <a:pt x="233641" y="146697"/>
                </a:lnTo>
                <a:lnTo>
                  <a:pt x="232054" y="147459"/>
                </a:lnTo>
                <a:lnTo>
                  <a:pt x="231660" y="147586"/>
                </a:lnTo>
                <a:lnTo>
                  <a:pt x="230314" y="146951"/>
                </a:lnTo>
                <a:lnTo>
                  <a:pt x="232067" y="146316"/>
                </a:lnTo>
                <a:lnTo>
                  <a:pt x="233095" y="145808"/>
                </a:lnTo>
                <a:lnTo>
                  <a:pt x="232943" y="145427"/>
                </a:lnTo>
                <a:lnTo>
                  <a:pt x="231813" y="146062"/>
                </a:lnTo>
                <a:lnTo>
                  <a:pt x="229819" y="146723"/>
                </a:lnTo>
                <a:lnTo>
                  <a:pt x="228638" y="146164"/>
                </a:lnTo>
                <a:lnTo>
                  <a:pt x="229628" y="145808"/>
                </a:lnTo>
                <a:lnTo>
                  <a:pt x="231038" y="145173"/>
                </a:lnTo>
                <a:lnTo>
                  <a:pt x="232410" y="144411"/>
                </a:lnTo>
                <a:lnTo>
                  <a:pt x="232270" y="144030"/>
                </a:lnTo>
                <a:lnTo>
                  <a:pt x="230784" y="144919"/>
                </a:lnTo>
                <a:lnTo>
                  <a:pt x="229285" y="145554"/>
                </a:lnTo>
                <a:lnTo>
                  <a:pt x="228142" y="145935"/>
                </a:lnTo>
                <a:lnTo>
                  <a:pt x="226809" y="145313"/>
                </a:lnTo>
                <a:lnTo>
                  <a:pt x="228269" y="144792"/>
                </a:lnTo>
                <a:lnTo>
                  <a:pt x="230035" y="143903"/>
                </a:lnTo>
                <a:lnTo>
                  <a:pt x="231775" y="142887"/>
                </a:lnTo>
                <a:lnTo>
                  <a:pt x="231635" y="142633"/>
                </a:lnTo>
                <a:lnTo>
                  <a:pt x="229806" y="143649"/>
                </a:lnTo>
                <a:lnTo>
                  <a:pt x="227914" y="144538"/>
                </a:lnTo>
                <a:lnTo>
                  <a:pt x="226301" y="145072"/>
                </a:lnTo>
                <a:lnTo>
                  <a:pt x="225132" y="144526"/>
                </a:lnTo>
                <a:lnTo>
                  <a:pt x="226923" y="143903"/>
                </a:lnTo>
                <a:lnTo>
                  <a:pt x="229082" y="142760"/>
                </a:lnTo>
                <a:lnTo>
                  <a:pt x="231165" y="141363"/>
                </a:lnTo>
                <a:lnTo>
                  <a:pt x="231038" y="141109"/>
                </a:lnTo>
                <a:lnTo>
                  <a:pt x="228866" y="142506"/>
                </a:lnTo>
                <a:lnTo>
                  <a:pt x="226593" y="143649"/>
                </a:lnTo>
                <a:lnTo>
                  <a:pt x="224637" y="144297"/>
                </a:lnTo>
                <a:lnTo>
                  <a:pt x="223304" y="143675"/>
                </a:lnTo>
                <a:lnTo>
                  <a:pt x="225602" y="142887"/>
                </a:lnTo>
                <a:lnTo>
                  <a:pt x="228168" y="141490"/>
                </a:lnTo>
                <a:lnTo>
                  <a:pt x="230593" y="139839"/>
                </a:lnTo>
                <a:lnTo>
                  <a:pt x="230492" y="139458"/>
                </a:lnTo>
                <a:lnTo>
                  <a:pt x="227939" y="141236"/>
                </a:lnTo>
                <a:lnTo>
                  <a:pt x="225272" y="142633"/>
                </a:lnTo>
                <a:lnTo>
                  <a:pt x="222796" y="143433"/>
                </a:lnTo>
                <a:lnTo>
                  <a:pt x="221615" y="142875"/>
                </a:lnTo>
                <a:lnTo>
                  <a:pt x="224320" y="141871"/>
                </a:lnTo>
                <a:lnTo>
                  <a:pt x="227279" y="140220"/>
                </a:lnTo>
                <a:lnTo>
                  <a:pt x="230073" y="138061"/>
                </a:lnTo>
                <a:lnTo>
                  <a:pt x="229971" y="137680"/>
                </a:lnTo>
                <a:lnTo>
                  <a:pt x="227088" y="139966"/>
                </a:lnTo>
                <a:lnTo>
                  <a:pt x="223989" y="141617"/>
                </a:lnTo>
                <a:lnTo>
                  <a:pt x="221107" y="142646"/>
                </a:lnTo>
                <a:lnTo>
                  <a:pt x="219786" y="142024"/>
                </a:lnTo>
                <a:lnTo>
                  <a:pt x="223062" y="140855"/>
                </a:lnTo>
                <a:lnTo>
                  <a:pt x="226466" y="138823"/>
                </a:lnTo>
                <a:lnTo>
                  <a:pt x="229590" y="136283"/>
                </a:lnTo>
                <a:lnTo>
                  <a:pt x="229501" y="135902"/>
                </a:lnTo>
                <a:lnTo>
                  <a:pt x="226275" y="138569"/>
                </a:lnTo>
                <a:lnTo>
                  <a:pt x="222745" y="140728"/>
                </a:lnTo>
                <a:lnTo>
                  <a:pt x="219443" y="141859"/>
                </a:lnTo>
                <a:lnTo>
                  <a:pt x="218097" y="141224"/>
                </a:lnTo>
                <a:lnTo>
                  <a:pt x="221843" y="139839"/>
                </a:lnTo>
                <a:lnTo>
                  <a:pt x="225717" y="137426"/>
                </a:lnTo>
                <a:lnTo>
                  <a:pt x="229196" y="134378"/>
                </a:lnTo>
                <a:lnTo>
                  <a:pt x="229133" y="133870"/>
                </a:lnTo>
                <a:lnTo>
                  <a:pt x="225539" y="137172"/>
                </a:lnTo>
                <a:lnTo>
                  <a:pt x="221538" y="139712"/>
                </a:lnTo>
                <a:lnTo>
                  <a:pt x="217614" y="140995"/>
                </a:lnTo>
                <a:lnTo>
                  <a:pt x="216281" y="140373"/>
                </a:lnTo>
                <a:lnTo>
                  <a:pt x="220726" y="138823"/>
                </a:lnTo>
                <a:lnTo>
                  <a:pt x="225094" y="135902"/>
                </a:lnTo>
                <a:lnTo>
                  <a:pt x="228930" y="132092"/>
                </a:lnTo>
                <a:lnTo>
                  <a:pt x="228904" y="131711"/>
                </a:lnTo>
                <a:lnTo>
                  <a:pt x="224967" y="135648"/>
                </a:lnTo>
                <a:lnTo>
                  <a:pt x="220433" y="138696"/>
                </a:lnTo>
                <a:lnTo>
                  <a:pt x="215938" y="140208"/>
                </a:lnTo>
                <a:lnTo>
                  <a:pt x="214604" y="139585"/>
                </a:lnTo>
                <a:lnTo>
                  <a:pt x="219735" y="137807"/>
                </a:lnTo>
                <a:lnTo>
                  <a:pt x="224713" y="134124"/>
                </a:lnTo>
                <a:lnTo>
                  <a:pt x="228803" y="129679"/>
                </a:lnTo>
                <a:lnTo>
                  <a:pt x="228930" y="129425"/>
                </a:lnTo>
                <a:lnTo>
                  <a:pt x="228968" y="128917"/>
                </a:lnTo>
                <a:lnTo>
                  <a:pt x="224650" y="133743"/>
                </a:lnTo>
                <a:lnTo>
                  <a:pt x="219494" y="137553"/>
                </a:lnTo>
                <a:lnTo>
                  <a:pt x="214109" y="139357"/>
                </a:lnTo>
                <a:lnTo>
                  <a:pt x="212775" y="138734"/>
                </a:lnTo>
                <a:lnTo>
                  <a:pt x="219151" y="136537"/>
                </a:lnTo>
                <a:lnTo>
                  <a:pt x="225005" y="131711"/>
                </a:lnTo>
                <a:lnTo>
                  <a:pt x="229628" y="125742"/>
                </a:lnTo>
                <a:lnTo>
                  <a:pt x="230060" y="124599"/>
                </a:lnTo>
                <a:lnTo>
                  <a:pt x="225298" y="131076"/>
                </a:lnTo>
                <a:lnTo>
                  <a:pt x="219125" y="136283"/>
                </a:lnTo>
                <a:lnTo>
                  <a:pt x="212420" y="138569"/>
                </a:lnTo>
                <a:lnTo>
                  <a:pt x="212204" y="138455"/>
                </a:lnTo>
                <a:lnTo>
                  <a:pt x="210997" y="137934"/>
                </a:lnTo>
                <a:lnTo>
                  <a:pt x="218643" y="133997"/>
                </a:lnTo>
                <a:lnTo>
                  <a:pt x="225488" y="127774"/>
                </a:lnTo>
                <a:lnTo>
                  <a:pt x="231063" y="120281"/>
                </a:lnTo>
                <a:lnTo>
                  <a:pt x="235216" y="111772"/>
                </a:lnTo>
                <a:lnTo>
                  <a:pt x="234708" y="112153"/>
                </a:lnTo>
                <a:lnTo>
                  <a:pt x="230517" y="120535"/>
                </a:lnTo>
                <a:lnTo>
                  <a:pt x="224942" y="127901"/>
                </a:lnTo>
                <a:lnTo>
                  <a:pt x="218135" y="133870"/>
                </a:lnTo>
                <a:lnTo>
                  <a:pt x="210489" y="137706"/>
                </a:lnTo>
                <a:lnTo>
                  <a:pt x="209130" y="137109"/>
                </a:lnTo>
                <a:lnTo>
                  <a:pt x="216255" y="133616"/>
                </a:lnTo>
                <a:lnTo>
                  <a:pt x="222605" y="128282"/>
                </a:lnTo>
                <a:lnTo>
                  <a:pt x="227914" y="121551"/>
                </a:lnTo>
                <a:lnTo>
                  <a:pt x="231698" y="114693"/>
                </a:lnTo>
                <a:lnTo>
                  <a:pt x="235813" y="110705"/>
                </a:lnTo>
                <a:lnTo>
                  <a:pt x="239141" y="109054"/>
                </a:lnTo>
                <a:lnTo>
                  <a:pt x="239750" y="109613"/>
                </a:lnTo>
                <a:lnTo>
                  <a:pt x="239890" y="109740"/>
                </a:lnTo>
                <a:lnTo>
                  <a:pt x="238721" y="113296"/>
                </a:lnTo>
                <a:lnTo>
                  <a:pt x="237350" y="116471"/>
                </a:lnTo>
                <a:lnTo>
                  <a:pt x="235496" y="119773"/>
                </a:lnTo>
                <a:lnTo>
                  <a:pt x="235927" y="119646"/>
                </a:lnTo>
                <a:lnTo>
                  <a:pt x="237655" y="116598"/>
                </a:lnTo>
                <a:lnTo>
                  <a:pt x="239090" y="113296"/>
                </a:lnTo>
                <a:lnTo>
                  <a:pt x="240182" y="109994"/>
                </a:lnTo>
                <a:lnTo>
                  <a:pt x="241046" y="110731"/>
                </a:lnTo>
                <a:lnTo>
                  <a:pt x="241668" y="110756"/>
                </a:lnTo>
                <a:lnTo>
                  <a:pt x="241046" y="110159"/>
                </a:lnTo>
                <a:lnTo>
                  <a:pt x="240334" y="109613"/>
                </a:lnTo>
                <a:lnTo>
                  <a:pt x="240055" y="109054"/>
                </a:lnTo>
                <a:lnTo>
                  <a:pt x="239890" y="108724"/>
                </a:lnTo>
                <a:lnTo>
                  <a:pt x="240982" y="107734"/>
                </a:lnTo>
                <a:lnTo>
                  <a:pt x="242862" y="106172"/>
                </a:lnTo>
                <a:lnTo>
                  <a:pt x="242760" y="107873"/>
                </a:lnTo>
                <a:lnTo>
                  <a:pt x="245516" y="106172"/>
                </a:lnTo>
                <a:lnTo>
                  <a:pt x="245757" y="106019"/>
                </a:lnTo>
                <a:lnTo>
                  <a:pt x="247942" y="104673"/>
                </a:lnTo>
                <a:lnTo>
                  <a:pt x="248018" y="99834"/>
                </a:lnTo>
                <a:lnTo>
                  <a:pt x="247929" y="97205"/>
                </a:lnTo>
                <a:lnTo>
                  <a:pt x="246634" y="93624"/>
                </a:lnTo>
                <a:lnTo>
                  <a:pt x="246341" y="93065"/>
                </a:lnTo>
                <a:lnTo>
                  <a:pt x="246341" y="99047"/>
                </a:lnTo>
                <a:lnTo>
                  <a:pt x="245668" y="99834"/>
                </a:lnTo>
                <a:lnTo>
                  <a:pt x="245148" y="97586"/>
                </a:lnTo>
                <a:lnTo>
                  <a:pt x="245148" y="103606"/>
                </a:lnTo>
                <a:lnTo>
                  <a:pt x="243992" y="105448"/>
                </a:lnTo>
                <a:lnTo>
                  <a:pt x="243357" y="106019"/>
                </a:lnTo>
                <a:lnTo>
                  <a:pt x="242481" y="105816"/>
                </a:lnTo>
                <a:lnTo>
                  <a:pt x="242862" y="104940"/>
                </a:lnTo>
                <a:lnTo>
                  <a:pt x="243738" y="105422"/>
                </a:lnTo>
                <a:lnTo>
                  <a:pt x="243674" y="104940"/>
                </a:lnTo>
                <a:lnTo>
                  <a:pt x="243522" y="103936"/>
                </a:lnTo>
                <a:lnTo>
                  <a:pt x="242252" y="103936"/>
                </a:lnTo>
                <a:lnTo>
                  <a:pt x="242328" y="104140"/>
                </a:lnTo>
                <a:lnTo>
                  <a:pt x="239610" y="106311"/>
                </a:lnTo>
                <a:lnTo>
                  <a:pt x="230924" y="113804"/>
                </a:lnTo>
                <a:lnTo>
                  <a:pt x="230924" y="115443"/>
                </a:lnTo>
                <a:lnTo>
                  <a:pt x="227342" y="121805"/>
                </a:lnTo>
                <a:lnTo>
                  <a:pt x="222046" y="128282"/>
                </a:lnTo>
                <a:lnTo>
                  <a:pt x="215734" y="133489"/>
                </a:lnTo>
                <a:lnTo>
                  <a:pt x="208749" y="136944"/>
                </a:lnTo>
                <a:lnTo>
                  <a:pt x="207391" y="136347"/>
                </a:lnTo>
                <a:lnTo>
                  <a:pt x="213906" y="133108"/>
                </a:lnTo>
                <a:lnTo>
                  <a:pt x="219786" y="128536"/>
                </a:lnTo>
                <a:lnTo>
                  <a:pt x="224802" y="122694"/>
                </a:lnTo>
                <a:lnTo>
                  <a:pt x="228727" y="116306"/>
                </a:lnTo>
                <a:lnTo>
                  <a:pt x="230454" y="115900"/>
                </a:lnTo>
                <a:lnTo>
                  <a:pt x="230746" y="115620"/>
                </a:lnTo>
                <a:lnTo>
                  <a:pt x="230924" y="115443"/>
                </a:lnTo>
                <a:lnTo>
                  <a:pt x="230924" y="113804"/>
                </a:lnTo>
                <a:lnTo>
                  <a:pt x="228803" y="115620"/>
                </a:lnTo>
                <a:lnTo>
                  <a:pt x="228600" y="114782"/>
                </a:lnTo>
                <a:lnTo>
                  <a:pt x="229463" y="113461"/>
                </a:lnTo>
                <a:lnTo>
                  <a:pt x="232384" y="109816"/>
                </a:lnTo>
                <a:lnTo>
                  <a:pt x="235038" y="105689"/>
                </a:lnTo>
                <a:lnTo>
                  <a:pt x="235915" y="104482"/>
                </a:lnTo>
                <a:lnTo>
                  <a:pt x="237756" y="101917"/>
                </a:lnTo>
                <a:lnTo>
                  <a:pt x="238721" y="100495"/>
                </a:lnTo>
                <a:lnTo>
                  <a:pt x="238429" y="100393"/>
                </a:lnTo>
                <a:lnTo>
                  <a:pt x="238366" y="99936"/>
                </a:lnTo>
                <a:lnTo>
                  <a:pt x="238175" y="98640"/>
                </a:lnTo>
                <a:lnTo>
                  <a:pt x="239928" y="97815"/>
                </a:lnTo>
                <a:lnTo>
                  <a:pt x="241693" y="96837"/>
                </a:lnTo>
                <a:lnTo>
                  <a:pt x="245148" y="103606"/>
                </a:lnTo>
                <a:lnTo>
                  <a:pt x="245148" y="97586"/>
                </a:lnTo>
                <a:lnTo>
                  <a:pt x="244881" y="96431"/>
                </a:lnTo>
                <a:lnTo>
                  <a:pt x="244487" y="94754"/>
                </a:lnTo>
                <a:lnTo>
                  <a:pt x="240258" y="96621"/>
                </a:lnTo>
                <a:lnTo>
                  <a:pt x="238988" y="97307"/>
                </a:lnTo>
                <a:lnTo>
                  <a:pt x="234467" y="100330"/>
                </a:lnTo>
                <a:lnTo>
                  <a:pt x="236385" y="99936"/>
                </a:lnTo>
                <a:lnTo>
                  <a:pt x="235572" y="104482"/>
                </a:lnTo>
                <a:lnTo>
                  <a:pt x="234276" y="103606"/>
                </a:lnTo>
                <a:lnTo>
                  <a:pt x="233883" y="103365"/>
                </a:lnTo>
                <a:lnTo>
                  <a:pt x="233883" y="105422"/>
                </a:lnTo>
                <a:lnTo>
                  <a:pt x="232613" y="108534"/>
                </a:lnTo>
                <a:lnTo>
                  <a:pt x="228346" y="112268"/>
                </a:lnTo>
                <a:lnTo>
                  <a:pt x="231330" y="103136"/>
                </a:lnTo>
                <a:lnTo>
                  <a:pt x="231368" y="102882"/>
                </a:lnTo>
                <a:lnTo>
                  <a:pt x="231241" y="102628"/>
                </a:lnTo>
                <a:lnTo>
                  <a:pt x="231495" y="103073"/>
                </a:lnTo>
                <a:lnTo>
                  <a:pt x="233400" y="104025"/>
                </a:lnTo>
                <a:lnTo>
                  <a:pt x="233857" y="104940"/>
                </a:lnTo>
                <a:lnTo>
                  <a:pt x="233883" y="105422"/>
                </a:lnTo>
                <a:lnTo>
                  <a:pt x="233883" y="103365"/>
                </a:lnTo>
                <a:lnTo>
                  <a:pt x="231825" y="102031"/>
                </a:lnTo>
                <a:lnTo>
                  <a:pt x="231546" y="101155"/>
                </a:lnTo>
                <a:lnTo>
                  <a:pt x="233349" y="98640"/>
                </a:lnTo>
                <a:lnTo>
                  <a:pt x="234264" y="98209"/>
                </a:lnTo>
                <a:lnTo>
                  <a:pt x="235394" y="98640"/>
                </a:lnTo>
                <a:lnTo>
                  <a:pt x="235508" y="98209"/>
                </a:lnTo>
                <a:lnTo>
                  <a:pt x="235534" y="98082"/>
                </a:lnTo>
                <a:lnTo>
                  <a:pt x="235699" y="97459"/>
                </a:lnTo>
                <a:lnTo>
                  <a:pt x="235864" y="96837"/>
                </a:lnTo>
                <a:lnTo>
                  <a:pt x="235953" y="96583"/>
                </a:lnTo>
                <a:lnTo>
                  <a:pt x="238594" y="94945"/>
                </a:lnTo>
                <a:lnTo>
                  <a:pt x="240550" y="94145"/>
                </a:lnTo>
                <a:lnTo>
                  <a:pt x="240753" y="94068"/>
                </a:lnTo>
                <a:lnTo>
                  <a:pt x="243382" y="93002"/>
                </a:lnTo>
                <a:lnTo>
                  <a:pt x="244170" y="92544"/>
                </a:lnTo>
                <a:lnTo>
                  <a:pt x="244894" y="92316"/>
                </a:lnTo>
                <a:lnTo>
                  <a:pt x="245491" y="94703"/>
                </a:lnTo>
                <a:lnTo>
                  <a:pt x="245884" y="95669"/>
                </a:lnTo>
                <a:lnTo>
                  <a:pt x="246214" y="97701"/>
                </a:lnTo>
                <a:lnTo>
                  <a:pt x="246341" y="99047"/>
                </a:lnTo>
                <a:lnTo>
                  <a:pt x="246341" y="93065"/>
                </a:lnTo>
                <a:lnTo>
                  <a:pt x="246189" y="92773"/>
                </a:lnTo>
                <a:lnTo>
                  <a:pt x="246291" y="92417"/>
                </a:lnTo>
                <a:lnTo>
                  <a:pt x="246926" y="91401"/>
                </a:lnTo>
                <a:lnTo>
                  <a:pt x="249351" y="94018"/>
                </a:lnTo>
                <a:lnTo>
                  <a:pt x="250317" y="96926"/>
                </a:lnTo>
                <a:lnTo>
                  <a:pt x="248818" y="99669"/>
                </a:lnTo>
                <a:lnTo>
                  <a:pt x="247548" y="107416"/>
                </a:lnTo>
                <a:lnTo>
                  <a:pt x="245287" y="107950"/>
                </a:lnTo>
                <a:lnTo>
                  <a:pt x="245884" y="109118"/>
                </a:lnTo>
                <a:lnTo>
                  <a:pt x="245021" y="110020"/>
                </a:lnTo>
                <a:lnTo>
                  <a:pt x="244563" y="110324"/>
                </a:lnTo>
                <a:lnTo>
                  <a:pt x="241681" y="110756"/>
                </a:lnTo>
                <a:lnTo>
                  <a:pt x="241947" y="111010"/>
                </a:lnTo>
                <a:lnTo>
                  <a:pt x="243332" y="112293"/>
                </a:lnTo>
                <a:lnTo>
                  <a:pt x="242684" y="114185"/>
                </a:lnTo>
                <a:lnTo>
                  <a:pt x="241388" y="117106"/>
                </a:lnTo>
                <a:lnTo>
                  <a:pt x="240309" y="119138"/>
                </a:lnTo>
                <a:lnTo>
                  <a:pt x="240741" y="119011"/>
                </a:lnTo>
                <a:lnTo>
                  <a:pt x="242049" y="116471"/>
                </a:lnTo>
                <a:lnTo>
                  <a:pt x="243154" y="113804"/>
                </a:lnTo>
                <a:lnTo>
                  <a:pt x="243738" y="112090"/>
                </a:lnTo>
                <a:lnTo>
                  <a:pt x="245338" y="111290"/>
                </a:lnTo>
                <a:lnTo>
                  <a:pt x="248158" y="107962"/>
                </a:lnTo>
                <a:lnTo>
                  <a:pt x="249047" y="104140"/>
                </a:lnTo>
                <a:lnTo>
                  <a:pt x="249110" y="103936"/>
                </a:lnTo>
                <a:lnTo>
                  <a:pt x="250113" y="102717"/>
                </a:lnTo>
                <a:lnTo>
                  <a:pt x="252641" y="99377"/>
                </a:lnTo>
                <a:lnTo>
                  <a:pt x="252717" y="102501"/>
                </a:lnTo>
                <a:lnTo>
                  <a:pt x="251256" y="109867"/>
                </a:lnTo>
                <a:lnTo>
                  <a:pt x="248310" y="116725"/>
                </a:lnTo>
                <a:lnTo>
                  <a:pt x="248805" y="116344"/>
                </a:lnTo>
                <a:lnTo>
                  <a:pt x="251637" y="109613"/>
                </a:lnTo>
                <a:lnTo>
                  <a:pt x="253034" y="102501"/>
                </a:lnTo>
                <a:lnTo>
                  <a:pt x="252958" y="98971"/>
                </a:lnTo>
                <a:lnTo>
                  <a:pt x="253631" y="98082"/>
                </a:lnTo>
                <a:lnTo>
                  <a:pt x="253517" y="96761"/>
                </a:lnTo>
                <a:lnTo>
                  <a:pt x="254673" y="97002"/>
                </a:lnTo>
                <a:lnTo>
                  <a:pt x="254673" y="102501"/>
                </a:lnTo>
                <a:lnTo>
                  <a:pt x="253619" y="108089"/>
                </a:lnTo>
                <a:lnTo>
                  <a:pt x="253504" y="108597"/>
                </a:lnTo>
                <a:lnTo>
                  <a:pt x="251206" y="114566"/>
                </a:lnTo>
                <a:lnTo>
                  <a:pt x="251777" y="114058"/>
                </a:lnTo>
                <a:lnTo>
                  <a:pt x="253911" y="108216"/>
                </a:lnTo>
                <a:lnTo>
                  <a:pt x="253987" y="107962"/>
                </a:lnTo>
                <a:lnTo>
                  <a:pt x="254977" y="102501"/>
                </a:lnTo>
                <a:lnTo>
                  <a:pt x="255016" y="97078"/>
                </a:lnTo>
                <a:lnTo>
                  <a:pt x="256667" y="97447"/>
                </a:lnTo>
                <a:lnTo>
                  <a:pt x="256717" y="100977"/>
                </a:lnTo>
                <a:lnTo>
                  <a:pt x="256184" y="105422"/>
                </a:lnTo>
                <a:lnTo>
                  <a:pt x="254927" y="110121"/>
                </a:lnTo>
                <a:lnTo>
                  <a:pt x="255435" y="109359"/>
                </a:lnTo>
                <a:lnTo>
                  <a:pt x="255549" y="109105"/>
                </a:lnTo>
                <a:lnTo>
                  <a:pt x="256578" y="104914"/>
                </a:lnTo>
                <a:lnTo>
                  <a:pt x="257048" y="100977"/>
                </a:lnTo>
                <a:lnTo>
                  <a:pt x="257009" y="97510"/>
                </a:lnTo>
                <a:lnTo>
                  <a:pt x="258660" y="97878"/>
                </a:lnTo>
                <a:lnTo>
                  <a:pt x="258673" y="100939"/>
                </a:lnTo>
                <a:lnTo>
                  <a:pt x="258381" y="103212"/>
                </a:lnTo>
                <a:lnTo>
                  <a:pt x="258737" y="103111"/>
                </a:lnTo>
                <a:lnTo>
                  <a:pt x="259016" y="100939"/>
                </a:lnTo>
                <a:lnTo>
                  <a:pt x="259003" y="97955"/>
                </a:lnTo>
                <a:lnTo>
                  <a:pt x="260718" y="98323"/>
                </a:lnTo>
                <a:lnTo>
                  <a:pt x="260743" y="100711"/>
                </a:lnTo>
                <a:lnTo>
                  <a:pt x="260553" y="102616"/>
                </a:lnTo>
                <a:lnTo>
                  <a:pt x="260896" y="102527"/>
                </a:lnTo>
                <a:lnTo>
                  <a:pt x="261099" y="100711"/>
                </a:lnTo>
                <a:lnTo>
                  <a:pt x="261073" y="98412"/>
                </a:lnTo>
                <a:lnTo>
                  <a:pt x="261416" y="98475"/>
                </a:lnTo>
                <a:lnTo>
                  <a:pt x="262775" y="98755"/>
                </a:lnTo>
                <a:lnTo>
                  <a:pt x="262813" y="100520"/>
                </a:lnTo>
                <a:lnTo>
                  <a:pt x="262674" y="102095"/>
                </a:lnTo>
                <a:lnTo>
                  <a:pt x="263029" y="102031"/>
                </a:lnTo>
                <a:lnTo>
                  <a:pt x="263156" y="100520"/>
                </a:lnTo>
                <a:lnTo>
                  <a:pt x="263118" y="98818"/>
                </a:lnTo>
                <a:lnTo>
                  <a:pt x="264795" y="99161"/>
                </a:lnTo>
                <a:lnTo>
                  <a:pt x="264795" y="101663"/>
                </a:lnTo>
                <a:lnTo>
                  <a:pt x="265150" y="101600"/>
                </a:lnTo>
                <a:lnTo>
                  <a:pt x="265150" y="99225"/>
                </a:lnTo>
                <a:lnTo>
                  <a:pt x="266865" y="99568"/>
                </a:lnTo>
                <a:lnTo>
                  <a:pt x="266890" y="101282"/>
                </a:lnTo>
                <a:lnTo>
                  <a:pt x="267233" y="101231"/>
                </a:lnTo>
                <a:lnTo>
                  <a:pt x="267208" y="99644"/>
                </a:lnTo>
                <a:lnTo>
                  <a:pt x="268935" y="99987"/>
                </a:lnTo>
                <a:lnTo>
                  <a:pt x="268960" y="100965"/>
                </a:lnTo>
                <a:lnTo>
                  <a:pt x="269303" y="100914"/>
                </a:lnTo>
                <a:lnTo>
                  <a:pt x="269278" y="100050"/>
                </a:lnTo>
                <a:lnTo>
                  <a:pt x="270776" y="100342"/>
                </a:lnTo>
                <a:lnTo>
                  <a:pt x="271005" y="100393"/>
                </a:lnTo>
                <a:lnTo>
                  <a:pt x="271018" y="100685"/>
                </a:lnTo>
                <a:lnTo>
                  <a:pt x="271360" y="100647"/>
                </a:lnTo>
                <a:lnTo>
                  <a:pt x="271348" y="100457"/>
                </a:lnTo>
                <a:lnTo>
                  <a:pt x="280136" y="102031"/>
                </a:lnTo>
                <a:lnTo>
                  <a:pt x="289483" y="103530"/>
                </a:lnTo>
                <a:lnTo>
                  <a:pt x="294487" y="110858"/>
                </a:lnTo>
                <a:lnTo>
                  <a:pt x="296900" y="118046"/>
                </a:lnTo>
                <a:lnTo>
                  <a:pt x="296900" y="109664"/>
                </a:lnTo>
                <a:lnTo>
                  <a:pt x="291363" y="101676"/>
                </a:lnTo>
                <a:lnTo>
                  <a:pt x="291172" y="101333"/>
                </a:lnTo>
                <a:lnTo>
                  <a:pt x="290830" y="101092"/>
                </a:lnTo>
                <a:lnTo>
                  <a:pt x="280822" y="99491"/>
                </a:lnTo>
                <a:lnTo>
                  <a:pt x="271208" y="97764"/>
                </a:lnTo>
                <a:lnTo>
                  <a:pt x="261594" y="95834"/>
                </a:lnTo>
                <a:lnTo>
                  <a:pt x="253199" y="93992"/>
                </a:lnTo>
                <a:lnTo>
                  <a:pt x="252476" y="87820"/>
                </a:lnTo>
                <a:lnTo>
                  <a:pt x="252247" y="85890"/>
                </a:lnTo>
                <a:lnTo>
                  <a:pt x="251015" y="86207"/>
                </a:lnTo>
                <a:lnTo>
                  <a:pt x="251015" y="93624"/>
                </a:lnTo>
                <a:lnTo>
                  <a:pt x="250444" y="94297"/>
                </a:lnTo>
                <a:lnTo>
                  <a:pt x="249770" y="91744"/>
                </a:lnTo>
                <a:lnTo>
                  <a:pt x="248386" y="91401"/>
                </a:lnTo>
                <a:lnTo>
                  <a:pt x="246862" y="91020"/>
                </a:lnTo>
                <a:lnTo>
                  <a:pt x="245770" y="91020"/>
                </a:lnTo>
                <a:lnTo>
                  <a:pt x="247408" y="89598"/>
                </a:lnTo>
                <a:lnTo>
                  <a:pt x="248119" y="90766"/>
                </a:lnTo>
                <a:lnTo>
                  <a:pt x="249326" y="89801"/>
                </a:lnTo>
                <a:lnTo>
                  <a:pt x="247624" y="89103"/>
                </a:lnTo>
                <a:lnTo>
                  <a:pt x="245084" y="89293"/>
                </a:lnTo>
                <a:lnTo>
                  <a:pt x="244640" y="89598"/>
                </a:lnTo>
                <a:lnTo>
                  <a:pt x="244119" y="89115"/>
                </a:lnTo>
                <a:lnTo>
                  <a:pt x="243928" y="88950"/>
                </a:lnTo>
                <a:lnTo>
                  <a:pt x="245046" y="88646"/>
                </a:lnTo>
                <a:lnTo>
                  <a:pt x="245592" y="88163"/>
                </a:lnTo>
                <a:lnTo>
                  <a:pt x="250825" y="87820"/>
                </a:lnTo>
                <a:lnTo>
                  <a:pt x="251015" y="93624"/>
                </a:lnTo>
                <a:lnTo>
                  <a:pt x="251015" y="86207"/>
                </a:lnTo>
                <a:lnTo>
                  <a:pt x="246595" y="87312"/>
                </a:lnTo>
                <a:lnTo>
                  <a:pt x="244360" y="87668"/>
                </a:lnTo>
                <a:lnTo>
                  <a:pt x="242417" y="88658"/>
                </a:lnTo>
                <a:lnTo>
                  <a:pt x="239318" y="89115"/>
                </a:lnTo>
                <a:lnTo>
                  <a:pt x="239204" y="88341"/>
                </a:lnTo>
                <a:lnTo>
                  <a:pt x="239128" y="88061"/>
                </a:lnTo>
                <a:lnTo>
                  <a:pt x="239306" y="88023"/>
                </a:lnTo>
                <a:lnTo>
                  <a:pt x="246100" y="84213"/>
                </a:lnTo>
                <a:lnTo>
                  <a:pt x="261848" y="84213"/>
                </a:lnTo>
                <a:lnTo>
                  <a:pt x="264909" y="82943"/>
                </a:lnTo>
                <a:lnTo>
                  <a:pt x="269735" y="81673"/>
                </a:lnTo>
                <a:lnTo>
                  <a:pt x="285369" y="74053"/>
                </a:lnTo>
                <a:lnTo>
                  <a:pt x="285051" y="72783"/>
                </a:lnTo>
                <a:lnTo>
                  <a:pt x="277444" y="72783"/>
                </a:lnTo>
                <a:lnTo>
                  <a:pt x="272884" y="67703"/>
                </a:lnTo>
                <a:lnTo>
                  <a:pt x="276288" y="68973"/>
                </a:lnTo>
                <a:lnTo>
                  <a:pt x="289585" y="71513"/>
                </a:lnTo>
                <a:lnTo>
                  <a:pt x="296176" y="67703"/>
                </a:lnTo>
                <a:lnTo>
                  <a:pt x="294233" y="67703"/>
                </a:lnTo>
                <a:lnTo>
                  <a:pt x="292938" y="66433"/>
                </a:lnTo>
                <a:lnTo>
                  <a:pt x="290614" y="66433"/>
                </a:lnTo>
                <a:lnTo>
                  <a:pt x="294843" y="65163"/>
                </a:lnTo>
                <a:lnTo>
                  <a:pt x="304088" y="60083"/>
                </a:lnTo>
                <a:lnTo>
                  <a:pt x="309981" y="57543"/>
                </a:lnTo>
                <a:close/>
              </a:path>
              <a:path w="314959" h="175894">
                <a:moveTo>
                  <a:pt x="314807" y="49923"/>
                </a:moveTo>
                <a:lnTo>
                  <a:pt x="305549" y="51130"/>
                </a:lnTo>
                <a:lnTo>
                  <a:pt x="305409" y="51193"/>
                </a:lnTo>
                <a:lnTo>
                  <a:pt x="305092" y="51193"/>
                </a:lnTo>
                <a:lnTo>
                  <a:pt x="305549" y="51130"/>
                </a:lnTo>
                <a:lnTo>
                  <a:pt x="314109" y="47383"/>
                </a:lnTo>
                <a:lnTo>
                  <a:pt x="312547" y="47383"/>
                </a:lnTo>
                <a:lnTo>
                  <a:pt x="301955" y="48653"/>
                </a:lnTo>
                <a:lnTo>
                  <a:pt x="300990" y="48653"/>
                </a:lnTo>
                <a:lnTo>
                  <a:pt x="305155" y="47383"/>
                </a:lnTo>
                <a:lnTo>
                  <a:pt x="309333" y="46113"/>
                </a:lnTo>
                <a:lnTo>
                  <a:pt x="310527" y="44843"/>
                </a:lnTo>
                <a:lnTo>
                  <a:pt x="309841" y="44843"/>
                </a:lnTo>
                <a:lnTo>
                  <a:pt x="301485" y="47383"/>
                </a:lnTo>
                <a:lnTo>
                  <a:pt x="300583" y="47244"/>
                </a:lnTo>
                <a:lnTo>
                  <a:pt x="291617" y="49580"/>
                </a:lnTo>
                <a:lnTo>
                  <a:pt x="291541" y="49923"/>
                </a:lnTo>
                <a:lnTo>
                  <a:pt x="291896" y="49923"/>
                </a:lnTo>
                <a:lnTo>
                  <a:pt x="292214" y="49923"/>
                </a:lnTo>
                <a:lnTo>
                  <a:pt x="305955" y="48983"/>
                </a:lnTo>
                <a:lnTo>
                  <a:pt x="306362" y="48653"/>
                </a:lnTo>
                <a:lnTo>
                  <a:pt x="310819" y="48653"/>
                </a:lnTo>
                <a:lnTo>
                  <a:pt x="305955" y="48983"/>
                </a:lnTo>
                <a:lnTo>
                  <a:pt x="303250" y="51193"/>
                </a:lnTo>
                <a:lnTo>
                  <a:pt x="297497" y="51193"/>
                </a:lnTo>
                <a:lnTo>
                  <a:pt x="294043" y="51968"/>
                </a:lnTo>
                <a:lnTo>
                  <a:pt x="294563" y="52463"/>
                </a:lnTo>
                <a:lnTo>
                  <a:pt x="295198" y="52997"/>
                </a:lnTo>
                <a:lnTo>
                  <a:pt x="295109" y="52463"/>
                </a:lnTo>
                <a:lnTo>
                  <a:pt x="304012" y="52463"/>
                </a:lnTo>
                <a:lnTo>
                  <a:pt x="297675" y="54698"/>
                </a:lnTo>
                <a:lnTo>
                  <a:pt x="297548" y="55003"/>
                </a:lnTo>
                <a:lnTo>
                  <a:pt x="297332" y="54825"/>
                </a:lnTo>
                <a:lnTo>
                  <a:pt x="293217" y="56273"/>
                </a:lnTo>
                <a:lnTo>
                  <a:pt x="301205" y="55003"/>
                </a:lnTo>
                <a:lnTo>
                  <a:pt x="301840" y="55003"/>
                </a:lnTo>
                <a:lnTo>
                  <a:pt x="308330" y="52463"/>
                </a:lnTo>
                <a:lnTo>
                  <a:pt x="314807" y="49923"/>
                </a:lnTo>
                <a:close/>
              </a:path>
            </a:pathLst>
          </a:custGeom>
          <a:solidFill>
            <a:srgbClr val="1B295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234926" y="753102"/>
            <a:ext cx="179928" cy="78292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80160" y="1331975"/>
            <a:ext cx="4066032" cy="2045208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1391324" y="1422082"/>
            <a:ext cx="3844925" cy="1865630"/>
          </a:xfrm>
          <a:custGeom>
            <a:avLst/>
            <a:gdLst/>
            <a:ahLst/>
            <a:cxnLst/>
            <a:rect l="l" t="t" r="r" b="b"/>
            <a:pathLst>
              <a:path w="3844925" h="1865629">
                <a:moveTo>
                  <a:pt x="3731962" y="0"/>
                </a:moveTo>
                <a:lnTo>
                  <a:pt x="112698" y="0"/>
                </a:lnTo>
                <a:lnTo>
                  <a:pt x="68831" y="8856"/>
                </a:lnTo>
                <a:lnTo>
                  <a:pt x="33008" y="33008"/>
                </a:lnTo>
                <a:lnTo>
                  <a:pt x="8856" y="68831"/>
                </a:lnTo>
                <a:lnTo>
                  <a:pt x="0" y="112698"/>
                </a:lnTo>
                <a:lnTo>
                  <a:pt x="0" y="1752900"/>
                </a:lnTo>
                <a:lnTo>
                  <a:pt x="8856" y="1796768"/>
                </a:lnTo>
                <a:lnTo>
                  <a:pt x="33008" y="1832591"/>
                </a:lnTo>
                <a:lnTo>
                  <a:pt x="68831" y="1856744"/>
                </a:lnTo>
                <a:lnTo>
                  <a:pt x="112698" y="1865600"/>
                </a:lnTo>
                <a:lnTo>
                  <a:pt x="3731962" y="1865600"/>
                </a:lnTo>
                <a:lnTo>
                  <a:pt x="3775830" y="1856744"/>
                </a:lnTo>
                <a:lnTo>
                  <a:pt x="3811653" y="1832591"/>
                </a:lnTo>
                <a:lnTo>
                  <a:pt x="3835805" y="1796768"/>
                </a:lnTo>
                <a:lnTo>
                  <a:pt x="3844662" y="1752900"/>
                </a:lnTo>
                <a:lnTo>
                  <a:pt x="3844662" y="112698"/>
                </a:lnTo>
                <a:lnTo>
                  <a:pt x="3835805" y="68831"/>
                </a:lnTo>
                <a:lnTo>
                  <a:pt x="3811653" y="33008"/>
                </a:lnTo>
                <a:lnTo>
                  <a:pt x="3775830" y="8856"/>
                </a:lnTo>
                <a:lnTo>
                  <a:pt x="3731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1391324" y="1422082"/>
            <a:ext cx="3844925" cy="1865630"/>
          </a:xfrm>
          <a:custGeom>
            <a:avLst/>
            <a:gdLst/>
            <a:ahLst/>
            <a:cxnLst/>
            <a:rect l="l" t="t" r="r" b="b"/>
            <a:pathLst>
              <a:path w="3844925" h="1865629">
                <a:moveTo>
                  <a:pt x="0" y="112699"/>
                </a:moveTo>
                <a:lnTo>
                  <a:pt x="8856" y="68831"/>
                </a:lnTo>
                <a:lnTo>
                  <a:pt x="33008" y="33008"/>
                </a:lnTo>
                <a:lnTo>
                  <a:pt x="68831" y="8856"/>
                </a:lnTo>
                <a:lnTo>
                  <a:pt x="112699" y="0"/>
                </a:lnTo>
                <a:lnTo>
                  <a:pt x="3731963" y="0"/>
                </a:lnTo>
                <a:lnTo>
                  <a:pt x="3775830" y="8856"/>
                </a:lnTo>
                <a:lnTo>
                  <a:pt x="3811653" y="33008"/>
                </a:lnTo>
                <a:lnTo>
                  <a:pt x="3835805" y="68831"/>
                </a:lnTo>
                <a:lnTo>
                  <a:pt x="3844662" y="112699"/>
                </a:lnTo>
                <a:lnTo>
                  <a:pt x="3844662" y="1752902"/>
                </a:lnTo>
                <a:lnTo>
                  <a:pt x="3835805" y="1796769"/>
                </a:lnTo>
                <a:lnTo>
                  <a:pt x="3811653" y="1832592"/>
                </a:lnTo>
                <a:lnTo>
                  <a:pt x="3775830" y="1856744"/>
                </a:lnTo>
                <a:lnTo>
                  <a:pt x="3731963" y="1865601"/>
                </a:lnTo>
                <a:lnTo>
                  <a:pt x="112699" y="1865601"/>
                </a:lnTo>
                <a:lnTo>
                  <a:pt x="68831" y="1856744"/>
                </a:lnTo>
                <a:lnTo>
                  <a:pt x="33008" y="1832592"/>
                </a:lnTo>
                <a:lnTo>
                  <a:pt x="8856" y="1796769"/>
                </a:lnTo>
                <a:lnTo>
                  <a:pt x="0" y="1752902"/>
                </a:lnTo>
                <a:lnTo>
                  <a:pt x="0" y="112699"/>
                </a:lnTo>
                <a:close/>
              </a:path>
            </a:pathLst>
          </a:custGeom>
          <a:ln w="12700">
            <a:solidFill>
              <a:srgbClr val="1D2D5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D2D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7692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04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7490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1354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5040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552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8156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7669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428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9773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9518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9007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92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7133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4181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262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064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1565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1327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0835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379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8716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6127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11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0130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38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78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9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20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26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93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63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04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84F439-46E8-D52A-7999-F52B49388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FCBB21-CB3B-2ACB-8AB3-17038BC8D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E4BAB1-18BE-F7F0-C6B3-6977570A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ED020F-2D86-98E6-A01E-3F70F386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A809B3-7975-CC51-A0D4-D794E864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48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70921B-EAD7-669C-0642-F3E3BB13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AE8834-71B7-0870-1D6D-A0BD754AB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E0BD47-F959-BCE7-C222-6D23CF96E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433703-9753-2A02-A4CD-71E6C046D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638DC9-5027-17AA-56EC-860CC9E2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54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D4B3C7-6E8D-823E-8DF2-ACC20B40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CC85F6-41AF-2AE5-8958-6DA9015FD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A50586-6C6D-BFC6-8D8D-11C2FA0A9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6BEA7A-6892-80E9-2F29-F8BF47F7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2E1372-34EE-6659-1831-A60EDF3F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09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E4A8A5-1149-4C56-CC4F-9A38DE427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135C2B-F651-F831-FC53-D6363D070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4FD0C8B-8281-89FD-92C6-E58B73973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A0B8A82-BF56-C6A1-EE17-71AD3379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5F37E4-3443-3751-2BF7-B614C7B37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FBF8D17-AF17-E036-9426-A29AD2A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362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A6A9B9-4093-C7A1-E37E-7EACA400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D95B3F-ABC5-A5A3-E155-3FBAD8AA7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EF70530-108A-69D0-AB19-A64E58F92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9682A4C-6849-B5CF-79E0-B6ED81AD1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5A772FF-CF55-016D-7D5D-474738AC6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45158B9-07CA-F194-1F72-0016784D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A0271DC-49F3-7848-A351-8301835B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A5F69CA-F04A-CF01-F26F-D3E67883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58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172E4E-A49A-5A6C-DC3E-923BBDD87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613F24C-B2A6-8E63-5FD4-789A6B4C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946F8E-629C-CBDF-3A68-68A4CBCA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1213C68-1270-6D97-BE1E-620A394F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6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527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D66071B-F061-417F-21BF-4E789B31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A283F1C-2C9E-8193-7D47-7C31E4D1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39C5B3F-13D8-69CB-5018-BF7F5521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416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070EB0-A6CA-BC04-A783-6BFA044A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903C05-61F5-2CA8-D4B9-B7EDD96C2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2A507B7-5CEF-9B1A-73EB-9772A7605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E675E1-63E1-EE7F-73E4-75E72B926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68821B-D572-FEE5-58BC-FABD92E5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CAA28E8-9C84-6472-D9D8-969595C4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138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D3E281-D213-854B-0D50-6F0B63A58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8273A5D-D5E8-AADE-8EB7-6B1E32452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2C0CB6-E4BA-E772-96CF-139C9625E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64706F-C233-3460-9BF3-C7B0A4027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F6A967A-7460-467E-82A5-5C27B460E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B8C7953-2164-6C87-48EB-41A31804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53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2980BE-FABC-55DB-1CFB-22E44AC3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AA169D8-0104-AC97-BA1F-4B323E425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B277FF-A97C-A301-4F21-FB80187E6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3C208E-4D66-156A-E96A-F6A1B92F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8E7F48-587C-6CED-F690-CAE2C0D5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853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C226846-081B-D8F4-C643-A4001C97C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D05B813-EFF2-E5D1-B679-20E5EA1A5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9C0EA7-F477-6EC6-7D6D-6490783B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3AACDD-B8CA-3DE1-43A7-C1F3B5A8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324D0B-14C1-32A7-1D50-7DE73F329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755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84F439-46E8-D52A-7999-F52B49388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FCBB21-CB3B-2ACB-8AB3-17038BC8D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E4BAB1-18BE-F7F0-C6B3-6977570A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ED020F-2D86-98E6-A01E-3F70F386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A809B3-7975-CC51-A0D4-D794E864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606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70921B-EAD7-669C-0642-F3E3BB13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AE8834-71B7-0870-1D6D-A0BD754AB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E0BD47-F959-BCE7-C222-6D23CF96E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433703-9753-2A02-A4CD-71E6C046D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638DC9-5027-17AA-56EC-860CC9E2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053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D4B3C7-6E8D-823E-8DF2-ACC20B40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CC85F6-41AF-2AE5-8958-6DA9015FD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A50586-6C6D-BFC6-8D8D-11C2FA0A9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6BEA7A-6892-80E9-2F29-F8BF47F7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2E1372-34EE-6659-1831-A60EDF3F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304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E4A8A5-1149-4C56-CC4F-9A38DE427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135C2B-F651-F831-FC53-D6363D070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4FD0C8B-8281-89FD-92C6-E58B73973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A0B8A82-BF56-C6A1-EE17-71AD3379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5F37E4-3443-3751-2BF7-B614C7B37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FBF8D17-AF17-E036-9426-A29AD2A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762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A6A9B9-4093-C7A1-E37E-7EACA400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D95B3F-ABC5-A5A3-E155-3FBAD8AA7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EF70530-108A-69D0-AB19-A64E58F92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9682A4C-6849-B5CF-79E0-B6ED81AD1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5A772FF-CF55-016D-7D5D-474738AC6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45158B9-07CA-F194-1F72-0016784D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A0271DC-49F3-7848-A351-8301835B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A5F69CA-F04A-CF01-F26F-D3E67883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1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1236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172E4E-A49A-5A6C-DC3E-923BBDD87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613F24C-B2A6-8E63-5FD4-789A6B4C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946F8E-629C-CBDF-3A68-68A4CBCA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1213C68-1270-6D97-BE1E-620A394F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254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D66071B-F061-417F-21BF-4E789B31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A283F1C-2C9E-8193-7D47-7C31E4D1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39C5B3F-13D8-69CB-5018-BF7F5521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299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070EB0-A6CA-BC04-A783-6BFA044A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903C05-61F5-2CA8-D4B9-B7EDD96C2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2A507B7-5CEF-9B1A-73EB-9772A7605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E675E1-63E1-EE7F-73E4-75E72B926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68821B-D572-FEE5-58BC-FABD92E5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CAA28E8-9C84-6472-D9D8-969595C4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978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D3E281-D213-854B-0D50-6F0B63A58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8273A5D-D5E8-AADE-8EB7-6B1E32452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2C0CB6-E4BA-E772-96CF-139C9625E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64706F-C233-3460-9BF3-C7B0A4027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F6A967A-7460-467E-82A5-5C27B460E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B8C7953-2164-6C87-48EB-41A31804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754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2980BE-FABC-55DB-1CFB-22E44AC3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AA169D8-0104-AC97-BA1F-4B323E425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B277FF-A97C-A301-4F21-FB80187E6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3C208E-4D66-156A-E96A-F6A1B92F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8E7F48-587C-6CED-F690-CAE2C0D5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040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C226846-081B-D8F4-C643-A4001C97C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D05B813-EFF2-E5D1-B679-20E5EA1A5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9C0EA7-F477-6EC6-7D6D-6490783B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3AACDD-B8CA-3DE1-43A7-C1F3B5A8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324D0B-14C1-32A7-1D50-7DE73F329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753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84F439-46E8-D52A-7999-F52B49388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FCBB21-CB3B-2ACB-8AB3-17038BC8D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E4BAB1-18BE-F7F0-C6B3-6977570A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ED020F-2D86-98E6-A01E-3F70F386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A809B3-7975-CC51-A0D4-D794E864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981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70921B-EAD7-669C-0642-F3E3BB13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AE8834-71B7-0870-1D6D-A0BD754AB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E0BD47-F959-BCE7-C222-6D23CF96E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433703-9753-2A02-A4CD-71E6C046D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638DC9-5027-17AA-56EC-860CC9E2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3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D4B3C7-6E8D-823E-8DF2-ACC20B40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CC85F6-41AF-2AE5-8958-6DA9015FD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A50586-6C6D-BFC6-8D8D-11C2FA0A9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6BEA7A-6892-80E9-2F29-F8BF47F7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2E1372-34EE-6659-1831-A60EDF3F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029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E4A8A5-1149-4C56-CC4F-9A38DE427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135C2B-F651-F831-FC53-D6363D070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4FD0C8B-8281-89FD-92C6-E58B73973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A0B8A82-BF56-C6A1-EE17-71AD3379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5F37E4-3443-3751-2BF7-B614C7B37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FBF8D17-AF17-E036-9426-A29AD2A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4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6430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A6A9B9-4093-C7A1-E37E-7EACA400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D95B3F-ABC5-A5A3-E155-3FBAD8AA7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EF70530-108A-69D0-AB19-A64E58F92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9682A4C-6849-B5CF-79E0-B6ED81AD1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5A772FF-CF55-016D-7D5D-474738AC6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45158B9-07CA-F194-1F72-0016784D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A0271DC-49F3-7848-A351-8301835B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A5F69CA-F04A-CF01-F26F-D3E67883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037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172E4E-A49A-5A6C-DC3E-923BBDD87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613F24C-B2A6-8E63-5FD4-789A6B4C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946F8E-629C-CBDF-3A68-68A4CBCA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1213C68-1270-6D97-BE1E-620A394F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39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D66071B-F061-417F-21BF-4E789B31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A283F1C-2C9E-8193-7D47-7C31E4D1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39C5B3F-13D8-69CB-5018-BF7F5521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419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070EB0-A6CA-BC04-A783-6BFA044A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903C05-61F5-2CA8-D4B9-B7EDD96C2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2A507B7-5CEF-9B1A-73EB-9772A7605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E675E1-63E1-EE7F-73E4-75E72B926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68821B-D572-FEE5-58BC-FABD92E5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CAA28E8-9C84-6472-D9D8-969595C4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197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D3E281-D213-854B-0D50-6F0B63A58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8273A5D-D5E8-AADE-8EB7-6B1E32452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2C0CB6-E4BA-E772-96CF-139C9625E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64706F-C233-3460-9BF3-C7B0A4027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F6A967A-7460-467E-82A5-5C27B460E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B8C7953-2164-6C87-48EB-41A31804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702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2980BE-FABC-55DB-1CFB-22E44AC3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AA169D8-0104-AC97-BA1F-4B323E425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B277FF-A97C-A301-4F21-FB80187E6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3C208E-4D66-156A-E96A-F6A1B92F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8E7F48-587C-6CED-F690-CAE2C0D5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815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C226846-081B-D8F4-C643-A4001C97C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D05B813-EFF2-E5D1-B679-20E5EA1A5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9C0EA7-F477-6EC6-7D6D-6490783B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3AACDD-B8CA-3DE1-43A7-C1F3B5A8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324D0B-14C1-32A7-1D50-7DE73F329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03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84F439-46E8-D52A-7999-F52B49388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FCBB21-CB3B-2ACB-8AB3-17038BC8D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E4BAB1-18BE-F7F0-C6B3-6977570A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ED020F-2D86-98E6-A01E-3F70F386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A809B3-7975-CC51-A0D4-D794E864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755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70921B-EAD7-669C-0642-F3E3BB13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AE8834-71B7-0870-1D6D-A0BD754AB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E0BD47-F959-BCE7-C222-6D23CF96E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433703-9753-2A02-A4CD-71E6C046D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638DC9-5027-17AA-56EC-860CC9E2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331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D4B3C7-6E8D-823E-8DF2-ACC20B40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CC85F6-41AF-2AE5-8958-6DA9015FD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A50586-6C6D-BFC6-8D8D-11C2FA0A9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6BEA7A-6892-80E9-2F29-F8BF47F7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2E1372-34EE-6659-1831-A60EDF3F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451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E4A8A5-1149-4C56-CC4F-9A38DE427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135C2B-F651-F831-FC53-D6363D070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4FD0C8B-8281-89FD-92C6-E58B73973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A0B8A82-BF56-C6A1-EE17-71AD3379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5F37E4-3443-3751-2BF7-B614C7B37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FBF8D17-AF17-E036-9426-A29AD2A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827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A6A9B9-4093-C7A1-E37E-7EACA400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D95B3F-ABC5-A5A3-E155-3FBAD8AA7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EF70530-108A-69D0-AB19-A64E58F92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9682A4C-6849-B5CF-79E0-B6ED81AD1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5A772FF-CF55-016D-7D5D-474738AC6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45158B9-07CA-F194-1F72-0016784D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A0271DC-49F3-7848-A351-8301835B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A5F69CA-F04A-CF01-F26F-D3E67883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152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172E4E-A49A-5A6C-DC3E-923BBDD87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613F24C-B2A6-8E63-5FD4-789A6B4C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946F8E-629C-CBDF-3A68-68A4CBCA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1213C68-1270-6D97-BE1E-620A394F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183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D66071B-F061-417F-21BF-4E789B31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A283F1C-2C9E-8193-7D47-7C31E4D1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39C5B3F-13D8-69CB-5018-BF7F5521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145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070EB0-A6CA-BC04-A783-6BFA044A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903C05-61F5-2CA8-D4B9-B7EDD96C2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2A507B7-5CEF-9B1A-73EB-9772A7605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E675E1-63E1-EE7F-73E4-75E72B926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68821B-D572-FEE5-58BC-FABD92E5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CAA28E8-9C84-6472-D9D8-969595C4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778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D3E281-D213-854B-0D50-6F0B63A58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8273A5D-D5E8-AADE-8EB7-6B1E32452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2C0CB6-E4BA-E772-96CF-139C9625E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64706F-C233-3460-9BF3-C7B0A4027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F6A967A-7460-467E-82A5-5C27B460E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B8C7953-2164-6C87-48EB-41A31804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907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2980BE-FABC-55DB-1CFB-22E44AC3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AA169D8-0104-AC97-BA1F-4B323E425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B277FF-A97C-A301-4F21-FB80187E6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3C208E-4D66-156A-E96A-F6A1B92F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8E7F48-587C-6CED-F690-CAE2C0D5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845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C226846-081B-D8F4-C643-A4001C97C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D05B813-EFF2-E5D1-B679-20E5EA1A5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9C0EA7-F477-6EC6-7D6D-6490783B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3AACDD-B8CA-3DE1-43A7-C1F3B5A8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324D0B-14C1-32A7-1D50-7DE73F329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704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84F439-46E8-D52A-7999-F52B49388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FCBB21-CB3B-2ACB-8AB3-17038BC8D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E4BAB1-18BE-F7F0-C6B3-6977570A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ED020F-2D86-98E6-A01E-3F70F386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A809B3-7975-CC51-A0D4-D794E864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362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70921B-EAD7-669C-0642-F3E3BB13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AE8834-71B7-0870-1D6D-A0BD754AB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E0BD47-F959-BCE7-C222-6D23CF96E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433703-9753-2A02-A4CD-71E6C046D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638DC9-5027-17AA-56EC-860CC9E2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6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374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D4B3C7-6E8D-823E-8DF2-ACC20B40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CC85F6-41AF-2AE5-8958-6DA9015FD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A50586-6C6D-BFC6-8D8D-11C2FA0A9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6BEA7A-6892-80E9-2F29-F8BF47F7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2E1372-34EE-6659-1831-A60EDF3F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99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E4A8A5-1149-4C56-CC4F-9A38DE427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135C2B-F651-F831-FC53-D6363D070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4FD0C8B-8281-89FD-92C6-E58B73973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A0B8A82-BF56-C6A1-EE17-71AD3379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5F37E4-3443-3751-2BF7-B614C7B37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FBF8D17-AF17-E036-9426-A29AD2A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604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A6A9B9-4093-C7A1-E37E-7EACA400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D95B3F-ABC5-A5A3-E155-3FBAD8AA7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EF70530-108A-69D0-AB19-A64E58F92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9682A4C-6849-B5CF-79E0-B6ED81AD1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5A772FF-CF55-016D-7D5D-474738AC6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45158B9-07CA-F194-1F72-0016784D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A0271DC-49F3-7848-A351-8301835B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A5F69CA-F04A-CF01-F26F-D3E67883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931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172E4E-A49A-5A6C-DC3E-923BBDD87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613F24C-B2A6-8E63-5FD4-789A6B4C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946F8E-629C-CBDF-3A68-68A4CBCA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1213C68-1270-6D97-BE1E-620A394F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8891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D66071B-F061-417F-21BF-4E789B31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A283F1C-2C9E-8193-7D47-7C31E4D1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39C5B3F-13D8-69CB-5018-BF7F5521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298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070EB0-A6CA-BC04-A783-6BFA044A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903C05-61F5-2CA8-D4B9-B7EDD96C2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2A507B7-5CEF-9B1A-73EB-9772A7605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E675E1-63E1-EE7F-73E4-75E72B926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68821B-D572-FEE5-58BC-FABD92E5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CAA28E8-9C84-6472-D9D8-969595C4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135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D3E281-D213-854B-0D50-6F0B63A58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8273A5D-D5E8-AADE-8EB7-6B1E32452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2C0CB6-E4BA-E772-96CF-139C9625E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64706F-C233-3460-9BF3-C7B0A4027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F6A967A-7460-467E-82A5-5C27B460E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B8C7953-2164-6C87-48EB-41A31804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193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2980BE-FABC-55DB-1CFB-22E44AC3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AA169D8-0104-AC97-BA1F-4B323E425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B277FF-A97C-A301-4F21-FB80187E6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3C208E-4D66-156A-E96A-F6A1B92F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8E7F48-587C-6CED-F690-CAE2C0D5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444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C226846-081B-D8F4-C643-A4001C97C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D05B813-EFF2-E5D1-B679-20E5EA1A5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9C0EA7-F477-6EC6-7D6D-6490783B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3AACDD-B8CA-3DE1-43A7-C1F3B5A8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324D0B-14C1-32A7-1D50-7DE73F329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50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84F439-46E8-D52A-7999-F52B49388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FCBB21-CB3B-2ACB-8AB3-17038BC8D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E4BAB1-18BE-F7F0-C6B3-6977570A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ED020F-2D86-98E6-A01E-3F70F386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A809B3-7975-CC51-A0D4-D794E864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9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BD40-D056-4B2B-A0B2-7DD7BB0AC3AB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2189-FD0E-46BA-9C67-B6E11E15BA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5705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70921B-EAD7-669C-0642-F3E3BB13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AE8834-71B7-0870-1D6D-A0BD754AB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E0BD47-F959-BCE7-C222-6D23CF96E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433703-9753-2A02-A4CD-71E6C046D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638DC9-5027-17AA-56EC-860CC9E2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827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D4B3C7-6E8D-823E-8DF2-ACC20B40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CC85F6-41AF-2AE5-8958-6DA9015FD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A50586-6C6D-BFC6-8D8D-11C2FA0A9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6BEA7A-6892-80E9-2F29-F8BF47F7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2E1372-34EE-6659-1831-A60EDF3F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907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E4A8A5-1149-4C56-CC4F-9A38DE427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135C2B-F651-F831-FC53-D6363D070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4FD0C8B-8281-89FD-92C6-E58B73973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A0B8A82-BF56-C6A1-EE17-71AD3379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5F37E4-3443-3751-2BF7-B614C7B37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FBF8D17-AF17-E036-9426-A29AD2A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27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A6A9B9-4093-C7A1-E37E-7EACA400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D95B3F-ABC5-A5A3-E155-3FBAD8AA7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EF70530-108A-69D0-AB19-A64E58F92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9682A4C-6849-B5CF-79E0-B6ED81AD1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5A772FF-CF55-016D-7D5D-474738AC6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45158B9-07CA-F194-1F72-0016784D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A0271DC-49F3-7848-A351-8301835B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A5F69CA-F04A-CF01-F26F-D3E67883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730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172E4E-A49A-5A6C-DC3E-923BBDD87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613F24C-B2A6-8E63-5FD4-789A6B4C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946F8E-629C-CBDF-3A68-68A4CBCA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1213C68-1270-6D97-BE1E-620A394F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425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D66071B-F061-417F-21BF-4E789B31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A283F1C-2C9E-8193-7D47-7C31E4D1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39C5B3F-13D8-69CB-5018-BF7F5521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955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070EB0-A6CA-BC04-A783-6BFA044A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903C05-61F5-2CA8-D4B9-B7EDD96C2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2A507B7-5CEF-9B1A-73EB-9772A7605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E675E1-63E1-EE7F-73E4-75E72B926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68821B-D572-FEE5-58BC-FABD92E5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CAA28E8-9C84-6472-D9D8-969595C4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143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D3E281-D213-854B-0D50-6F0B63A58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8273A5D-D5E8-AADE-8EB7-6B1E32452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2C0CB6-E4BA-E772-96CF-139C9625E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64706F-C233-3460-9BF3-C7B0A4027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F6A967A-7460-467E-82A5-5C27B460E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B8C7953-2164-6C87-48EB-41A31804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2539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2980BE-FABC-55DB-1CFB-22E44AC3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AA169D8-0104-AC97-BA1F-4B323E425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B277FF-A97C-A301-4F21-FB80187E6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3C208E-4D66-156A-E96A-F6A1B92F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8E7F48-587C-6CED-F690-CAE2C0D5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093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C226846-081B-D8F4-C643-A4001C97C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D05B813-EFF2-E5D1-B679-20E5EA1A5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9C0EA7-F477-6EC6-7D6D-6490783B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3AACDD-B8CA-3DE1-43A7-C1F3B5A8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324D0B-14C1-32A7-1D50-7DE73F329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8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8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11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4BD40-D056-4B2B-A0B2-7DD7BB0AC3AB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72189-FD0E-46BA-9C67-B6E11E15BA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96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919281-0212-CFD4-2C50-E11EBCDA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D69529-D14A-90CC-0373-4CCE3F5B5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B1B7C7-9860-3E23-3276-3B48CA2F2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4D8A13-824E-8AE8-211E-846EBB64E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9C09E0-D330-1A36-7DED-D0C6B8B5F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7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919281-0212-CFD4-2C50-E11EBCDA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D69529-D14A-90CC-0373-4CCE3F5B5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B1B7C7-9860-3E23-3276-3B48CA2F2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4D8A13-824E-8AE8-211E-846EBB64E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9C09E0-D330-1A36-7DED-D0C6B8B5F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919281-0212-CFD4-2C50-E11EBCDA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D69529-D14A-90CC-0373-4CCE3F5B5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B1B7C7-9860-3E23-3276-3B48CA2F2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4D8A13-824E-8AE8-211E-846EBB64E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9C09E0-D330-1A36-7DED-D0C6B8B5F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6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97996-BDCE-4D09-909A-B211898D5A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129BA-4BAA-4EFB-A7E8-EF7B99A20C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63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9B5C0519-188A-6C43-99C2-05269AE52A24}" type="datetimeFigureOut">
              <a:rPr lang="ru-RU" ker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22.05.2026</a:t>
            </a:fld>
            <a:endParaRPr kern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kern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69A83443-2FE1-3043-B191-23BA9CCDBE81}" type="slidenum">
              <a:rPr kern="0">
                <a:solidFill>
                  <a:prstClr val="black">
                    <a:tint val="82000"/>
                  </a:prstClr>
                </a:solidFill>
              </a:rPr>
              <a:pPr>
                <a:defRPr/>
              </a:pPr>
              <a:t>‹#›</a:t>
            </a:fld>
            <a:endParaRPr kern="0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3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0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6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5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2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4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7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0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0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5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0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2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4BD40-D056-4B2B-A0B2-7DD7BB0AC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72189-FD0E-46BA-9C67-B6E11E15B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5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919281-0212-CFD4-2C50-E11EBCDA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D69529-D14A-90CC-0373-4CCE3F5B5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B1B7C7-9860-3E23-3276-3B48CA2F2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4D8A13-824E-8AE8-211E-846EBB64E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9C09E0-D330-1A36-7DED-D0C6B8B5F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0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919281-0212-CFD4-2C50-E11EBCDA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D69529-D14A-90CC-0373-4CCE3F5B5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B1B7C7-9860-3E23-3276-3B48CA2F2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4D8A13-824E-8AE8-211E-846EBB64E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9C09E0-D330-1A36-7DED-D0C6B8B5F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919281-0212-CFD4-2C50-E11EBCDA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D69529-D14A-90CC-0373-4CCE3F5B5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B1B7C7-9860-3E23-3276-3B48CA2F2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4D8A13-824E-8AE8-211E-846EBB64E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9C09E0-D330-1A36-7DED-D0C6B8B5F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3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919281-0212-CFD4-2C50-E11EBCDA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D69529-D14A-90CC-0373-4CCE3F5B5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B1B7C7-9860-3E23-3276-3B48CA2F2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4D8A13-824E-8AE8-211E-846EBB64E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9C09E0-D330-1A36-7DED-D0C6B8B5F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9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919281-0212-CFD4-2C50-E11EBCDA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D69529-D14A-90CC-0373-4CCE3F5B5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B1B7C7-9860-3E23-3276-3B48CA2F2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4D8A13-824E-8AE8-211E-846EBB64E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9C09E0-D330-1A36-7DED-D0C6B8B5F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3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919281-0212-CFD4-2C50-E11EBCDA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D69529-D14A-90CC-0373-4CCE3F5B5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B1B7C7-9860-3E23-3276-3B48CA2F2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A6D64-A201-9247-AB28-E2BDD0628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4D8A13-824E-8AE8-211E-846EBB64E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9C09E0-D330-1A36-7DED-D0C6B8B5F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262E1-422A-A740-9E22-10B81BF5B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goddo2026" TargetMode="External"/><Relationship Id="rId1" Type="http://schemas.openxmlformats.org/officeDocument/2006/relationships/slideLayout" Target="../slideLayouts/slideLayout2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viro35.ru/?page_id=32112" TargetMode="External"/><Relationship Id="rId1" Type="http://schemas.openxmlformats.org/officeDocument/2006/relationships/slideLayout" Target="../slideLayouts/slideLayout2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oshkolniymir35" TargetMode="External"/><Relationship Id="rId2" Type="http://schemas.openxmlformats.org/officeDocument/2006/relationships/hyperlink" Target="https://vk.com/goddo2026" TargetMode="External"/><Relationship Id="rId1" Type="http://schemas.openxmlformats.org/officeDocument/2006/relationships/slideLayout" Target="../slideLayouts/slideLayout2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29.svg"/><Relationship Id="rId3" Type="http://schemas.openxmlformats.org/officeDocument/2006/relationships/image" Target="../media/image31.png"/><Relationship Id="rId7" Type="http://schemas.openxmlformats.org/officeDocument/2006/relationships/image" Target="../media/image23.sv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9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2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minprosvet" TargetMode="External"/><Relationship Id="rId1" Type="http://schemas.openxmlformats.org/officeDocument/2006/relationships/slideLayout" Target="../slideLayouts/slideLayout14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7.xml"/><Relationship Id="rId6" Type="http://schemas.openxmlformats.org/officeDocument/2006/relationships/hyperlink" Target="https://vmk.doo.viro.edu.ru/" TargetMode="External"/><Relationship Id="rId5" Type="http://schemas.openxmlformats.org/officeDocument/2006/relationships/hyperlink" Target="https://vk.com/public194462050" TargetMode="External"/><Relationship Id="rId4" Type="http://schemas.openxmlformats.org/officeDocument/2006/relationships/hyperlink" Target="mailto:viro-detstvo@viro35.r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5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подложка_светле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426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024468" y="927295"/>
            <a:ext cx="11167532" cy="2548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0" y="6378574"/>
            <a:ext cx="12192000" cy="3175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091422" y="3815"/>
            <a:ext cx="6009155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b="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образовательное учреждение Вологодской области </a:t>
            </a:r>
            <a:br>
              <a:rPr lang="ru-RU" altLang="ru-RU" sz="1600" b="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профессионального образования</a:t>
            </a:r>
            <a:endParaRPr lang="ru-RU" altLang="ru-RU" sz="1600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ru-RU" sz="16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6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Вологодский институт развития образования</a:t>
            </a:r>
            <a:r>
              <a:rPr lang="en-US" altLang="ru-RU" sz="16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1600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0526" y="1920240"/>
            <a:ext cx="112514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ИНИЦИАТИВ РОДИТЕЛЬСКИХ СООБЩЕСТВ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0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901" y="3518824"/>
            <a:ext cx="3234950" cy="259895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786846" y="4304939"/>
            <a:ext cx="64051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dirty="0" err="1" smtClean="0">
                <a:solidFill>
                  <a:srgbClr val="2E3094"/>
                </a:solidFill>
                <a:latin typeface="Times New Roman" pitchFamily="18" charset="0"/>
                <a:cs typeface="Times New Roman" pitchFamily="18" charset="0"/>
              </a:rPr>
              <a:t>Лыскова</a:t>
            </a:r>
            <a:r>
              <a:rPr lang="ru-RU" altLang="ru-RU" sz="2400" dirty="0" smtClean="0">
                <a:solidFill>
                  <a:srgbClr val="2E3094"/>
                </a:solidFill>
                <a:latin typeface="Times New Roman" pitchFamily="18" charset="0"/>
                <a:cs typeface="Times New Roman" pitchFamily="18" charset="0"/>
              </a:rPr>
              <a:t> Ирина Викторовна, </a:t>
            </a:r>
          </a:p>
          <a:p>
            <a:pPr>
              <a:defRPr/>
            </a:pPr>
            <a:r>
              <a:rPr lang="ru-RU" altLang="ru-RU" sz="2400" dirty="0" smtClean="0">
                <a:solidFill>
                  <a:srgbClr val="2E3094"/>
                </a:solidFill>
                <a:latin typeface="Times New Roman" pitchFamily="18" charset="0"/>
                <a:cs typeface="Times New Roman" pitchFamily="18" charset="0"/>
              </a:rPr>
              <a:t>заведующий лабораторией  </a:t>
            </a:r>
          </a:p>
          <a:p>
            <a:pPr>
              <a:defRPr/>
            </a:pPr>
            <a:r>
              <a:rPr lang="ru-RU" altLang="ru-RU" sz="2400" dirty="0" smtClean="0">
                <a:solidFill>
                  <a:srgbClr val="2E3094"/>
                </a:solidFill>
                <a:latin typeface="Times New Roman" pitchFamily="18" charset="0"/>
                <a:cs typeface="Times New Roman" pitchFamily="18" charset="0"/>
              </a:rPr>
              <a:t>развития дошкольного образования</a:t>
            </a:r>
          </a:p>
          <a:p>
            <a:pPr>
              <a:defRPr/>
            </a:pPr>
            <a:r>
              <a:rPr lang="ru-RU" alt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(8172) 75-82-92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u="sng" dirty="0" smtClean="0">
                <a:solidFill>
                  <a:srgbClr val="2E3094"/>
                </a:solidFill>
                <a:latin typeface="Times New Roman" pitchFamily="18" charset="0"/>
                <a:cs typeface="Times New Roman" pitchFamily="18" charset="0"/>
              </a:rPr>
              <a:t>liskovaiv@viro35.ru</a:t>
            </a:r>
            <a:endParaRPr lang="ru-RU" altLang="ru-RU" sz="2400" dirty="0" smtClean="0">
              <a:solidFill>
                <a:srgbClr val="2E30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6431" y="6314105"/>
            <a:ext cx="158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dirty="0" smtClean="0">
                <a:solidFill>
                  <a:srgbClr val="2E3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Вологда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1088943"/>
            <a:ext cx="11944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ЛАБОРАТОРИЯ РАЗВИТИЯ ДОШКОЛЬНОГО ОБРАЗОВАНИЯ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УПРАВЛЕНЧЕСКИЙ ЧЕТВЕРГ</a:t>
            </a:r>
          </a:p>
        </p:txBody>
      </p:sp>
      <p:pic>
        <p:nvPicPr>
          <p:cNvPr id="15" name="Рисунок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160" y="51677"/>
            <a:ext cx="1454573" cy="7837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"/>
          <a:stretch/>
        </p:blipFill>
        <p:spPr>
          <a:xfrm>
            <a:off x="9719733" y="78941"/>
            <a:ext cx="2574891" cy="77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27D0812F-D3BF-4EF1-9F1C-C4DB6AC4A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261" y="1560036"/>
            <a:ext cx="6602200" cy="346322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E3094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3200" dirty="0">
              <a:solidFill>
                <a:srgbClr val="2E3094"/>
              </a:solidFill>
              <a:latin typeface="Calibri"/>
              <a:ea typeface="Calibri"/>
              <a:cs typeface="Times New Roman"/>
            </a:endParaRPr>
          </a:p>
          <a:p>
            <a:pPr lvl="0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56904" y="1603169"/>
            <a:ext cx="8087096" cy="4208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Минпросвещения России совместно с субъектами Российской Федерации:</a:t>
            </a:r>
          </a:p>
          <a:p>
            <a:pPr indent="449580" algn="just">
              <a:lnSpc>
                <a:spcPct val="107000"/>
              </a:lnSpc>
            </a:pP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Font typeface="Symbol"/>
              <a:buChar char=""/>
              <a:tabLst>
                <a:tab pos="630555" algn="l"/>
              </a:tabLst>
            </a:pPr>
            <a:r>
              <a:rPr lang="ru-RU" sz="2400" dirty="0" smtClean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</a:rPr>
              <a:t>Создан Оргкомитет по организационно-методическому сопровождению Года дошкольного образования;</a:t>
            </a:r>
          </a:p>
          <a:p>
            <a:pPr marL="342900" indent="-342900" algn="just">
              <a:lnSpc>
                <a:spcPct val="107000"/>
              </a:lnSpc>
              <a:buFont typeface="Symbol"/>
              <a:buChar char=""/>
              <a:tabLst>
                <a:tab pos="630555" algn="l"/>
              </a:tabLst>
            </a:pPr>
            <a:r>
              <a:rPr lang="ru-RU" sz="2400" dirty="0" smtClean="0">
                <a:solidFill>
                  <a:srgbClr val="2E3094"/>
                </a:solidFill>
                <a:latin typeface="Times New Roman"/>
                <a:ea typeface="Calibri"/>
                <a:cs typeface="Times New Roman"/>
              </a:rPr>
              <a:t>Утверждён План мероприятий по проведению Года дошкольного образования в 2026 году (письмо Минпросвещения России от 19 марта 2026 № 03-459)</a:t>
            </a:r>
          </a:p>
          <a:p>
            <a:pPr marL="342900" indent="-342900" algn="just">
              <a:lnSpc>
                <a:spcPct val="107000"/>
              </a:lnSpc>
              <a:buFont typeface="Symbol"/>
              <a:buChar char=""/>
              <a:tabLst>
                <a:tab pos="630555" algn="l"/>
              </a:tabLst>
            </a:pPr>
            <a:r>
              <a:rPr lang="ru-RU" sz="2400" dirty="0" smtClean="0">
                <a:solidFill>
                  <a:srgbClr val="2E3094"/>
                </a:solidFill>
                <a:latin typeface="Times New Roman"/>
                <a:ea typeface="Calibri"/>
                <a:cs typeface="Times New Roman"/>
              </a:rPr>
              <a:t>Создана федеральная группа ВКонтакте, там публикуются новости из всех регионов</a:t>
            </a:r>
          </a:p>
          <a:p>
            <a:pPr indent="365125" algn="just">
              <a:lnSpc>
                <a:spcPct val="107000"/>
              </a:lnSpc>
              <a:tabLst>
                <a:tab pos="630555" algn="l"/>
              </a:tabLst>
            </a:pPr>
            <a:r>
              <a:rPr lang="ru-RU" sz="2400" dirty="0">
                <a:solidFill>
                  <a:srgbClr val="2E3094"/>
                </a:solidFill>
                <a:latin typeface="Times New Roman"/>
                <a:ea typeface="Times New Roman"/>
              </a:rPr>
              <a:t>с</a:t>
            </a:r>
            <a:r>
              <a:rPr lang="ru-RU" sz="2400" dirty="0" smtClean="0">
                <a:solidFill>
                  <a:srgbClr val="2E3094"/>
                </a:solidFill>
                <a:latin typeface="Times New Roman"/>
                <a:ea typeface="Times New Roman"/>
              </a:rPr>
              <a:t>сылка </a:t>
            </a:r>
            <a:r>
              <a:rPr lang="ru-RU" sz="2400" dirty="0">
                <a:solidFill>
                  <a:srgbClr val="2E3094"/>
                </a:solidFill>
                <a:latin typeface="Times New Roman"/>
                <a:ea typeface="Times New Roman"/>
              </a:rPr>
              <a:t>на группу: </a:t>
            </a:r>
            <a:r>
              <a:rPr lang="ru-RU" sz="2400" u="sng" dirty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hlinkClick r:id="rId2"/>
              </a:rPr>
              <a:t>https://</a:t>
            </a:r>
            <a:r>
              <a:rPr lang="ru-RU" sz="2400" u="sng" dirty="0" smtClean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hlinkClick r:id="rId2"/>
              </a:rPr>
              <a:t>vk.com/goddo2026</a:t>
            </a:r>
            <a:r>
              <a:rPr lang="ru-RU" sz="2400" u="sng" dirty="0" smtClean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5977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27D0812F-D3BF-4EF1-9F1C-C4DB6AC4A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261" y="1560036"/>
            <a:ext cx="6602200" cy="346322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E3094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3200" dirty="0">
              <a:solidFill>
                <a:srgbClr val="2E3094"/>
              </a:solidFill>
              <a:latin typeface="Calibri"/>
              <a:ea typeface="Calibri"/>
              <a:cs typeface="Times New Roman"/>
            </a:endParaRPr>
          </a:p>
          <a:p>
            <a:pPr lvl="0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56904" y="1603169"/>
            <a:ext cx="8087096" cy="3319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На региональном уровне:</a:t>
            </a:r>
          </a:p>
          <a:p>
            <a:pPr indent="449580" algn="just">
              <a:lnSpc>
                <a:spcPct val="107000"/>
              </a:lnSpc>
            </a:pP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Font typeface="Symbol"/>
              <a:buChar char=""/>
              <a:tabLst>
                <a:tab pos="630555" algn="l"/>
              </a:tabLst>
            </a:pPr>
            <a:r>
              <a:rPr lang="ru-RU" dirty="0" smtClean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</a:rPr>
              <a:t>Разработан и утверждён план мероприятий («дорожная карта») по реализации мероприятий Года дошкольного образования в Вологодской области;</a:t>
            </a:r>
          </a:p>
          <a:p>
            <a:pPr marL="342900" indent="-342900" algn="just">
              <a:lnSpc>
                <a:spcPct val="107000"/>
              </a:lnSpc>
              <a:buFont typeface="Symbol"/>
              <a:buChar char=""/>
              <a:tabLst>
                <a:tab pos="630555" algn="l"/>
              </a:tabLst>
            </a:pPr>
            <a:r>
              <a:rPr lang="ru-RU" dirty="0" smtClean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</a:rPr>
              <a:t>Созданы страницы Года дошкольного образования на сайте Министерства образования и на сайте АОУ ВО ДПО «ВИРО»</a:t>
            </a:r>
          </a:p>
          <a:p>
            <a:pPr marL="342900" indent="-342900" algn="just">
              <a:lnSpc>
                <a:spcPct val="107000"/>
              </a:lnSpc>
              <a:buFont typeface="Symbol"/>
              <a:buChar char=""/>
              <a:tabLst>
                <a:tab pos="630555" algn="l"/>
              </a:tabLst>
            </a:pPr>
            <a:r>
              <a:rPr lang="ru-RU" dirty="0" smtClean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</a:rPr>
              <a:t>Региональный координатор Года дошкольного образования – </a:t>
            </a:r>
            <a:r>
              <a:rPr lang="ru-RU" dirty="0" err="1" smtClean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</a:rPr>
              <a:t>Лыскова</a:t>
            </a:r>
            <a:r>
              <a:rPr lang="ru-RU" dirty="0" smtClean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</a:rPr>
              <a:t> Ирина Викторовна, заведующий лабораторией развития дошкольного образования АОУ ВО ДПО «ВИРО»</a:t>
            </a:r>
          </a:p>
          <a:p>
            <a:pPr marL="342900" indent="-342900" algn="just">
              <a:lnSpc>
                <a:spcPct val="107000"/>
              </a:lnSpc>
              <a:buFont typeface="Symbol"/>
              <a:buChar char=""/>
              <a:tabLst>
                <a:tab pos="630555" algn="l"/>
              </a:tabLs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502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27D0812F-D3BF-4EF1-9F1C-C4DB6AC4A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261" y="1560036"/>
            <a:ext cx="6602200" cy="346322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E3094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3200" dirty="0">
              <a:solidFill>
                <a:srgbClr val="2E3094"/>
              </a:solidFill>
              <a:latin typeface="Calibri"/>
              <a:ea typeface="Calibri"/>
              <a:cs typeface="Times New Roman"/>
            </a:endParaRPr>
          </a:p>
          <a:p>
            <a:pPr lvl="0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56904" y="1603169"/>
            <a:ext cx="8087096" cy="442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РЕКОМЕНДАЦИИ </a:t>
            </a:r>
          </a:p>
          <a:p>
            <a:pPr indent="449580" algn="just">
              <a:lnSpc>
                <a:spcPct val="1070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 рамках Года дошкольного образования, для обеспечения единого информационного поля необходимо:</a:t>
            </a:r>
            <a:endParaRPr lang="ru-RU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Font typeface="Symbol"/>
              <a:buChar char=""/>
              <a:tabLst>
                <a:tab pos="630555" algn="l"/>
              </a:tabLst>
            </a:pPr>
            <a:r>
              <a:rPr lang="ru-RU" sz="1600" dirty="0" smtClean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</a:rPr>
              <a:t>Разработать и утвердить на уровне муниципальных и городских  округов план мероприятий («дорожную карту») Года дошкольного образования в 2026 году</a:t>
            </a:r>
          </a:p>
          <a:p>
            <a:pPr marL="342900" lvl="0" indent="-342900" algn="just">
              <a:lnSpc>
                <a:spcPct val="107000"/>
              </a:lnSpc>
              <a:buFont typeface="Symbol"/>
              <a:buChar char=""/>
              <a:tabLst>
                <a:tab pos="630555" algn="l"/>
              </a:tabLst>
            </a:pPr>
            <a:r>
              <a:rPr lang="ru-RU" sz="1600" dirty="0" smtClean="0">
                <a:solidFill>
                  <a:srgbClr val="2E3094"/>
                </a:solidFill>
                <a:latin typeface="Times New Roman"/>
                <a:ea typeface="Calibri"/>
                <a:cs typeface="Times New Roman"/>
              </a:rPr>
              <a:t>Оформить страницы на сайтах образовательных организаций (по возможности), официальные группы в соцсетях с использованием логотипа или брендбука Года дошкольного образования (официальных брендбук менять нельзя)</a:t>
            </a:r>
            <a:endParaRPr lang="ru-RU" sz="1600" dirty="0">
              <a:solidFill>
                <a:srgbClr val="2E3094"/>
              </a:solidFill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tabLst>
                <a:tab pos="266700" algn="l"/>
              </a:tabLst>
            </a:pPr>
            <a:r>
              <a:rPr lang="ru-RU" sz="1600" dirty="0" smtClean="0">
                <a:solidFill>
                  <a:srgbClr val="2E3094"/>
                </a:solidFill>
                <a:latin typeface="Times New Roman"/>
                <a:ea typeface="Calibri"/>
                <a:cs typeface="Times New Roman"/>
              </a:rPr>
              <a:t>	ссылка </a:t>
            </a:r>
            <a:r>
              <a:rPr lang="ru-RU" sz="1600" dirty="0">
                <a:solidFill>
                  <a:srgbClr val="2E3094"/>
                </a:solidFill>
                <a:latin typeface="Times New Roman"/>
                <a:ea typeface="Calibri"/>
                <a:cs typeface="Times New Roman"/>
              </a:rPr>
              <a:t>на брендбук Года дошкольного образования   </a:t>
            </a:r>
            <a:r>
              <a:rPr lang="en-US" sz="1600" dirty="0">
                <a:solidFill>
                  <a:srgbClr val="2E3094"/>
                </a:solidFill>
                <a:latin typeface="Times New Roman"/>
                <a:ea typeface="Calibri"/>
                <a:cs typeface="Times New Roman"/>
                <a:hlinkClick r:id="rId2"/>
              </a:rPr>
              <a:t>https://viro35.ru/?page_id=32112</a:t>
            </a:r>
            <a:r>
              <a:rPr lang="ru-RU" sz="1600" dirty="0">
                <a:solidFill>
                  <a:srgbClr val="2E3094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600" dirty="0" smtClean="0">
              <a:solidFill>
                <a:srgbClr val="2E3094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Font typeface="Symbol"/>
              <a:buChar char=""/>
              <a:tabLst>
                <a:tab pos="630555" algn="l"/>
              </a:tabLst>
            </a:pPr>
            <a:r>
              <a:rPr lang="ru-RU" sz="1600" dirty="0" smtClean="0">
                <a:solidFill>
                  <a:srgbClr val="2E3094"/>
                </a:solidFill>
                <a:latin typeface="Times New Roman"/>
                <a:ea typeface="Calibri"/>
                <a:cs typeface="Times New Roman"/>
              </a:rPr>
              <a:t>Использовать обязательные хештеги при публикации новостей и анонсов мероприятий в рамках Года дошкольного образования</a:t>
            </a:r>
          </a:p>
          <a:p>
            <a:pPr marL="342900" lvl="0" indent="-342900" algn="just">
              <a:lnSpc>
                <a:spcPts val="2100"/>
              </a:lnSpc>
              <a:spcAft>
                <a:spcPts val="0"/>
              </a:spcAft>
              <a:buFont typeface="Symbol"/>
              <a:buChar char=""/>
              <a:tabLst>
                <a:tab pos="630555" algn="l"/>
              </a:tabLst>
            </a:pPr>
            <a:r>
              <a:rPr lang="ru-RU" sz="1600" dirty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</a:rPr>
              <a:t>#ГодДошкольногоОбразования (общий федеральный хештег</a:t>
            </a:r>
            <a:r>
              <a:rPr lang="ru-RU" sz="1600" dirty="0" smtClean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ru-RU" sz="1600" dirty="0">
              <a:solidFill>
                <a:srgbClr val="2E3094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ts val="2100"/>
              </a:lnSpc>
              <a:spcAft>
                <a:spcPts val="0"/>
              </a:spcAft>
              <a:buFont typeface="Symbol"/>
              <a:buChar char=""/>
              <a:tabLst>
                <a:tab pos="630555" algn="l"/>
              </a:tabLst>
            </a:pPr>
            <a:r>
              <a:rPr lang="ru-RU" sz="1600" dirty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</a:rPr>
              <a:t>#ГДОВологодскаяОбласть (региональный хештег</a:t>
            </a:r>
            <a:r>
              <a:rPr lang="ru-RU" sz="1600" dirty="0" smtClean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</a:rPr>
              <a:t>)</a:t>
            </a:r>
          </a:p>
          <a:p>
            <a:pPr indent="450215" algn="just">
              <a:lnSpc>
                <a:spcPts val="2100"/>
              </a:lnSpc>
              <a:spcAft>
                <a:spcPts val="0"/>
              </a:spcAft>
            </a:pPr>
            <a:r>
              <a:rPr lang="ru-RU" sz="1600" dirty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</a:rPr>
              <a:t>При необходимости после данных хештегов Вы можете добавить свой </a:t>
            </a:r>
            <a:r>
              <a:rPr lang="ru-RU" sz="1600" dirty="0" smtClean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</a:rPr>
              <a:t>хештег</a:t>
            </a:r>
            <a:endParaRPr lang="ru-RU" sz="1600" dirty="0">
              <a:solidFill>
                <a:srgbClr val="2E3094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ts val="2100"/>
              </a:lnSpc>
              <a:spcAft>
                <a:spcPts val="0"/>
              </a:spcAft>
              <a:buFont typeface="Symbol"/>
              <a:buChar char=""/>
              <a:tabLst>
                <a:tab pos="630555" algn="l"/>
              </a:tabLst>
            </a:pPr>
            <a:endParaRPr lang="ru-RU" sz="1200" dirty="0">
              <a:solidFill>
                <a:srgbClr val="2E3094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Font typeface="Symbol"/>
              <a:buChar char=""/>
              <a:tabLst>
                <a:tab pos="630555" algn="l"/>
              </a:tabLst>
            </a:pPr>
            <a:endParaRPr lang="ru-RU" sz="1600" dirty="0" smtClean="0">
              <a:solidFill>
                <a:srgbClr val="2E3094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70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27D0812F-D3BF-4EF1-9F1C-C4DB6AC4A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261" y="1560036"/>
            <a:ext cx="6602200" cy="346322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E3094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3200" dirty="0">
              <a:solidFill>
                <a:srgbClr val="2E3094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6904" y="1603169"/>
            <a:ext cx="8087096" cy="3902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РЕКОМЕНДАЦИИ </a:t>
            </a:r>
          </a:p>
          <a:p>
            <a:pPr indent="449580" algn="just">
              <a:lnSpc>
                <a:spcPct val="1070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 рамках Года дошкольного образования, для обеспечения единого информационного поля необходимо:</a:t>
            </a:r>
            <a:endParaRPr lang="ru-RU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600" dirty="0" smtClean="0">
              <a:solidFill>
                <a:srgbClr val="2E3094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Font typeface="Symbol"/>
              <a:buChar char=""/>
              <a:tabLst>
                <a:tab pos="630555" algn="l"/>
              </a:tabLst>
            </a:pPr>
            <a:r>
              <a:rPr lang="ru-RU" sz="1600" dirty="0" smtClean="0">
                <a:solidFill>
                  <a:srgbClr val="2E3094"/>
                </a:solidFill>
                <a:latin typeface="Times New Roman"/>
                <a:ea typeface="Calibri"/>
                <a:cs typeface="Times New Roman"/>
              </a:rPr>
              <a:t>Обеспечить широкое информационное освещение мероприятий Года дошкольного образования</a:t>
            </a:r>
          </a:p>
          <a:p>
            <a:pPr marL="342900" indent="-342900" algn="just">
              <a:lnSpc>
                <a:spcPct val="107000"/>
              </a:lnSpc>
              <a:buFont typeface="Symbol"/>
              <a:buChar char=""/>
              <a:tabLst>
                <a:tab pos="630555" algn="l"/>
              </a:tabLst>
            </a:pPr>
            <a:r>
              <a:rPr lang="ru-RU" sz="1600" dirty="0" smtClean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</a:rPr>
              <a:t>Присоединиться </a:t>
            </a:r>
            <a:r>
              <a:rPr lang="ru-RU" sz="1600" dirty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</a:rPr>
              <a:t>к федеральной группе в ВКонтакте «Год дошкольного образования» (там публикуются новости из всех регионов</a:t>
            </a:r>
            <a:r>
              <a:rPr lang="ru-RU" sz="1600" dirty="0" smtClean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ru-RU" sz="1600" dirty="0">
              <a:solidFill>
                <a:srgbClr val="2E3094"/>
              </a:solidFill>
              <a:ea typeface="Calibri"/>
              <a:cs typeface="Times New Roman"/>
            </a:endParaRPr>
          </a:p>
          <a:p>
            <a:pPr algn="just">
              <a:lnSpc>
                <a:spcPts val="21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</a:rPr>
              <a:t>       Ссылка </a:t>
            </a:r>
            <a:r>
              <a:rPr lang="ru-RU" sz="1600" dirty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</a:rPr>
              <a:t>на группу: </a:t>
            </a:r>
            <a:r>
              <a:rPr lang="ru-RU" sz="1600" u="sng" dirty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  <a:hlinkClick r:id="rId2"/>
              </a:rPr>
              <a:t>https://</a:t>
            </a:r>
            <a:r>
              <a:rPr lang="ru-RU" sz="1600" u="sng" dirty="0" smtClean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  <a:hlinkClick r:id="rId2"/>
              </a:rPr>
              <a:t>vk.com/goddo2026</a:t>
            </a:r>
            <a:endParaRPr lang="ru-RU" sz="1600" u="sng" dirty="0">
              <a:solidFill>
                <a:srgbClr val="2E3094"/>
              </a:solidFill>
              <a:latin typeface="Times New Roman"/>
              <a:ea typeface="Times New Roman"/>
              <a:cs typeface="Times New Roman"/>
            </a:endParaRPr>
          </a:p>
          <a:p>
            <a:pPr marL="285750" indent="-285750" algn="just">
              <a:lnSpc>
                <a:spcPts val="2100"/>
              </a:lnSpc>
              <a:spcAft>
                <a:spcPts val="0"/>
              </a:spcAft>
              <a:buFontTx/>
              <a:buChar char="-"/>
            </a:pPr>
            <a:r>
              <a:rPr lang="ru-RU" sz="1600" dirty="0" smtClean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</a:rPr>
              <a:t>Присоединиться </a:t>
            </a:r>
            <a:r>
              <a:rPr lang="ru-RU" sz="1600" dirty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</a:rPr>
              <a:t>к региональной группе ВКонтакте Профессиональное сообщество </a:t>
            </a:r>
            <a:r>
              <a:rPr lang="ru-RU" sz="1600" dirty="0" smtClean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</a:rPr>
              <a:t>  «</a:t>
            </a:r>
            <a:r>
              <a:rPr lang="ru-RU" sz="1600" dirty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</a:rPr>
              <a:t>Дошкольный мир» </a:t>
            </a:r>
            <a:r>
              <a:rPr lang="ru-RU" sz="1600" u="sng" dirty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  <a:hlinkClick r:id="rId3"/>
              </a:rPr>
              <a:t>https://vk.com/doshkolniymir35</a:t>
            </a:r>
            <a:r>
              <a:rPr lang="ru-RU" sz="1600" dirty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600" dirty="0" smtClean="0">
              <a:solidFill>
                <a:srgbClr val="2E3094"/>
              </a:solidFill>
              <a:ea typeface="Calibri"/>
              <a:cs typeface="Times New Roman"/>
            </a:endParaRPr>
          </a:p>
          <a:p>
            <a:pPr marL="171450" indent="-171450" algn="just">
              <a:lnSpc>
                <a:spcPts val="2100"/>
              </a:lnSpc>
              <a:spcAft>
                <a:spcPts val="0"/>
              </a:spcAft>
              <a:buFontTx/>
              <a:buChar char="-"/>
            </a:pPr>
            <a:endParaRPr lang="ru-RU" sz="1200" dirty="0">
              <a:solidFill>
                <a:srgbClr val="2E3094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Font typeface="Symbol"/>
              <a:buChar char=""/>
              <a:tabLst>
                <a:tab pos="630555" algn="l"/>
              </a:tabLst>
            </a:pPr>
            <a:r>
              <a:rPr lang="ru-RU" sz="1600" dirty="0" smtClean="0">
                <a:solidFill>
                  <a:srgbClr val="2E3094"/>
                </a:solidFill>
                <a:latin typeface="Times New Roman"/>
                <a:ea typeface="Times New Roman"/>
              </a:rPr>
              <a:t>Все </a:t>
            </a:r>
            <a:r>
              <a:rPr lang="ru-RU" sz="1600" dirty="0">
                <a:solidFill>
                  <a:srgbClr val="2E3094"/>
                </a:solidFill>
                <a:latin typeface="Times New Roman"/>
                <a:ea typeface="Times New Roman"/>
              </a:rPr>
              <a:t>мероприятия в 2026 году проводятся под эгидой 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ea typeface="Times New Roman"/>
              </a:rPr>
              <a:t>ГОДА ДОШКОЛЬНОГО 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ОБРАЗОВАНИЯ</a:t>
            </a:r>
            <a:endParaRPr lang="ru-RU" sz="1600" dirty="0" smtClean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491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642534" y="187087"/>
            <a:ext cx="7730066" cy="8823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249" y="128392"/>
            <a:ext cx="1425899" cy="706682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4108" y="1825625"/>
            <a:ext cx="11359661" cy="4351338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63986" y="128392"/>
            <a:ext cx="2578832" cy="77425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0843" y="1434904"/>
            <a:ext cx="7737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75D68D9-10E4-D777-C2A4-9D67EACA7C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048" y="10"/>
            <a:ext cx="12191999" cy="68579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575582" y="187086"/>
            <a:ext cx="7797018" cy="119154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инициатив родительских сообществ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249" y="128392"/>
            <a:ext cx="1425899" cy="706682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4108" y="1825625"/>
            <a:ext cx="11359661" cy="43513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КОНКУРСА:</a:t>
            </a:r>
            <a:endParaRPr lang="ru-RU" sz="2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выявление и поддержка проектов (инициатив родительских комитетов), направленных на воспитание, развитие, самореализацию детей и молодёжи и вовлечения родительского сообщества в такую деятельность</a:t>
            </a: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63986" y="128392"/>
            <a:ext cx="2578832" cy="7742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575582" y="187086"/>
            <a:ext cx="7797018" cy="119154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инициатив родительских сообществ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249" y="128392"/>
            <a:ext cx="1425899" cy="706682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4108" y="1825625"/>
            <a:ext cx="11359661" cy="43513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КОНКУРСА:</a:t>
            </a:r>
            <a:endParaRPr lang="ru-RU" sz="2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роли родительских сообществ в воспитании активных, ответственных, инициативных граждан Российской Федерации и сохранении традиционных российских семейных ценностей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Вовлечение представителей родительских сообществ в социально значимые проекты и формирование ответственной гражданской позиции родителей (законных представителей)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Привлечение родительских сообществ к участию в деятельности образовательных организаций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63986" y="128392"/>
            <a:ext cx="2578832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5418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575582" y="187086"/>
            <a:ext cx="7797018" cy="119154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инициатив родительских сообществ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249" y="128392"/>
            <a:ext cx="1425899" cy="706682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4108" y="1825625"/>
            <a:ext cx="11359661" cy="435133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СРОКИ ПРОВЕДЕНИЯ КОНКУРСА:</a:t>
            </a:r>
            <a:endParaRPr lang="ru-RU" sz="2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26 февраля по  30 июля 2026 года.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Срок приёма заявок до 18:00 (по московскому времени) 29 мая 2026 года.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Проверка Организатором заявок на соответствие требованиям настоящего Положения, а также комплектности заявок: с 30 мая 2026 года по 09 июня 2026 года.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Оценка заявок Экспертами: с 10 июня 2026 года по 28 июня 2026 года.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Определение результатов Конкурса: с 29 июня 2026 года по 30 июня 2026 года включительно.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Заключение соглашений о предоставлении денежной премии с Победителями Конкурса: не позднее 30 июля 2026 года.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Реализация победителями Конкурса проектов, представленных в заявке на Конкурс, осуществляется с даты подписания соглашения о предоставлении денежной премии по 15 ноября 2026 года включительно.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Предоставление Победителями Конкурса отчётных документов по итогам реализации проектов, представленных в заявке на Конкурс: в течение 10 (десяти) рабочих дней со дня окончания реализации проекта в соответствии с календарным планом проекта, но не позднее 27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ноября 2026 года.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63986" y="128392"/>
            <a:ext cx="2578832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3379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642534" y="187087"/>
            <a:ext cx="7730066" cy="8823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249" y="128392"/>
            <a:ext cx="1425899" cy="706682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4108" y="1825625"/>
            <a:ext cx="11359661" cy="4351338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63986" y="128392"/>
            <a:ext cx="2578832" cy="77425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0843" y="1434904"/>
            <a:ext cx="7737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4">
            <a:extLst>
              <a:ext uri="{FF2B5EF4-FFF2-40B4-BE49-F238E27FC236}">
                <a16:creationId xmlns:a16="http://schemas.microsoft.com/office/drawing/2014/main" xmlns="" id="{BD29533B-451F-31A8-70E1-63E1620868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5285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642534" y="187087"/>
            <a:ext cx="7730066" cy="8823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249" y="128392"/>
            <a:ext cx="1425899" cy="706682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4108" y="1825625"/>
            <a:ext cx="11359661" cy="4351338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63986" y="128392"/>
            <a:ext cx="2578832" cy="77425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0843" y="1434904"/>
            <a:ext cx="7737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4">
            <a:extLst>
              <a:ext uri="{FF2B5EF4-FFF2-40B4-BE49-F238E27FC236}">
                <a16:creationId xmlns:a16="http://schemas.microsoft.com/office/drawing/2014/main" xmlns="" id="{FCBCD0BB-7EE1-C50A-677F-22E06A2CAF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2" b="53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3103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подложка_светлее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" y="1361055"/>
            <a:ext cx="12192000" cy="22361"/>
          </a:xfrm>
          <a:prstGeom prst="line">
            <a:avLst/>
          </a:prstGeom>
          <a:noFill/>
          <a:ln w="38100" cmpd="thinThick">
            <a:solidFill>
              <a:srgbClr val="373C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0" y="6378574"/>
            <a:ext cx="12192000" cy="3175"/>
          </a:xfrm>
          <a:prstGeom prst="line">
            <a:avLst/>
          </a:prstGeom>
          <a:noFill/>
          <a:ln w="38100" cmpd="thinThick">
            <a:solidFill>
              <a:srgbClr val="373C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42950" y="194030"/>
            <a:ext cx="11449050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1600" b="0" dirty="0" smtClean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втономное образовательное учреждение Вологодской области </a:t>
            </a:r>
            <a:br>
              <a:rPr lang="ru-RU" altLang="ru-RU" sz="1600" b="0" dirty="0" smtClean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0" dirty="0" smtClean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профессионального образования</a:t>
            </a:r>
            <a:endParaRPr lang="ru-RU" altLang="ru-RU" sz="1600" dirty="0" smtClean="0">
              <a:solidFill>
                <a:srgbClr val="373C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ru-RU" sz="1600" dirty="0" smtClean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600" dirty="0" smtClean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Вологодский институт развития образования</a:t>
            </a:r>
            <a:r>
              <a:rPr lang="en-US" altLang="ru-RU" sz="1600" dirty="0" smtClean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1600" dirty="0" smtClean="0">
              <a:solidFill>
                <a:srgbClr val="373C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845733" y="6412652"/>
            <a:ext cx="8085668" cy="3847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900" b="0" dirty="0" smtClean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Вологда 20</a:t>
            </a:r>
            <a:r>
              <a:rPr lang="en-US" altLang="ru-RU" sz="1900" b="0" dirty="0" smtClean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900" b="0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1900" b="0" dirty="0" smtClean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92233" y="4985963"/>
            <a:ext cx="64004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2000" i="1" dirty="0" smtClean="0">
                <a:solidFill>
                  <a:srgbClr val="373C59"/>
                </a:solidFill>
                <a:ea typeface="Segoe UI Historic" panose="020B0502040204020203" pitchFamily="34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prstClr val="black"/>
              </a:solidFill>
            </a:endParaRPr>
          </a:p>
          <a:p>
            <a:pPr algn="r">
              <a:spcBef>
                <a:spcPct val="0"/>
              </a:spcBef>
            </a:pPr>
            <a:r>
              <a:rPr lang="ru-RU" altLang="ru-RU" i="1" dirty="0" smtClean="0">
                <a:solidFill>
                  <a:srgbClr val="373C59"/>
                </a:solidFill>
                <a:latin typeface="Times New Roman" panose="02020603050405020304" pitchFamily="18" charset="0"/>
                <a:ea typeface="Segoe UI Historic" panose="020B0502040204020203" pitchFamily="34" charset="0"/>
                <a:cs typeface="Times New Roman" panose="02020603050405020304" pitchFamily="18" charset="0"/>
              </a:rPr>
              <a:t>  </a:t>
            </a:r>
            <a:endParaRPr lang="ru-RU" altLang="ru-RU" i="1" dirty="0">
              <a:solidFill>
                <a:srgbClr val="373C59"/>
              </a:solidFill>
              <a:latin typeface="Times New Roman" panose="02020603050405020304" pitchFamily="18" charset="0"/>
              <a:ea typeface="Segoe UI Historic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593" y="3704897"/>
            <a:ext cx="120974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endParaRPr lang="ru-RU" altLang="ru-RU" sz="2000" dirty="0" smtClean="0">
              <a:solidFill>
                <a:srgbClr val="373C59"/>
              </a:solidFill>
              <a:latin typeface="Arial Black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altLang="ru-RU" sz="2000" dirty="0">
              <a:solidFill>
                <a:srgbClr val="373C59"/>
              </a:solidFill>
              <a:latin typeface="Arial Black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altLang="ru-RU" sz="2000" dirty="0" smtClean="0">
              <a:solidFill>
                <a:srgbClr val="373C59"/>
              </a:solidFill>
              <a:latin typeface="Arial Black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altLang="ru-RU" sz="2000" dirty="0">
              <a:solidFill>
                <a:srgbClr val="373C59"/>
              </a:solidFill>
              <a:latin typeface="Arial Black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altLang="ru-RU" sz="2000" dirty="0" smtClean="0">
                <a:solidFill>
                  <a:srgbClr val="373C59"/>
                </a:solidFill>
                <a:latin typeface="Arial Black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endParaRPr lang="ru-RU" altLang="ru-RU" sz="2000" dirty="0">
              <a:solidFill>
                <a:srgbClr val="373C59"/>
              </a:solidFill>
              <a:latin typeface="Arial Black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altLang="ru-RU" sz="2000" dirty="0" smtClean="0">
                <a:solidFill>
                  <a:srgbClr val="373C59"/>
                </a:solidFill>
                <a:latin typeface="Arial Black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5967" r="5968" b="5967"/>
          <a:stretch/>
        </p:blipFill>
        <p:spPr>
          <a:xfrm>
            <a:off x="9931401" y="16191"/>
            <a:ext cx="1351148" cy="13448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013" y="249006"/>
            <a:ext cx="2051172" cy="77922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22283" y="4674477"/>
            <a:ext cx="94987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6437" y="1839743"/>
            <a:ext cx="11324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endParaRPr lang="ru-RU" sz="20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36866" name="Picture 2" descr="C:\Users\Liskova_IV\Desktop\ГОД ДОШКОЛЬНОГО ОБРАЗОВАНИЯ\ДОКУМЕНТЫ_региональные\пирамидка 2 горизонтальна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04" y="2039798"/>
            <a:ext cx="70961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8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108FD0D9-6610-4BDF-9798-49D1BF49D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12" y="0"/>
            <a:ext cx="12045694" cy="6775704"/>
          </a:xfrm>
        </p:spPr>
      </p:pic>
    </p:spTree>
    <p:extLst>
      <p:ext uri="{BB962C8B-B14F-4D97-AF65-F5344CB8AC3E}">
        <p14:creationId xmlns:p14="http://schemas.microsoft.com/office/powerpoint/2010/main" val="2321510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575582" y="187086"/>
            <a:ext cx="7797018" cy="119154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Документы, которые необходимо прикрепить к заявке: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249" y="128392"/>
            <a:ext cx="1425899" cy="706682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4108" y="1825625"/>
            <a:ext cx="11359661" cy="43513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2E3094"/>
                </a:solidFill>
                <a:latin typeface="Times New Roman" pitchFamily="18" charset="0"/>
                <a:cs typeface="Times New Roman" pitchFamily="18" charset="0"/>
              </a:rPr>
              <a:t>Устав образовательной организации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2E3094"/>
                </a:solidFill>
                <a:latin typeface="Times New Roman" pitchFamily="18" charset="0"/>
                <a:cs typeface="Times New Roman" pitchFamily="18" charset="0"/>
              </a:rPr>
              <a:t> Локальный нормативный акт о создании родительского комитета в образовательной организации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2E3094"/>
                </a:solidFill>
                <a:latin typeface="Times New Roman" pitchFamily="18" charset="0"/>
                <a:cs typeface="Times New Roman" pitchFamily="18" charset="0"/>
              </a:rPr>
              <a:t>Протокол собрания родительского комитета с утверждением персонального состава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2E3094"/>
                </a:solidFill>
                <a:latin typeface="Times New Roman" pitchFamily="18" charset="0"/>
                <a:cs typeface="Times New Roman" pitchFamily="18" charset="0"/>
              </a:rPr>
              <a:t>Протокол заседания родительского комитета о принятии решения участия в Конкурсе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2E3094"/>
                </a:solidFill>
                <a:latin typeface="Times New Roman" pitchFamily="18" charset="0"/>
                <a:cs typeface="Times New Roman" pitchFamily="18" charset="0"/>
              </a:rPr>
              <a:t>Справка (декларация)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2E3094"/>
                </a:solidFill>
                <a:latin typeface="Times New Roman" pitchFamily="18" charset="0"/>
                <a:cs typeface="Times New Roman" pitchFamily="18" charset="0"/>
              </a:rPr>
              <a:t>Согласие учредителя организации на участие в Конкурсе</a:t>
            </a:r>
          </a:p>
          <a:p>
            <a:pPr marL="0" indent="0" algn="just">
              <a:buNone/>
            </a:pPr>
            <a:endParaRPr lang="ru-RU" sz="2400" dirty="0">
              <a:solidFill>
                <a:srgbClr val="2E30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63986" y="128392"/>
            <a:ext cx="2578832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5311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CAD689-B705-CAB5-FD71-40682E213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43EEDF-F290-0357-11D6-E8CAE0DD0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85520FEA-FBD2-08D7-CDE9-A3BC6C742F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644B03CC-435E-24A0-373B-B4E2052B47C9}"/>
              </a:ext>
            </a:extLst>
          </p:cNvPr>
          <p:cNvGrpSpPr/>
          <p:nvPr/>
        </p:nvGrpSpPr>
        <p:grpSpPr>
          <a:xfrm>
            <a:off x="601766" y="931259"/>
            <a:ext cx="10299597" cy="5689045"/>
            <a:chOff x="793790" y="1827371"/>
            <a:chExt cx="7556421" cy="5689045"/>
          </a:xfrm>
        </p:grpSpPr>
        <p:sp>
          <p:nvSpPr>
            <p:cNvPr id="6" name="Text 1">
              <a:extLst>
                <a:ext uri="{FF2B5EF4-FFF2-40B4-BE49-F238E27FC236}">
                  <a16:creationId xmlns:a16="http://schemas.microsoft.com/office/drawing/2014/main" xmlns="" id="{081BA2EE-915A-3096-5A43-9178E9E098A6}"/>
                </a:ext>
              </a:extLst>
            </p:cNvPr>
            <p:cNvSpPr/>
            <p:nvPr/>
          </p:nvSpPr>
          <p:spPr>
            <a:xfrm>
              <a:off x="793790" y="1827371"/>
              <a:ext cx="6041922" cy="42529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3300"/>
                </a:lnSpc>
              </a:pPr>
              <a:r>
                <a:rPr lang="en-US" sz="2650" b="1" dirty="0">
                  <a:solidFill>
                    <a:srgbClr val="000000"/>
                  </a:solidFill>
                  <a:latin typeface="Cygre" panose="02000503000000000000" pitchFamily="2" charset="0"/>
                  <a:ea typeface="Inter Bold" pitchFamily="34" charset="-122"/>
                  <a:cs typeface="Inter Bold" pitchFamily="34" charset="-120"/>
                </a:rPr>
                <a:t>Правильная последовательность</a:t>
              </a:r>
              <a:endParaRPr lang="en-US" sz="265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pic>
          <p:nvPicPr>
            <p:cNvPr id="7" name="Image 1" descr="preencoded.png">
              <a:extLst>
                <a:ext uri="{FF2B5EF4-FFF2-40B4-BE49-F238E27FC236}">
                  <a16:creationId xmlns:a16="http://schemas.microsoft.com/office/drawing/2014/main" xmlns="" id="{F8E234DF-E075-FB59-1349-4E314E032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3790" y="2443996"/>
              <a:ext cx="850583" cy="1020723"/>
            </a:xfrm>
            <a:prstGeom prst="rect">
              <a:avLst/>
            </a:prstGeom>
          </p:spPr>
        </p:pic>
        <p:sp>
          <p:nvSpPr>
            <p:cNvPr id="8" name="Text 2">
              <a:extLst>
                <a:ext uri="{FF2B5EF4-FFF2-40B4-BE49-F238E27FC236}">
                  <a16:creationId xmlns:a16="http://schemas.microsoft.com/office/drawing/2014/main" xmlns="" id="{3D1B1B81-5A2D-02A1-16BA-AE5B93F29F86}"/>
                </a:ext>
              </a:extLst>
            </p:cNvPr>
            <p:cNvSpPr/>
            <p:nvPr/>
          </p:nvSpPr>
          <p:spPr>
            <a:xfrm>
              <a:off x="1771888" y="2614017"/>
              <a:ext cx="2126456" cy="26574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050"/>
                </a:lnSpc>
              </a:pPr>
              <a:r>
                <a:rPr lang="en-US" sz="1650" b="1" dirty="0">
                  <a:solidFill>
                    <a:srgbClr val="272525"/>
                  </a:solidFill>
                  <a:latin typeface="Cygre" panose="02000503000000000000" pitchFamily="2" charset="0"/>
                  <a:ea typeface="Inter Bold" pitchFamily="34" charset="-122"/>
                  <a:cs typeface="Inter Bold" pitchFamily="34" charset="-120"/>
                </a:rPr>
                <a:t>Анализ проблемы</a:t>
              </a:r>
              <a:endParaRPr lang="en-US" sz="165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sp>
          <p:nvSpPr>
            <p:cNvPr id="9" name="Text 3">
              <a:extLst>
                <a:ext uri="{FF2B5EF4-FFF2-40B4-BE49-F238E27FC236}">
                  <a16:creationId xmlns:a16="http://schemas.microsoft.com/office/drawing/2014/main" xmlns="" id="{ECC0C42C-A3A0-4A5B-8121-BA95A7EB8480}"/>
                </a:ext>
              </a:extLst>
            </p:cNvPr>
            <p:cNvSpPr/>
            <p:nvPr/>
          </p:nvSpPr>
          <p:spPr>
            <a:xfrm>
              <a:off x="1771888" y="2956203"/>
              <a:ext cx="6578322" cy="23812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1850"/>
                </a:lnSpc>
              </a:pPr>
              <a:r>
                <a:rPr lang="en-US" sz="1300" dirty="0">
                  <a:solidFill>
                    <a:srgbClr val="272525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Изучение и подтверждение социальной проблемы</a:t>
              </a:r>
              <a:endParaRPr lang="en-US" sz="130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pic>
          <p:nvPicPr>
            <p:cNvPr id="10" name="Image 2" descr="preencoded.png">
              <a:extLst>
                <a:ext uri="{FF2B5EF4-FFF2-40B4-BE49-F238E27FC236}">
                  <a16:creationId xmlns:a16="http://schemas.microsoft.com/office/drawing/2014/main" xmlns="" id="{CD8DFE0B-A28D-8F42-B01E-8F2141CDA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790" y="3464719"/>
              <a:ext cx="850583" cy="1020723"/>
            </a:xfrm>
            <a:prstGeom prst="rect">
              <a:avLst/>
            </a:prstGeom>
          </p:spPr>
        </p:pic>
        <p:sp>
          <p:nvSpPr>
            <p:cNvPr id="11" name="Text 4">
              <a:extLst>
                <a:ext uri="{FF2B5EF4-FFF2-40B4-BE49-F238E27FC236}">
                  <a16:creationId xmlns:a16="http://schemas.microsoft.com/office/drawing/2014/main" xmlns="" id="{5FEC6E16-A884-77B3-5ECD-5CD2E95E8E61}"/>
                </a:ext>
              </a:extLst>
            </p:cNvPr>
            <p:cNvSpPr/>
            <p:nvPr/>
          </p:nvSpPr>
          <p:spPr>
            <a:xfrm>
              <a:off x="1771888" y="3634740"/>
              <a:ext cx="3253978" cy="26574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050"/>
                </a:lnSpc>
              </a:pPr>
              <a:r>
                <a:rPr lang="en-US" sz="1650" b="1" dirty="0">
                  <a:solidFill>
                    <a:srgbClr val="272525"/>
                  </a:solidFill>
                  <a:latin typeface="Cygre" panose="02000503000000000000" pitchFamily="2" charset="0"/>
                  <a:ea typeface="Inter Bold" pitchFamily="34" charset="-122"/>
                  <a:cs typeface="Inter Bold" pitchFamily="34" charset="-120"/>
                </a:rPr>
                <a:t>Определение целевой группы</a:t>
              </a:r>
              <a:endParaRPr lang="en-US" sz="165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sp>
          <p:nvSpPr>
            <p:cNvPr id="12" name="Text 5">
              <a:extLst>
                <a:ext uri="{FF2B5EF4-FFF2-40B4-BE49-F238E27FC236}">
                  <a16:creationId xmlns:a16="http://schemas.microsoft.com/office/drawing/2014/main" xmlns="" id="{89EE8C2F-50D4-BADD-80A7-39F001758CE0}"/>
                </a:ext>
              </a:extLst>
            </p:cNvPr>
            <p:cNvSpPr/>
            <p:nvPr/>
          </p:nvSpPr>
          <p:spPr>
            <a:xfrm>
              <a:off x="1771888" y="3976926"/>
              <a:ext cx="6578322" cy="23812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1850"/>
                </a:lnSpc>
              </a:pPr>
              <a:r>
                <a:rPr lang="en-US" sz="1300" dirty="0">
                  <a:solidFill>
                    <a:srgbClr val="272525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Конкретизация аудитории и размера проблемы</a:t>
              </a:r>
              <a:endParaRPr lang="en-US" sz="130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pic>
          <p:nvPicPr>
            <p:cNvPr id="13" name="Image 3" descr="preencoded.png">
              <a:extLst>
                <a:ext uri="{FF2B5EF4-FFF2-40B4-BE49-F238E27FC236}">
                  <a16:creationId xmlns:a16="http://schemas.microsoft.com/office/drawing/2014/main" xmlns="" id="{2BF7841B-756C-BEC9-7FD3-14E20A0C2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790" y="4485442"/>
              <a:ext cx="850583" cy="1020723"/>
            </a:xfrm>
            <a:prstGeom prst="rect">
              <a:avLst/>
            </a:prstGeom>
          </p:spPr>
        </p:pic>
        <p:sp>
          <p:nvSpPr>
            <p:cNvPr id="14" name="Text 6">
              <a:extLst>
                <a:ext uri="{FF2B5EF4-FFF2-40B4-BE49-F238E27FC236}">
                  <a16:creationId xmlns:a16="http://schemas.microsoft.com/office/drawing/2014/main" xmlns="" id="{70A83813-9056-1E65-744B-61D887E108F9}"/>
                </a:ext>
              </a:extLst>
            </p:cNvPr>
            <p:cNvSpPr/>
            <p:nvPr/>
          </p:nvSpPr>
          <p:spPr>
            <a:xfrm>
              <a:off x="1771888" y="4655463"/>
              <a:ext cx="2753201" cy="26574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050"/>
                </a:lnSpc>
              </a:pPr>
              <a:r>
                <a:rPr lang="en-US" sz="1650" b="1" dirty="0">
                  <a:solidFill>
                    <a:srgbClr val="272525"/>
                  </a:solidFill>
                  <a:latin typeface="Cygre" panose="02000503000000000000" pitchFamily="2" charset="0"/>
                  <a:ea typeface="Inter Bold" pitchFamily="34" charset="-122"/>
                  <a:cs typeface="Inter Bold" pitchFamily="34" charset="-120"/>
                </a:rPr>
                <a:t>Разработка мероприятий</a:t>
              </a:r>
              <a:endParaRPr lang="en-US" sz="165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sp>
          <p:nvSpPr>
            <p:cNvPr id="15" name="Text 7">
              <a:extLst>
                <a:ext uri="{FF2B5EF4-FFF2-40B4-BE49-F238E27FC236}">
                  <a16:creationId xmlns:a16="http://schemas.microsoft.com/office/drawing/2014/main" xmlns="" id="{8C9DD0B0-A392-842D-0417-8B2A9C4785F5}"/>
                </a:ext>
              </a:extLst>
            </p:cNvPr>
            <p:cNvSpPr/>
            <p:nvPr/>
          </p:nvSpPr>
          <p:spPr>
            <a:xfrm>
              <a:off x="1771888" y="4997648"/>
              <a:ext cx="6578322" cy="23812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1850"/>
                </a:lnSpc>
              </a:pPr>
              <a:r>
                <a:rPr lang="en-US" sz="1300" dirty="0">
                  <a:solidFill>
                    <a:srgbClr val="272525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Планирование действий для решения проблемы</a:t>
              </a:r>
              <a:endParaRPr lang="en-US" sz="130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pic>
          <p:nvPicPr>
            <p:cNvPr id="16" name="Image 4" descr="preencoded.png">
              <a:extLst>
                <a:ext uri="{FF2B5EF4-FFF2-40B4-BE49-F238E27FC236}">
                  <a16:creationId xmlns:a16="http://schemas.microsoft.com/office/drawing/2014/main" xmlns="" id="{1FFA9C76-8A31-A841-10F8-51DD004F0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3790" y="5506164"/>
              <a:ext cx="850583" cy="1020723"/>
            </a:xfrm>
            <a:prstGeom prst="rect">
              <a:avLst/>
            </a:prstGeom>
          </p:spPr>
        </p:pic>
        <p:sp>
          <p:nvSpPr>
            <p:cNvPr id="17" name="Text 8">
              <a:extLst>
                <a:ext uri="{FF2B5EF4-FFF2-40B4-BE49-F238E27FC236}">
                  <a16:creationId xmlns:a16="http://schemas.microsoft.com/office/drawing/2014/main" xmlns="" id="{296B4EFE-EDF1-6D91-FB5A-0364B8653FE6}"/>
                </a:ext>
              </a:extLst>
            </p:cNvPr>
            <p:cNvSpPr/>
            <p:nvPr/>
          </p:nvSpPr>
          <p:spPr>
            <a:xfrm>
              <a:off x="1771888" y="5676186"/>
              <a:ext cx="2993946" cy="26574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050"/>
                </a:lnSpc>
              </a:pPr>
              <a:r>
                <a:rPr lang="en-US" sz="1650" b="1" dirty="0">
                  <a:solidFill>
                    <a:srgbClr val="272525"/>
                  </a:solidFill>
                  <a:latin typeface="Cygre" panose="02000503000000000000" pitchFamily="2" charset="0"/>
                  <a:ea typeface="Inter Bold" pitchFamily="34" charset="-122"/>
                  <a:cs typeface="Inter Bold" pitchFamily="34" charset="-120"/>
                </a:rPr>
                <a:t>Формулировка результатов</a:t>
              </a:r>
              <a:endParaRPr lang="en-US" sz="165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sp>
          <p:nvSpPr>
            <p:cNvPr id="18" name="Text 9">
              <a:extLst>
                <a:ext uri="{FF2B5EF4-FFF2-40B4-BE49-F238E27FC236}">
                  <a16:creationId xmlns:a16="http://schemas.microsoft.com/office/drawing/2014/main" xmlns="" id="{60FCFB4B-947B-5983-D8D3-64FA26E05F5B}"/>
                </a:ext>
              </a:extLst>
            </p:cNvPr>
            <p:cNvSpPr/>
            <p:nvPr/>
          </p:nvSpPr>
          <p:spPr>
            <a:xfrm>
              <a:off x="1771888" y="6018371"/>
              <a:ext cx="6578322" cy="23812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1850"/>
                </a:lnSpc>
              </a:pPr>
              <a:r>
                <a:rPr lang="en-US" sz="1300" dirty="0">
                  <a:solidFill>
                    <a:srgbClr val="272525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Определение изменений после проекта</a:t>
              </a:r>
              <a:endParaRPr lang="en-US" sz="130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sp>
          <p:nvSpPr>
            <p:cNvPr id="19" name="Shape 10">
              <a:extLst>
                <a:ext uri="{FF2B5EF4-FFF2-40B4-BE49-F238E27FC236}">
                  <a16:creationId xmlns:a16="http://schemas.microsoft.com/office/drawing/2014/main" xmlns="" id="{643C299B-7375-28AE-F49D-096E55120B63}"/>
                </a:ext>
              </a:extLst>
            </p:cNvPr>
            <p:cNvSpPr/>
            <p:nvPr/>
          </p:nvSpPr>
          <p:spPr>
            <a:xfrm>
              <a:off x="793790" y="6670358"/>
              <a:ext cx="7556421" cy="846058"/>
            </a:xfrm>
            <a:prstGeom prst="roundRect">
              <a:avLst>
                <a:gd name="adj" fmla="val 8445"/>
              </a:avLst>
            </a:prstGeom>
            <a:solidFill>
              <a:srgbClr val="C7C9EA"/>
            </a:solidFill>
            <a:ln/>
          </p:spPr>
          <p:txBody>
            <a:bodyPr/>
            <a:lstStyle/>
            <a:p>
              <a:endParaRPr lang="ru-RU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pic>
          <p:nvPicPr>
            <p:cNvPr id="20" name="Image 5" descr="preencoded.png">
              <a:extLst>
                <a:ext uri="{FF2B5EF4-FFF2-40B4-BE49-F238E27FC236}">
                  <a16:creationId xmlns:a16="http://schemas.microsoft.com/office/drawing/2014/main" xmlns="" id="{790555A2-83C3-669E-F532-58FC72E89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3811" y="6916936"/>
              <a:ext cx="212646" cy="170021"/>
            </a:xfrm>
            <a:prstGeom prst="rect">
              <a:avLst/>
            </a:prstGeom>
          </p:spPr>
        </p:pic>
        <p:sp>
          <p:nvSpPr>
            <p:cNvPr id="21" name="Text 11">
              <a:extLst>
                <a:ext uri="{FF2B5EF4-FFF2-40B4-BE49-F238E27FC236}">
                  <a16:creationId xmlns:a16="http://schemas.microsoft.com/office/drawing/2014/main" xmlns="" id="{25F5580D-9A71-EAAE-CEF1-013689A172B2}"/>
                </a:ext>
              </a:extLst>
            </p:cNvPr>
            <p:cNvSpPr/>
            <p:nvPr/>
          </p:nvSpPr>
          <p:spPr>
            <a:xfrm>
              <a:off x="1346478" y="6840379"/>
              <a:ext cx="6833711" cy="4762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850"/>
                </a:lnSpc>
              </a:pPr>
              <a:r>
                <a:rPr lang="en-US" sz="1600" b="1" dirty="0">
                  <a:solidFill>
                    <a:srgbClr val="000000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Важно:</a:t>
              </a:r>
              <a:r>
                <a:rPr lang="en-US" sz="1600" dirty="0">
                  <a:solidFill>
                    <a:srgbClr val="000000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 Проект создается сначала, заявка заполняется потом. Не придумывайте проект во время заполнения заявки.</a:t>
              </a:r>
              <a:endParaRPr lang="en-US" sz="160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</p:grp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EC49CB6D-7C4A-2985-7CA4-429D35779F38}"/>
              </a:ext>
            </a:extLst>
          </p:cNvPr>
          <p:cNvSpPr txBox="1">
            <a:spLocks/>
          </p:cNvSpPr>
          <p:nvPr/>
        </p:nvSpPr>
        <p:spPr>
          <a:xfrm>
            <a:off x="154044" y="66418"/>
            <a:ext cx="8917757" cy="6685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1A00CF"/>
                </a:solidFill>
                <a:latin typeface="AQUM TWO CLASSIC" pitchFamily="2" charset="0"/>
              </a:rPr>
              <a:t>Как перенести социальный проект в заявку</a:t>
            </a:r>
          </a:p>
        </p:txBody>
      </p:sp>
    </p:spTree>
    <p:extLst>
      <p:ext uri="{BB962C8B-B14F-4D97-AF65-F5344CB8AC3E}">
        <p14:creationId xmlns:p14="http://schemas.microsoft.com/office/powerpoint/2010/main" val="2700567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3CA986F-E678-D107-3741-9C06DA1B0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47F23EC-2552-714C-E023-711FEDE580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6F2723B-F47D-339B-E6AC-4B445501D3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A8AF902-FCCA-7585-2F8A-25D4AEC15259}"/>
              </a:ext>
            </a:extLst>
          </p:cNvPr>
          <p:cNvSpPr txBox="1">
            <a:spLocks/>
          </p:cNvSpPr>
          <p:nvPr/>
        </p:nvSpPr>
        <p:spPr>
          <a:xfrm>
            <a:off x="154044" y="66418"/>
            <a:ext cx="8917757" cy="6685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>
                <a:solidFill>
                  <a:srgbClr val="1A00CF"/>
                </a:solidFill>
                <a:latin typeface="AQUM TWO CLASSIC" pitchFamily="2" charset="0"/>
              </a:rPr>
              <a:t>Как перенести социальный проект в заявку</a:t>
            </a:r>
            <a:endParaRPr lang="ru-RU" sz="2400" dirty="0">
              <a:solidFill>
                <a:srgbClr val="1A00CF"/>
              </a:solidFill>
              <a:latin typeface="AQUM TWO CLASSIC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5985BB-7F50-9DD1-FFAD-4F10168CEAC9}"/>
              </a:ext>
            </a:extLst>
          </p:cNvPr>
          <p:cNvSpPr txBox="1"/>
          <p:nvPr/>
        </p:nvSpPr>
        <p:spPr>
          <a:xfrm>
            <a:off x="282484" y="1504198"/>
            <a:ext cx="5474152" cy="5205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Название проекта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Название должно быть коротким, понятным и отражать суть проекта.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Ошибки в названии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слишком длинное название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непонятные слова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абстрактные формулировки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ru-RU" sz="2400" dirty="0" err="1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aps</a:t>
            </a:r>
            <a:r>
              <a:rPr lang="en-US" sz="2400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lock</a:t>
            </a:r>
            <a:r>
              <a:rPr lang="ru-RU" sz="2400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Cygre" panose="02000503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Орфографические ошибки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F3D0D9-ABC8-1167-2DBC-5723247BAD0B}"/>
              </a:ext>
            </a:extLst>
          </p:cNvPr>
          <p:cNvSpPr txBox="1"/>
          <p:nvPr/>
        </p:nvSpPr>
        <p:spPr>
          <a:xfrm>
            <a:off x="6096000" y="1209926"/>
            <a:ext cx="5813516" cy="5173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Краткое описание проекта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Краткое описание — это резюме всего проекта.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Как написать краткое описание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Ответьте на пять вопросов: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1. Для кого проект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2. Где живут эти люди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3. Какая у них проблема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4. Что вы будете делать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5. Какой результат получите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Лайфхак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Краткое описание лучше писать в самом конце, когда вся заявка уже заполнена.</a:t>
            </a:r>
          </a:p>
        </p:txBody>
      </p:sp>
    </p:spTree>
    <p:extLst>
      <p:ext uri="{BB962C8B-B14F-4D97-AF65-F5344CB8AC3E}">
        <p14:creationId xmlns:p14="http://schemas.microsoft.com/office/powerpoint/2010/main" val="1440462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B28B318-57B1-23B2-D1A3-B098BC205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6C3CDCB9-E657-F3B9-E8AF-0D8A55825A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20C4836-11B0-D2BF-53D9-F80F4EBB65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AADE6CC-164E-F29E-699C-A2AE2771E795}"/>
              </a:ext>
            </a:extLst>
          </p:cNvPr>
          <p:cNvSpPr txBox="1">
            <a:spLocks/>
          </p:cNvSpPr>
          <p:nvPr/>
        </p:nvSpPr>
        <p:spPr>
          <a:xfrm>
            <a:off x="154044" y="66418"/>
            <a:ext cx="8917757" cy="6685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>
                <a:solidFill>
                  <a:srgbClr val="1A00CF"/>
                </a:solidFill>
                <a:latin typeface="AQUM TWO CLASSIC" pitchFamily="2" charset="0"/>
              </a:rPr>
              <a:t>Как перенести социальный проект в заявку</a:t>
            </a:r>
            <a:endParaRPr lang="ru-RU" sz="2400" dirty="0">
              <a:solidFill>
                <a:srgbClr val="1A00CF"/>
              </a:solidFill>
              <a:latin typeface="AQUM TWO CLASSIC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8C046C-8FC2-8AFA-E087-0CEBF91DDE1E}"/>
              </a:ext>
            </a:extLst>
          </p:cNvPr>
          <p:cNvSpPr txBox="1"/>
          <p:nvPr/>
        </p:nvSpPr>
        <p:spPr>
          <a:xfrm>
            <a:off x="154044" y="915055"/>
            <a:ext cx="5941956" cy="2696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Календарный план показывает: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• последовательность мероприятий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• сроки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• место проведения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• ожидаемые результаты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D273773-A88C-2B60-80A8-B9FA7B1AEF5C}"/>
              </a:ext>
            </a:extLst>
          </p:cNvPr>
          <p:cNvSpPr txBox="1"/>
          <p:nvPr/>
        </p:nvSpPr>
        <p:spPr>
          <a:xfrm>
            <a:off x="2628543" y="3671143"/>
            <a:ext cx="6934913" cy="1037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Логика проекта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Цель → Задачи → Мероприятия → Результаты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A0A41B4-3B10-C0FF-FAC7-F5D40BAFC294}"/>
              </a:ext>
            </a:extLst>
          </p:cNvPr>
          <p:cNvSpPr txBox="1"/>
          <p:nvPr/>
        </p:nvSpPr>
        <p:spPr>
          <a:xfrm>
            <a:off x="154044" y="4839840"/>
            <a:ext cx="11318377" cy="1887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</a:pPr>
            <a:r>
              <a:rPr lang="en-US" sz="2400" b="1" kern="0" dirty="0" err="1">
                <a:solidFill>
                  <a:prstClr val="black"/>
                </a:solidFill>
                <a:latin typeface="Cygre" panose="02000503000000000000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Ошибка</a:t>
            </a:r>
            <a:r>
              <a:rPr lang="en-US" sz="2400" b="1" kern="0" dirty="0">
                <a:solidFill>
                  <a:prstClr val="black"/>
                </a:solidFill>
                <a:latin typeface="Cygre" panose="02000503000000000000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ygre" panose="02000503000000000000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календарного</a:t>
            </a:r>
            <a:r>
              <a:rPr lang="en-US" sz="2400" b="1" kern="0" dirty="0">
                <a:solidFill>
                  <a:prstClr val="black"/>
                </a:solidFill>
                <a:latin typeface="Cygre" panose="02000503000000000000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ygre" panose="02000503000000000000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плана</a:t>
            </a:r>
            <a:endParaRPr lang="ru-RU" sz="2400" b="1" kern="0" dirty="0">
              <a:solidFill>
                <a:prstClr val="black"/>
              </a:solidFill>
              <a:latin typeface="Cygre" panose="02000503000000000000" pitchFamily="2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Мероприятия</a:t>
            </a:r>
            <a:r>
              <a:rPr lang="en-US" sz="2400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не</a:t>
            </a:r>
            <a:r>
              <a:rPr lang="en-US" sz="2400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связаны</a:t>
            </a:r>
            <a:r>
              <a:rPr lang="en-US" sz="2400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с</a:t>
            </a:r>
            <a:r>
              <a:rPr lang="en-US" sz="2400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задачами</a:t>
            </a:r>
            <a:endParaRPr lang="ru-RU" sz="2400" dirty="0">
              <a:solidFill>
                <a:prstClr val="black"/>
              </a:solidFill>
              <a:latin typeface="Cygre" panose="02000503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Указаны результаты</a:t>
            </a:r>
            <a:r>
              <a:rPr lang="en-US" sz="2400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которые невозможно достичь</a:t>
            </a:r>
            <a:r>
              <a:rPr lang="en-US" sz="2400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за</a:t>
            </a:r>
            <a:r>
              <a:rPr lang="en-US" sz="2400" b="1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Cygre" panose="02000503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время реализации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1007710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5864B70-FF2E-8601-FE35-F62ABE8F8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CCDAF11F-2144-3233-835C-61F7A28497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F2C4AD8-DBA2-E37C-D21B-1B17BE4553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06FEB12-08E1-9F88-2E26-EBFA4D71BA25}"/>
              </a:ext>
            </a:extLst>
          </p:cNvPr>
          <p:cNvSpPr txBox="1">
            <a:spLocks/>
          </p:cNvSpPr>
          <p:nvPr/>
        </p:nvSpPr>
        <p:spPr>
          <a:xfrm>
            <a:off x="154044" y="66418"/>
            <a:ext cx="8917757" cy="6685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>
                <a:solidFill>
                  <a:srgbClr val="1A00CF"/>
                </a:solidFill>
                <a:latin typeface="AQUM TWO CLASSIC" pitchFamily="2" charset="0"/>
              </a:rPr>
              <a:t>Как перенести социальный проект в заявку</a:t>
            </a:r>
            <a:endParaRPr lang="ru-RU" sz="2400" dirty="0">
              <a:solidFill>
                <a:srgbClr val="1A00CF"/>
              </a:solidFill>
              <a:latin typeface="AQUM TWO CLASSIC" pitchFamily="2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64D601C-2D42-58D4-36E6-015B4392CD01}"/>
              </a:ext>
            </a:extLst>
          </p:cNvPr>
          <p:cNvGrpSpPr/>
          <p:nvPr/>
        </p:nvGrpSpPr>
        <p:grpSpPr>
          <a:xfrm>
            <a:off x="708065" y="1252776"/>
            <a:ext cx="10078998" cy="5176599"/>
            <a:chOff x="6280190" y="3253026"/>
            <a:chExt cx="7556421" cy="3940611"/>
          </a:xfrm>
        </p:grpSpPr>
        <p:sp>
          <p:nvSpPr>
            <p:cNvPr id="3" name="Text 1">
              <a:extLst>
                <a:ext uri="{FF2B5EF4-FFF2-40B4-BE49-F238E27FC236}">
                  <a16:creationId xmlns:a16="http://schemas.microsoft.com/office/drawing/2014/main" xmlns="" id="{86CDD99A-1BE6-EE21-D5E9-664041AE0300}"/>
                </a:ext>
              </a:extLst>
            </p:cNvPr>
            <p:cNvSpPr/>
            <p:nvPr/>
          </p:nvSpPr>
          <p:spPr>
            <a:xfrm>
              <a:off x="6280190" y="3253026"/>
              <a:ext cx="6837878" cy="566976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4450"/>
                </a:lnSpc>
              </a:pPr>
              <a:r>
                <a:rPr lang="en-US" sz="3550" b="1" dirty="0">
                  <a:solidFill>
                    <a:srgbClr val="000000"/>
                  </a:solidFill>
                  <a:latin typeface="Cygre" panose="02000503000000000000" pitchFamily="2" charset="0"/>
                  <a:ea typeface="Inter Bold" pitchFamily="34" charset="-122"/>
                  <a:cs typeface="Inter Bold" pitchFamily="34" charset="-120"/>
                </a:rPr>
                <a:t>Понимание бюджета проекта</a:t>
              </a:r>
              <a:endParaRPr lang="en-US" sz="355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sp>
          <p:nvSpPr>
            <p:cNvPr id="4" name="Text 2">
              <a:extLst>
                <a:ext uri="{FF2B5EF4-FFF2-40B4-BE49-F238E27FC236}">
                  <a16:creationId xmlns:a16="http://schemas.microsoft.com/office/drawing/2014/main" xmlns="" id="{D1CBEB56-1404-2EEA-D410-3979D95A023D}"/>
                </a:ext>
              </a:extLst>
            </p:cNvPr>
            <p:cNvSpPr/>
            <p:nvPr/>
          </p:nvSpPr>
          <p:spPr>
            <a:xfrm>
              <a:off x="6280190" y="4160163"/>
              <a:ext cx="7556421" cy="10887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2850"/>
                </a:lnSpc>
              </a:pPr>
              <a:r>
                <a:rPr lang="en-US" dirty="0">
                  <a:solidFill>
                    <a:srgbClr val="272525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Бюджет проекта — это </a:t>
              </a:r>
              <a:r>
                <a:rPr lang="en-US" b="1" dirty="0">
                  <a:solidFill>
                    <a:srgbClr val="272525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финансовое отражение всего проекта</a:t>
              </a:r>
              <a:r>
                <a:rPr lang="en-US" dirty="0">
                  <a:solidFill>
                    <a:srgbClr val="272525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. Он включает расходы за счёт гранта, собственные средства организации, ресурсы партнеров и вклад волонтёров.</a:t>
              </a:r>
              <a:endParaRPr lang="en-US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sp>
          <p:nvSpPr>
            <p:cNvPr id="7" name="Shape 3">
              <a:extLst>
                <a:ext uri="{FF2B5EF4-FFF2-40B4-BE49-F238E27FC236}">
                  <a16:creationId xmlns:a16="http://schemas.microsoft.com/office/drawing/2014/main" xmlns="" id="{8FD67160-EEBF-CD8B-DAD8-D7520CA33904}"/>
                </a:ext>
              </a:extLst>
            </p:cNvPr>
            <p:cNvSpPr/>
            <p:nvPr/>
          </p:nvSpPr>
          <p:spPr>
            <a:xfrm>
              <a:off x="6280190" y="5504021"/>
              <a:ext cx="7556421" cy="1689616"/>
            </a:xfrm>
            <a:prstGeom prst="roundRect">
              <a:avLst>
                <a:gd name="adj" fmla="val 5638"/>
              </a:avLst>
            </a:prstGeom>
            <a:solidFill>
              <a:srgbClr val="C7C9EA"/>
            </a:solidFill>
            <a:ln/>
          </p:spPr>
          <p:txBody>
            <a:bodyPr/>
            <a:lstStyle/>
            <a:p>
              <a:endParaRPr lang="ru-RU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pic>
          <p:nvPicPr>
            <p:cNvPr id="8" name="Image 1" descr="preencoded.png">
              <a:extLst>
                <a:ext uri="{FF2B5EF4-FFF2-40B4-BE49-F238E27FC236}">
                  <a16:creationId xmlns:a16="http://schemas.microsoft.com/office/drawing/2014/main" xmlns="" id="{9846D6FD-1A5D-C907-90CE-1F5EA1B96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7004" y="5848112"/>
              <a:ext cx="283488" cy="226814"/>
            </a:xfrm>
            <a:prstGeom prst="rect">
              <a:avLst/>
            </a:prstGeom>
          </p:spPr>
        </p:pic>
        <p:sp>
          <p:nvSpPr>
            <p:cNvPr id="14" name="Text 4">
              <a:extLst>
                <a:ext uri="{FF2B5EF4-FFF2-40B4-BE49-F238E27FC236}">
                  <a16:creationId xmlns:a16="http://schemas.microsoft.com/office/drawing/2014/main" xmlns="" id="{3477B0A7-38D0-D739-2246-2D31D0376D95}"/>
                </a:ext>
              </a:extLst>
            </p:cNvPr>
            <p:cNvSpPr/>
            <p:nvPr/>
          </p:nvSpPr>
          <p:spPr>
            <a:xfrm>
              <a:off x="7017306" y="5787509"/>
              <a:ext cx="6592491" cy="10887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2850"/>
                </a:lnSpc>
              </a:pPr>
              <a:r>
                <a:rPr lang="en-US" sz="2400" b="1" dirty="0">
                  <a:solidFill>
                    <a:srgbClr val="000000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Важный принцип:</a:t>
              </a:r>
              <a:r>
                <a:rPr lang="en-US" sz="2400" dirty="0">
                  <a:solidFill>
                    <a:srgbClr val="000000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 Бюджет = зеркало проекта. </a:t>
              </a:r>
              <a:endParaRPr lang="ru-RU" sz="2400" dirty="0">
                <a:solidFill>
                  <a:srgbClr val="000000"/>
                </a:solidFill>
                <a:latin typeface="Cygre" panose="02000503000000000000" pitchFamily="2" charset="0"/>
                <a:ea typeface="Inter" pitchFamily="34" charset="-122"/>
                <a:cs typeface="Inter" pitchFamily="34" charset="-120"/>
              </a:endParaRPr>
            </a:p>
            <a:p>
              <a:pPr>
                <a:lnSpc>
                  <a:spcPts val="285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Если</a:t>
              </a:r>
              <a:r>
                <a:rPr lang="en-US" sz="2400" dirty="0">
                  <a:solidFill>
                    <a:srgbClr val="000000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 проект логичный — бюджет будет </a:t>
              </a:r>
              <a:r>
                <a:rPr lang="en-US" sz="2400" dirty="0" err="1">
                  <a:solidFill>
                    <a:srgbClr val="000000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понятным</a:t>
              </a:r>
              <a:r>
                <a:rPr lang="en-US" sz="2400" dirty="0">
                  <a:solidFill>
                    <a:srgbClr val="000000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.</a:t>
              </a:r>
              <a:endParaRPr lang="ru-RU" sz="2400" dirty="0">
                <a:solidFill>
                  <a:srgbClr val="000000"/>
                </a:solidFill>
                <a:latin typeface="Cygre" panose="02000503000000000000" pitchFamily="2" charset="0"/>
                <a:ea typeface="Inter" pitchFamily="34" charset="-122"/>
                <a:cs typeface="Inter" pitchFamily="34" charset="-120"/>
              </a:endParaRPr>
            </a:p>
            <a:p>
              <a:pPr>
                <a:lnSpc>
                  <a:spcPts val="285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Если</a:t>
              </a:r>
              <a:r>
                <a:rPr lang="en-US" sz="2400" dirty="0">
                  <a:solidFill>
                    <a:srgbClr val="000000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 проект не проработан — бюджет будет слабым.</a:t>
              </a:r>
              <a:endParaRPr lang="en-US" sz="240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836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52D2A5D-13B1-2FA9-8CF1-BB7135C83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FCBFE98-961A-7B9B-FBAB-D7B4F0F26D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B802C1A-1A35-9D54-8F76-050A399CE8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E164E28-7A65-0F0C-8219-10BC7D5FE2A8}"/>
              </a:ext>
            </a:extLst>
          </p:cNvPr>
          <p:cNvSpPr txBox="1">
            <a:spLocks/>
          </p:cNvSpPr>
          <p:nvPr/>
        </p:nvSpPr>
        <p:spPr>
          <a:xfrm>
            <a:off x="154044" y="66418"/>
            <a:ext cx="8917757" cy="6685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>
                <a:solidFill>
                  <a:srgbClr val="1A00CF"/>
                </a:solidFill>
                <a:latin typeface="AQUM TWO CLASSIC" pitchFamily="2" charset="0"/>
              </a:rPr>
              <a:t>Как перенести социальный проект в заявку</a:t>
            </a:r>
            <a:endParaRPr lang="ru-RU" sz="2400" dirty="0">
              <a:solidFill>
                <a:srgbClr val="1A00CF"/>
              </a:solidFill>
              <a:latin typeface="AQUM TWO CLASSIC" pitchFamily="2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E97D38A9-5B37-E7EC-0FC7-4ABFC4B6858F}"/>
              </a:ext>
            </a:extLst>
          </p:cNvPr>
          <p:cNvGrpSpPr/>
          <p:nvPr/>
        </p:nvGrpSpPr>
        <p:grpSpPr>
          <a:xfrm>
            <a:off x="527863" y="1053267"/>
            <a:ext cx="11136273" cy="5486400"/>
            <a:chOff x="793790" y="776883"/>
            <a:chExt cx="13042821" cy="6675596"/>
          </a:xfrm>
        </p:grpSpPr>
        <p:sp>
          <p:nvSpPr>
            <p:cNvPr id="3" name="Text 0">
              <a:extLst>
                <a:ext uri="{FF2B5EF4-FFF2-40B4-BE49-F238E27FC236}">
                  <a16:creationId xmlns:a16="http://schemas.microsoft.com/office/drawing/2014/main" xmlns="" id="{E7687D7D-C128-8487-559B-A240BAFECE2B}"/>
                </a:ext>
              </a:extLst>
            </p:cNvPr>
            <p:cNvSpPr/>
            <p:nvPr/>
          </p:nvSpPr>
          <p:spPr>
            <a:xfrm>
              <a:off x="793790" y="776883"/>
              <a:ext cx="5445681" cy="42529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r>
                <a:rPr lang="en-US" sz="1600" b="1" dirty="0">
                  <a:solidFill>
                    <a:srgbClr val="000000"/>
                  </a:solidFill>
                  <a:latin typeface="Cygre" panose="02000503000000000000" pitchFamily="2" charset="0"/>
                  <a:ea typeface="Inter Bold" pitchFamily="34" charset="-122"/>
                  <a:cs typeface="Inter Bold" pitchFamily="34" charset="-120"/>
                </a:rPr>
                <a:t>Алгоритм разработки бюджета</a:t>
              </a:r>
              <a:endParaRPr lang="en-US" sz="160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sp>
          <p:nvSpPr>
            <p:cNvPr id="7" name="Text 1">
              <a:extLst>
                <a:ext uri="{FF2B5EF4-FFF2-40B4-BE49-F238E27FC236}">
                  <a16:creationId xmlns:a16="http://schemas.microsoft.com/office/drawing/2014/main" xmlns="" id="{EF57E6A8-8228-E0AE-1303-C4FCC9ED30D2}"/>
                </a:ext>
              </a:extLst>
            </p:cNvPr>
            <p:cNvSpPr/>
            <p:nvPr/>
          </p:nvSpPr>
          <p:spPr>
            <a:xfrm>
              <a:off x="793790" y="1216698"/>
              <a:ext cx="10994845" cy="5534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r>
                <a:rPr lang="en-US" sz="1600" dirty="0">
                  <a:solidFill>
                    <a:srgbClr val="272525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Составление бюджета — это пошаговый процесс, который требует </a:t>
              </a:r>
              <a:r>
                <a:rPr lang="en-US" sz="1600" dirty="0" err="1">
                  <a:solidFill>
                    <a:srgbClr val="272525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внимательного</a:t>
              </a:r>
              <a:r>
                <a:rPr lang="en-US" sz="1600" dirty="0">
                  <a:solidFill>
                    <a:srgbClr val="272525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 </a:t>
              </a:r>
              <a:r>
                <a:rPr lang="en-US" sz="1600" dirty="0" err="1">
                  <a:solidFill>
                    <a:srgbClr val="272525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анализа</a:t>
              </a:r>
              <a:endParaRPr lang="ru-RU" sz="1600" dirty="0">
                <a:solidFill>
                  <a:srgbClr val="272525"/>
                </a:solidFill>
                <a:latin typeface="Cygre" panose="02000503000000000000" pitchFamily="2" charset="0"/>
                <a:ea typeface="Inter" pitchFamily="34" charset="-122"/>
                <a:cs typeface="Inter" pitchFamily="34" charset="-120"/>
              </a:endParaRPr>
            </a:p>
            <a:p>
              <a:r>
                <a:rPr lang="en-US" sz="1600" dirty="0">
                  <a:solidFill>
                    <a:srgbClr val="272525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 каждого мероприятия проекта.</a:t>
              </a:r>
              <a:endParaRPr lang="en-US" sz="160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sp>
          <p:nvSpPr>
            <p:cNvPr id="8" name="Shape 2">
              <a:extLst>
                <a:ext uri="{FF2B5EF4-FFF2-40B4-BE49-F238E27FC236}">
                  <a16:creationId xmlns:a16="http://schemas.microsoft.com/office/drawing/2014/main" xmlns="" id="{6F077B95-7C52-B188-79AB-FC1BF2D4CD04}"/>
                </a:ext>
              </a:extLst>
            </p:cNvPr>
            <p:cNvSpPr/>
            <p:nvPr/>
          </p:nvSpPr>
          <p:spPr>
            <a:xfrm>
              <a:off x="963930" y="2094071"/>
              <a:ext cx="170021" cy="765453"/>
            </a:xfrm>
            <a:prstGeom prst="roundRect">
              <a:avLst>
                <a:gd name="adj" fmla="val 42025"/>
              </a:avLst>
            </a:prstGeom>
            <a:solidFill>
              <a:srgbClr val="DADBF1"/>
            </a:solidFill>
            <a:ln w="7620">
              <a:solidFill>
                <a:srgbClr val="C0C1D7"/>
              </a:solidFill>
              <a:prstDash val="solid"/>
            </a:ln>
          </p:spPr>
          <p:txBody>
            <a:bodyPr/>
            <a:lstStyle/>
            <a:p>
              <a:endParaRPr lang="ru-RU" sz="160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sp>
          <p:nvSpPr>
            <p:cNvPr id="9" name="Shape 3">
              <a:extLst>
                <a:ext uri="{FF2B5EF4-FFF2-40B4-BE49-F238E27FC236}">
                  <a16:creationId xmlns:a16="http://schemas.microsoft.com/office/drawing/2014/main" xmlns="" id="{62AC2766-C09A-A5F0-3DDF-248AAD2C44E1}"/>
                </a:ext>
              </a:extLst>
            </p:cNvPr>
            <p:cNvSpPr/>
            <p:nvPr/>
          </p:nvSpPr>
          <p:spPr>
            <a:xfrm>
              <a:off x="793790" y="1982391"/>
              <a:ext cx="510302" cy="510302"/>
            </a:xfrm>
            <a:prstGeom prst="roundRect">
              <a:avLst>
                <a:gd name="adj" fmla="val 89594"/>
              </a:avLst>
            </a:prstGeom>
            <a:solidFill>
              <a:srgbClr val="DADBF1"/>
            </a:solidFill>
            <a:ln w="7620">
              <a:solidFill>
                <a:srgbClr val="C0C1D7"/>
              </a:solidFill>
              <a:prstDash val="solid"/>
            </a:ln>
          </p:spPr>
          <p:txBody>
            <a:bodyPr/>
            <a:lstStyle/>
            <a:p>
              <a:endParaRPr lang="ru-RU" sz="160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pic>
          <p:nvPicPr>
            <p:cNvPr id="10" name="Image 0" descr="preencoded.png">
              <a:extLst>
                <a:ext uri="{FF2B5EF4-FFF2-40B4-BE49-F238E27FC236}">
                  <a16:creationId xmlns:a16="http://schemas.microsoft.com/office/drawing/2014/main" xmlns="" id="{D20722FD-882E-2198-BC14-F22A933A9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21306" y="2110026"/>
              <a:ext cx="255151" cy="255151"/>
            </a:xfrm>
            <a:prstGeom prst="rect">
              <a:avLst/>
            </a:prstGeom>
          </p:spPr>
        </p:pic>
        <p:sp>
          <p:nvSpPr>
            <p:cNvPr id="11" name="Text 4">
              <a:extLst>
                <a:ext uri="{FF2B5EF4-FFF2-40B4-BE49-F238E27FC236}">
                  <a16:creationId xmlns:a16="http://schemas.microsoft.com/office/drawing/2014/main" xmlns="" id="{F8F1BDEE-0FB2-F0D6-50B4-2E72837DD6E5}"/>
                </a:ext>
              </a:extLst>
            </p:cNvPr>
            <p:cNvSpPr/>
            <p:nvPr/>
          </p:nvSpPr>
          <p:spPr>
            <a:xfrm>
              <a:off x="1431608" y="2008942"/>
              <a:ext cx="2566511" cy="26574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r>
                <a:rPr lang="en-US" sz="1600" b="1" dirty="0">
                  <a:solidFill>
                    <a:srgbClr val="272525"/>
                  </a:solidFill>
                  <a:latin typeface="Cygre" panose="02000503000000000000" pitchFamily="2" charset="0"/>
                  <a:ea typeface="Inter Bold" pitchFamily="34" charset="-122"/>
                  <a:cs typeface="Inter Bold" pitchFamily="34" charset="-120"/>
                </a:rPr>
                <a:t>Выберите мероприятие</a:t>
              </a:r>
              <a:endParaRPr lang="en-US" sz="160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sp>
          <p:nvSpPr>
            <p:cNvPr id="13" name="Text 5">
              <a:extLst>
                <a:ext uri="{FF2B5EF4-FFF2-40B4-BE49-F238E27FC236}">
                  <a16:creationId xmlns:a16="http://schemas.microsoft.com/office/drawing/2014/main" xmlns="" id="{7DAA9418-1BCC-CBD9-26DA-7D61004325F8}"/>
                </a:ext>
              </a:extLst>
            </p:cNvPr>
            <p:cNvSpPr/>
            <p:nvPr/>
          </p:nvSpPr>
          <p:spPr>
            <a:xfrm>
              <a:off x="1431608" y="2351127"/>
              <a:ext cx="12405003" cy="23812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r>
                <a:rPr lang="en-US" sz="1600" dirty="0">
                  <a:solidFill>
                    <a:srgbClr val="272525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Возьмите каждое мероприятие из календарного плана проекта</a:t>
              </a:r>
              <a:endParaRPr lang="en-US" sz="160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sp>
          <p:nvSpPr>
            <p:cNvPr id="14" name="Shape 6">
              <a:extLst>
                <a:ext uri="{FF2B5EF4-FFF2-40B4-BE49-F238E27FC236}">
                  <a16:creationId xmlns:a16="http://schemas.microsoft.com/office/drawing/2014/main" xmlns="" id="{B493CE66-1064-E4BD-C2D6-DD0C5D327847}"/>
                </a:ext>
              </a:extLst>
            </p:cNvPr>
            <p:cNvSpPr/>
            <p:nvPr/>
          </p:nvSpPr>
          <p:spPr>
            <a:xfrm>
              <a:off x="1219081" y="3242310"/>
              <a:ext cx="170021" cy="765453"/>
            </a:xfrm>
            <a:prstGeom prst="roundRect">
              <a:avLst>
                <a:gd name="adj" fmla="val 42025"/>
              </a:avLst>
            </a:prstGeom>
            <a:solidFill>
              <a:srgbClr val="DADBF1"/>
            </a:solidFill>
            <a:ln w="7620">
              <a:solidFill>
                <a:srgbClr val="C0C1D7"/>
              </a:solidFill>
              <a:prstDash val="solid"/>
            </a:ln>
          </p:spPr>
          <p:txBody>
            <a:bodyPr/>
            <a:lstStyle/>
            <a:p>
              <a:endParaRPr lang="ru-RU" sz="160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sp>
          <p:nvSpPr>
            <p:cNvPr id="15" name="Shape 7">
              <a:extLst>
                <a:ext uri="{FF2B5EF4-FFF2-40B4-BE49-F238E27FC236}">
                  <a16:creationId xmlns:a16="http://schemas.microsoft.com/office/drawing/2014/main" xmlns="" id="{8426F384-CE4B-0355-513E-9762EBE32CE7}"/>
                </a:ext>
              </a:extLst>
            </p:cNvPr>
            <p:cNvSpPr/>
            <p:nvPr/>
          </p:nvSpPr>
          <p:spPr>
            <a:xfrm>
              <a:off x="1048941" y="3130629"/>
              <a:ext cx="510302" cy="510302"/>
            </a:xfrm>
            <a:prstGeom prst="roundRect">
              <a:avLst>
                <a:gd name="adj" fmla="val 89594"/>
              </a:avLst>
            </a:prstGeom>
            <a:solidFill>
              <a:srgbClr val="DADBF1"/>
            </a:solidFill>
            <a:ln w="7620">
              <a:solidFill>
                <a:srgbClr val="C0C1D7"/>
              </a:solidFill>
              <a:prstDash val="solid"/>
            </a:ln>
          </p:spPr>
          <p:txBody>
            <a:bodyPr/>
            <a:lstStyle/>
            <a:p>
              <a:endParaRPr lang="ru-RU" sz="160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pic>
          <p:nvPicPr>
            <p:cNvPr id="16" name="Image 1" descr="preencoded.png">
              <a:extLst>
                <a:ext uri="{FF2B5EF4-FFF2-40B4-BE49-F238E27FC236}">
                  <a16:creationId xmlns:a16="http://schemas.microsoft.com/office/drawing/2014/main" xmlns="" id="{07CA0A2F-1858-0BCB-D8C6-FFF0C6356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176457" y="3258264"/>
              <a:ext cx="255151" cy="255151"/>
            </a:xfrm>
            <a:prstGeom prst="rect">
              <a:avLst/>
            </a:prstGeom>
          </p:spPr>
        </p:pic>
        <p:sp>
          <p:nvSpPr>
            <p:cNvPr id="17" name="Text 8">
              <a:extLst>
                <a:ext uri="{FF2B5EF4-FFF2-40B4-BE49-F238E27FC236}">
                  <a16:creationId xmlns:a16="http://schemas.microsoft.com/office/drawing/2014/main" xmlns="" id="{C3609EFA-8196-79DC-FA30-3508053B9B72}"/>
                </a:ext>
              </a:extLst>
            </p:cNvPr>
            <p:cNvSpPr/>
            <p:nvPr/>
          </p:nvSpPr>
          <p:spPr>
            <a:xfrm>
              <a:off x="1686758" y="3157180"/>
              <a:ext cx="2748915" cy="26574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r>
                <a:rPr lang="en-US" sz="1600" b="1" dirty="0">
                  <a:solidFill>
                    <a:srgbClr val="272525"/>
                  </a:solidFill>
                  <a:latin typeface="Cygre" panose="02000503000000000000" pitchFamily="2" charset="0"/>
                  <a:ea typeface="Inter Bold" pitchFamily="34" charset="-122"/>
                  <a:cs typeface="Inter Bold" pitchFamily="34" charset="-120"/>
                </a:rPr>
                <a:t>Определите потребности</a:t>
              </a:r>
              <a:endParaRPr lang="en-US" sz="160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sp>
          <p:nvSpPr>
            <p:cNvPr id="18" name="Text 9">
              <a:extLst>
                <a:ext uri="{FF2B5EF4-FFF2-40B4-BE49-F238E27FC236}">
                  <a16:creationId xmlns:a16="http://schemas.microsoft.com/office/drawing/2014/main" xmlns="" id="{F7565E65-6F9A-76EC-2376-7FABBD1BC7D2}"/>
                </a:ext>
              </a:extLst>
            </p:cNvPr>
            <p:cNvSpPr/>
            <p:nvPr/>
          </p:nvSpPr>
          <p:spPr>
            <a:xfrm>
              <a:off x="1686758" y="3499366"/>
              <a:ext cx="12149852" cy="23812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r>
                <a:rPr lang="en-US" sz="1600" dirty="0">
                  <a:solidFill>
                    <a:srgbClr val="272525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Что именно нужно для его реализации — оборудование, материалы, услуги</a:t>
              </a:r>
              <a:endParaRPr lang="en-US" sz="160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sp>
          <p:nvSpPr>
            <p:cNvPr id="19" name="Shape 10">
              <a:extLst>
                <a:ext uri="{FF2B5EF4-FFF2-40B4-BE49-F238E27FC236}">
                  <a16:creationId xmlns:a16="http://schemas.microsoft.com/office/drawing/2014/main" xmlns="" id="{9A08DB12-3678-2498-E99D-3AD65577C2F1}"/>
                </a:ext>
              </a:extLst>
            </p:cNvPr>
            <p:cNvSpPr/>
            <p:nvPr/>
          </p:nvSpPr>
          <p:spPr>
            <a:xfrm>
              <a:off x="1474232" y="4390549"/>
              <a:ext cx="170021" cy="765453"/>
            </a:xfrm>
            <a:prstGeom prst="roundRect">
              <a:avLst>
                <a:gd name="adj" fmla="val 42025"/>
              </a:avLst>
            </a:prstGeom>
            <a:solidFill>
              <a:srgbClr val="DADBF1"/>
            </a:solidFill>
            <a:ln w="7620">
              <a:solidFill>
                <a:srgbClr val="C0C1D7"/>
              </a:solidFill>
              <a:prstDash val="solid"/>
            </a:ln>
          </p:spPr>
          <p:txBody>
            <a:bodyPr/>
            <a:lstStyle/>
            <a:p>
              <a:endParaRPr lang="ru-RU" sz="160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sp>
          <p:nvSpPr>
            <p:cNvPr id="20" name="Shape 11">
              <a:extLst>
                <a:ext uri="{FF2B5EF4-FFF2-40B4-BE49-F238E27FC236}">
                  <a16:creationId xmlns:a16="http://schemas.microsoft.com/office/drawing/2014/main" xmlns="" id="{478BC4C6-53AF-569C-6319-BAAE0A5C4AEA}"/>
                </a:ext>
              </a:extLst>
            </p:cNvPr>
            <p:cNvSpPr/>
            <p:nvPr/>
          </p:nvSpPr>
          <p:spPr>
            <a:xfrm>
              <a:off x="1304092" y="4278868"/>
              <a:ext cx="510302" cy="510302"/>
            </a:xfrm>
            <a:prstGeom prst="roundRect">
              <a:avLst>
                <a:gd name="adj" fmla="val 89594"/>
              </a:avLst>
            </a:prstGeom>
            <a:solidFill>
              <a:srgbClr val="DADBF1"/>
            </a:solidFill>
            <a:ln w="7620">
              <a:solidFill>
                <a:srgbClr val="C0C1D7"/>
              </a:solidFill>
              <a:prstDash val="solid"/>
            </a:ln>
          </p:spPr>
          <p:txBody>
            <a:bodyPr/>
            <a:lstStyle/>
            <a:p>
              <a:endParaRPr lang="ru-RU" sz="160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pic>
          <p:nvPicPr>
            <p:cNvPr id="21" name="Image 2" descr="preencoded.png">
              <a:extLst>
                <a:ext uri="{FF2B5EF4-FFF2-40B4-BE49-F238E27FC236}">
                  <a16:creationId xmlns:a16="http://schemas.microsoft.com/office/drawing/2014/main" xmlns="" id="{F367C0B2-56C4-30AA-3FD5-99E02A9B9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431608" y="4406503"/>
              <a:ext cx="255151" cy="255151"/>
            </a:xfrm>
            <a:prstGeom prst="rect">
              <a:avLst/>
            </a:prstGeom>
          </p:spPr>
        </p:pic>
        <p:sp>
          <p:nvSpPr>
            <p:cNvPr id="22" name="Text 12">
              <a:extLst>
                <a:ext uri="{FF2B5EF4-FFF2-40B4-BE49-F238E27FC236}">
                  <a16:creationId xmlns:a16="http://schemas.microsoft.com/office/drawing/2014/main" xmlns="" id="{B2157741-ADA4-C8E0-A7EB-FD695A16852E}"/>
                </a:ext>
              </a:extLst>
            </p:cNvPr>
            <p:cNvSpPr/>
            <p:nvPr/>
          </p:nvSpPr>
          <p:spPr>
            <a:xfrm>
              <a:off x="1941909" y="4305419"/>
              <a:ext cx="2126456" cy="26574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r>
                <a:rPr lang="en-US" sz="1600" b="1" dirty="0">
                  <a:solidFill>
                    <a:srgbClr val="272525"/>
                  </a:solidFill>
                  <a:latin typeface="Cygre" panose="02000503000000000000" pitchFamily="2" charset="0"/>
                  <a:ea typeface="Inter Bold" pitchFamily="34" charset="-122"/>
                  <a:cs typeface="Inter Bold" pitchFamily="34" charset="-120"/>
                </a:rPr>
                <a:t>Укажите ресурсы</a:t>
              </a:r>
              <a:endParaRPr lang="en-US" sz="160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sp>
          <p:nvSpPr>
            <p:cNvPr id="23" name="Text 13">
              <a:extLst>
                <a:ext uri="{FF2B5EF4-FFF2-40B4-BE49-F238E27FC236}">
                  <a16:creationId xmlns:a16="http://schemas.microsoft.com/office/drawing/2014/main" xmlns="" id="{54713AB8-37C2-5105-8376-610E4617E873}"/>
                </a:ext>
              </a:extLst>
            </p:cNvPr>
            <p:cNvSpPr/>
            <p:nvPr/>
          </p:nvSpPr>
          <p:spPr>
            <a:xfrm>
              <a:off x="1941909" y="4647605"/>
              <a:ext cx="11894701" cy="23812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r>
                <a:rPr lang="en-US" sz="1600" dirty="0">
                  <a:solidFill>
                    <a:srgbClr val="272525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Материальные и нематериальные ресурсы, необходимые для проведения</a:t>
              </a:r>
              <a:endParaRPr lang="en-US" sz="160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sp>
          <p:nvSpPr>
            <p:cNvPr id="24" name="Shape 14">
              <a:extLst>
                <a:ext uri="{FF2B5EF4-FFF2-40B4-BE49-F238E27FC236}">
                  <a16:creationId xmlns:a16="http://schemas.microsoft.com/office/drawing/2014/main" xmlns="" id="{292E3F34-7D08-1FAE-77E4-88575BFB4C22}"/>
                </a:ext>
              </a:extLst>
            </p:cNvPr>
            <p:cNvSpPr/>
            <p:nvPr/>
          </p:nvSpPr>
          <p:spPr>
            <a:xfrm>
              <a:off x="1729383" y="5538788"/>
              <a:ext cx="170021" cy="765453"/>
            </a:xfrm>
            <a:prstGeom prst="roundRect">
              <a:avLst>
                <a:gd name="adj" fmla="val 42025"/>
              </a:avLst>
            </a:prstGeom>
            <a:solidFill>
              <a:srgbClr val="DADBF1"/>
            </a:solidFill>
            <a:ln w="7620">
              <a:solidFill>
                <a:srgbClr val="C0C1D7"/>
              </a:solidFill>
              <a:prstDash val="solid"/>
            </a:ln>
          </p:spPr>
          <p:txBody>
            <a:bodyPr/>
            <a:lstStyle/>
            <a:p>
              <a:endParaRPr lang="ru-RU" sz="160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sp>
          <p:nvSpPr>
            <p:cNvPr id="25" name="Shape 15">
              <a:extLst>
                <a:ext uri="{FF2B5EF4-FFF2-40B4-BE49-F238E27FC236}">
                  <a16:creationId xmlns:a16="http://schemas.microsoft.com/office/drawing/2014/main" xmlns="" id="{6A3840C8-B340-3F17-B598-02A30A91B7C1}"/>
                </a:ext>
              </a:extLst>
            </p:cNvPr>
            <p:cNvSpPr/>
            <p:nvPr/>
          </p:nvSpPr>
          <p:spPr>
            <a:xfrm>
              <a:off x="1559243" y="5427107"/>
              <a:ext cx="510302" cy="510302"/>
            </a:xfrm>
            <a:prstGeom prst="roundRect">
              <a:avLst>
                <a:gd name="adj" fmla="val 89594"/>
              </a:avLst>
            </a:prstGeom>
            <a:solidFill>
              <a:srgbClr val="DADBF1"/>
            </a:solidFill>
            <a:ln w="7620">
              <a:solidFill>
                <a:srgbClr val="C0C1D7"/>
              </a:solidFill>
              <a:prstDash val="solid"/>
            </a:ln>
          </p:spPr>
          <p:txBody>
            <a:bodyPr/>
            <a:lstStyle/>
            <a:p>
              <a:endParaRPr lang="ru-RU" sz="160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pic>
          <p:nvPicPr>
            <p:cNvPr id="26" name="Image 3" descr="preencoded.png">
              <a:extLst>
                <a:ext uri="{FF2B5EF4-FFF2-40B4-BE49-F238E27FC236}">
                  <a16:creationId xmlns:a16="http://schemas.microsoft.com/office/drawing/2014/main" xmlns="" id="{B5D6957F-1164-C698-F697-DBE8A5769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686758" y="5554742"/>
              <a:ext cx="255151" cy="255151"/>
            </a:xfrm>
            <a:prstGeom prst="rect">
              <a:avLst/>
            </a:prstGeom>
          </p:spPr>
        </p:pic>
        <p:sp>
          <p:nvSpPr>
            <p:cNvPr id="27" name="Text 16">
              <a:extLst>
                <a:ext uri="{FF2B5EF4-FFF2-40B4-BE49-F238E27FC236}">
                  <a16:creationId xmlns:a16="http://schemas.microsoft.com/office/drawing/2014/main" xmlns="" id="{0F1E0575-3AFB-B23E-2529-1A8ED14AA088}"/>
                </a:ext>
              </a:extLst>
            </p:cNvPr>
            <p:cNvSpPr/>
            <p:nvPr/>
          </p:nvSpPr>
          <p:spPr>
            <a:xfrm>
              <a:off x="2197060" y="5453658"/>
              <a:ext cx="2126456" cy="26574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r>
                <a:rPr lang="en-US" sz="1600" b="1" dirty="0">
                  <a:solidFill>
                    <a:srgbClr val="272525"/>
                  </a:solidFill>
                  <a:latin typeface="Cygre" panose="02000503000000000000" pitchFamily="2" charset="0"/>
                  <a:ea typeface="Inter Bold" pitchFamily="34" charset="-122"/>
                  <a:cs typeface="Inter Bold" pitchFamily="34" charset="-120"/>
                </a:rPr>
                <a:t>Назначьте команду</a:t>
              </a:r>
              <a:endParaRPr lang="en-US" sz="160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sp>
          <p:nvSpPr>
            <p:cNvPr id="28" name="Text 17">
              <a:extLst>
                <a:ext uri="{FF2B5EF4-FFF2-40B4-BE49-F238E27FC236}">
                  <a16:creationId xmlns:a16="http://schemas.microsoft.com/office/drawing/2014/main" xmlns="" id="{E8EBDBEF-F6F5-7E8C-8394-0BF8E7E11EEA}"/>
                </a:ext>
              </a:extLst>
            </p:cNvPr>
            <p:cNvSpPr/>
            <p:nvPr/>
          </p:nvSpPr>
          <p:spPr>
            <a:xfrm>
              <a:off x="2197060" y="5795843"/>
              <a:ext cx="11639550" cy="23812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r>
                <a:rPr lang="en-US" sz="1600" dirty="0">
                  <a:solidFill>
                    <a:srgbClr val="272525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Определите исполнителей и их роли в реализации мероприятия</a:t>
              </a:r>
              <a:endParaRPr lang="en-US" sz="160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sp>
          <p:nvSpPr>
            <p:cNvPr id="29" name="Shape 18">
              <a:extLst>
                <a:ext uri="{FF2B5EF4-FFF2-40B4-BE49-F238E27FC236}">
                  <a16:creationId xmlns:a16="http://schemas.microsoft.com/office/drawing/2014/main" xmlns="" id="{30627134-C553-8448-F897-DB6636E82EC5}"/>
                </a:ext>
              </a:extLst>
            </p:cNvPr>
            <p:cNvSpPr/>
            <p:nvPr/>
          </p:nvSpPr>
          <p:spPr>
            <a:xfrm>
              <a:off x="1474232" y="6687026"/>
              <a:ext cx="170021" cy="765453"/>
            </a:xfrm>
            <a:prstGeom prst="roundRect">
              <a:avLst>
                <a:gd name="adj" fmla="val 42025"/>
              </a:avLst>
            </a:prstGeom>
            <a:solidFill>
              <a:srgbClr val="DADBF1"/>
            </a:solidFill>
            <a:ln w="7620">
              <a:solidFill>
                <a:srgbClr val="C0C1D7"/>
              </a:solidFill>
              <a:prstDash val="solid"/>
            </a:ln>
          </p:spPr>
          <p:txBody>
            <a:bodyPr/>
            <a:lstStyle/>
            <a:p>
              <a:endParaRPr lang="ru-RU" sz="160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sp>
          <p:nvSpPr>
            <p:cNvPr id="30" name="Shape 19">
              <a:extLst>
                <a:ext uri="{FF2B5EF4-FFF2-40B4-BE49-F238E27FC236}">
                  <a16:creationId xmlns:a16="http://schemas.microsoft.com/office/drawing/2014/main" xmlns="" id="{DCFDE3F8-1F8C-AD41-719A-E5E2E570EC7B}"/>
                </a:ext>
              </a:extLst>
            </p:cNvPr>
            <p:cNvSpPr/>
            <p:nvPr/>
          </p:nvSpPr>
          <p:spPr>
            <a:xfrm>
              <a:off x="1304092" y="6575346"/>
              <a:ext cx="510302" cy="510302"/>
            </a:xfrm>
            <a:prstGeom prst="roundRect">
              <a:avLst>
                <a:gd name="adj" fmla="val 89594"/>
              </a:avLst>
            </a:prstGeom>
            <a:solidFill>
              <a:srgbClr val="DADBF1"/>
            </a:solidFill>
            <a:ln w="7620">
              <a:solidFill>
                <a:srgbClr val="C0C1D7"/>
              </a:solidFill>
              <a:prstDash val="solid"/>
            </a:ln>
          </p:spPr>
          <p:txBody>
            <a:bodyPr/>
            <a:lstStyle/>
            <a:p>
              <a:endParaRPr lang="ru-RU" sz="160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pic>
          <p:nvPicPr>
            <p:cNvPr id="31" name="Image 4" descr="preencoded.png">
              <a:extLst>
                <a:ext uri="{FF2B5EF4-FFF2-40B4-BE49-F238E27FC236}">
                  <a16:creationId xmlns:a16="http://schemas.microsoft.com/office/drawing/2014/main" xmlns="" id="{B3AA1CFC-D006-E484-D4C4-DDA4F9CCD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1431608" y="6702981"/>
              <a:ext cx="255151" cy="255151"/>
            </a:xfrm>
            <a:prstGeom prst="rect">
              <a:avLst/>
            </a:prstGeom>
          </p:spPr>
        </p:pic>
        <p:sp>
          <p:nvSpPr>
            <p:cNvPr id="32" name="Text 20">
              <a:extLst>
                <a:ext uri="{FF2B5EF4-FFF2-40B4-BE49-F238E27FC236}">
                  <a16:creationId xmlns:a16="http://schemas.microsoft.com/office/drawing/2014/main" xmlns="" id="{4E907DE5-F186-80BC-2C83-D7930CB3539D}"/>
                </a:ext>
              </a:extLst>
            </p:cNvPr>
            <p:cNvSpPr/>
            <p:nvPr/>
          </p:nvSpPr>
          <p:spPr>
            <a:xfrm>
              <a:off x="1941909" y="6601897"/>
              <a:ext cx="2561630" cy="26574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r>
                <a:rPr lang="en-US" sz="1600" b="1" dirty="0">
                  <a:solidFill>
                    <a:srgbClr val="272525"/>
                  </a:solidFill>
                  <a:latin typeface="Cygre" panose="02000503000000000000" pitchFamily="2" charset="0"/>
                  <a:ea typeface="Inter Bold" pitchFamily="34" charset="-122"/>
                  <a:cs typeface="Inter Bold" pitchFamily="34" charset="-120"/>
                </a:rPr>
                <a:t>Рассчитайте стоимость</a:t>
              </a:r>
              <a:endParaRPr lang="en-US" sz="160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sp>
          <p:nvSpPr>
            <p:cNvPr id="33" name="Text 21">
              <a:extLst>
                <a:ext uri="{FF2B5EF4-FFF2-40B4-BE49-F238E27FC236}">
                  <a16:creationId xmlns:a16="http://schemas.microsoft.com/office/drawing/2014/main" xmlns="" id="{C842187C-0B23-E862-C34B-D220D967906C}"/>
                </a:ext>
              </a:extLst>
            </p:cNvPr>
            <p:cNvSpPr/>
            <p:nvPr/>
          </p:nvSpPr>
          <p:spPr>
            <a:xfrm>
              <a:off x="1941909" y="6944082"/>
              <a:ext cx="11894701" cy="23812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r>
                <a:rPr lang="en-US" sz="1600" dirty="0">
                  <a:solidFill>
                    <a:srgbClr val="272525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Просуммируйте все расходы и убедитесь в их обоснованности</a:t>
              </a:r>
              <a:endParaRPr lang="en-US" sz="160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713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B9E00ABB-2854-C1BA-6313-E54394787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F6EC260-8B5C-FA58-CA15-1555188412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65E7909-487D-0C0A-D314-88B4D58317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8F15957F-4358-4023-9740-9E7041A5D394}"/>
              </a:ext>
            </a:extLst>
          </p:cNvPr>
          <p:cNvSpPr txBox="1">
            <a:spLocks/>
          </p:cNvSpPr>
          <p:nvPr/>
        </p:nvSpPr>
        <p:spPr>
          <a:xfrm>
            <a:off x="154044" y="66418"/>
            <a:ext cx="8917757" cy="6685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>
                <a:solidFill>
                  <a:srgbClr val="1A00CF"/>
                </a:solidFill>
                <a:latin typeface="AQUM TWO CLASSIC" pitchFamily="2" charset="0"/>
              </a:rPr>
              <a:t>Как перенести социальный проект в заявку</a:t>
            </a:r>
            <a:endParaRPr lang="ru-RU" sz="2400" dirty="0">
              <a:solidFill>
                <a:srgbClr val="1A00CF"/>
              </a:solidFill>
              <a:latin typeface="AQUM TWO CLASSIC" pitchFamily="2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DD1A308A-B2A1-5652-63D3-ADB37CFA3FC3}"/>
              </a:ext>
            </a:extLst>
          </p:cNvPr>
          <p:cNvGrpSpPr/>
          <p:nvPr/>
        </p:nvGrpSpPr>
        <p:grpSpPr>
          <a:xfrm>
            <a:off x="793790" y="1215986"/>
            <a:ext cx="10850523" cy="5370550"/>
            <a:chOff x="793790" y="1215985"/>
            <a:chExt cx="13042821" cy="5797627"/>
          </a:xfrm>
        </p:grpSpPr>
        <p:sp>
          <p:nvSpPr>
            <p:cNvPr id="3" name="Text 0">
              <a:extLst>
                <a:ext uri="{FF2B5EF4-FFF2-40B4-BE49-F238E27FC236}">
                  <a16:creationId xmlns:a16="http://schemas.microsoft.com/office/drawing/2014/main" xmlns="" id="{F70B3B6F-EDA9-A0F2-FC39-9E353DD4E52C}"/>
                </a:ext>
              </a:extLst>
            </p:cNvPr>
            <p:cNvSpPr/>
            <p:nvPr/>
          </p:nvSpPr>
          <p:spPr>
            <a:xfrm>
              <a:off x="793790" y="1215985"/>
              <a:ext cx="6147673" cy="566976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4450"/>
                </a:lnSpc>
              </a:pPr>
              <a:r>
                <a:rPr lang="en-US" sz="3550" b="1" dirty="0">
                  <a:solidFill>
                    <a:srgbClr val="000000"/>
                  </a:solidFill>
                  <a:latin typeface="Cygre" panose="02000503000000000000" pitchFamily="2" charset="0"/>
                  <a:ea typeface="Inter Bold" pitchFamily="34" charset="-122"/>
                  <a:cs typeface="Inter Bold" pitchFamily="34" charset="-120"/>
                </a:rPr>
                <a:t>Обоснованность расходов</a:t>
              </a:r>
              <a:endParaRPr lang="en-US" sz="355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sp>
          <p:nvSpPr>
            <p:cNvPr id="4" name="Text 1">
              <a:extLst>
                <a:ext uri="{FF2B5EF4-FFF2-40B4-BE49-F238E27FC236}">
                  <a16:creationId xmlns:a16="http://schemas.microsoft.com/office/drawing/2014/main" xmlns="" id="{D6221C00-F1C7-F74B-4183-064CA17F35C1}"/>
                </a:ext>
              </a:extLst>
            </p:cNvPr>
            <p:cNvSpPr/>
            <p:nvPr/>
          </p:nvSpPr>
          <p:spPr>
            <a:xfrm>
              <a:off x="793790" y="2236589"/>
              <a:ext cx="13042821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850"/>
                </a:lnSpc>
              </a:pPr>
              <a:r>
                <a:rPr lang="en-US" sz="1750" dirty="0">
                  <a:solidFill>
                    <a:srgbClr val="272525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Каждая сумма в бюджете должна отвечать на главный вопрос: </a:t>
              </a:r>
              <a:r>
                <a:rPr lang="en-US" sz="1750" b="1" dirty="0">
                  <a:solidFill>
                    <a:srgbClr val="4950BC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Зачем она нужна?</a:t>
              </a:r>
              <a:endParaRPr lang="en-US" sz="175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pic>
          <p:nvPicPr>
            <p:cNvPr id="7" name="Image 0" descr="preencoded.png">
              <a:extLst>
                <a:ext uri="{FF2B5EF4-FFF2-40B4-BE49-F238E27FC236}">
                  <a16:creationId xmlns:a16="http://schemas.microsoft.com/office/drawing/2014/main" xmlns="" id="{0C782AD9-9F1B-8DD7-4AFF-C64713633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790" y="2854643"/>
              <a:ext cx="4347567" cy="907256"/>
            </a:xfrm>
            <a:prstGeom prst="rect">
              <a:avLst/>
            </a:prstGeom>
          </p:spPr>
        </p:pic>
        <p:sp>
          <p:nvSpPr>
            <p:cNvPr id="8" name="Text 2">
              <a:extLst>
                <a:ext uri="{FF2B5EF4-FFF2-40B4-BE49-F238E27FC236}">
                  <a16:creationId xmlns:a16="http://schemas.microsoft.com/office/drawing/2014/main" xmlns="" id="{0DEFEF16-C9A4-6110-0156-080DE63F6762}"/>
                </a:ext>
              </a:extLst>
            </p:cNvPr>
            <p:cNvSpPr/>
            <p:nvPr/>
          </p:nvSpPr>
          <p:spPr>
            <a:xfrm>
              <a:off x="1020604" y="3988713"/>
              <a:ext cx="3408878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750"/>
                </a:lnSpc>
              </a:pPr>
              <a:r>
                <a:rPr lang="en-US" sz="2200" b="1" dirty="0">
                  <a:solidFill>
                    <a:srgbClr val="272525"/>
                  </a:solidFill>
                  <a:latin typeface="Cygre" panose="02000503000000000000" pitchFamily="2" charset="0"/>
                  <a:ea typeface="Inter Bold" pitchFamily="34" charset="-122"/>
                  <a:cs typeface="Inter Bold" pitchFamily="34" charset="-120"/>
                </a:rPr>
                <a:t>К какому мероприятию</a:t>
              </a:r>
              <a:endParaRPr lang="en-US" sz="220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sp>
          <p:nvSpPr>
            <p:cNvPr id="9" name="Text 3">
              <a:extLst>
                <a:ext uri="{FF2B5EF4-FFF2-40B4-BE49-F238E27FC236}">
                  <a16:creationId xmlns:a16="http://schemas.microsoft.com/office/drawing/2014/main" xmlns="" id="{F19661C4-166E-F4FD-B085-24477EA32504}"/>
                </a:ext>
              </a:extLst>
            </p:cNvPr>
            <p:cNvSpPr/>
            <p:nvPr/>
          </p:nvSpPr>
          <p:spPr>
            <a:xfrm>
              <a:off x="1020604" y="4479131"/>
              <a:ext cx="3893939" cy="72580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2850"/>
                </a:lnSpc>
              </a:pPr>
              <a:r>
                <a:rPr lang="en-US" sz="1750" dirty="0">
                  <a:solidFill>
                    <a:srgbClr val="272525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Привязка расхода к конкретному мероприятию проекта</a:t>
              </a:r>
              <a:endParaRPr lang="en-US" sz="175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pic>
          <p:nvPicPr>
            <p:cNvPr id="10" name="Image 1" descr="preencoded.png">
              <a:extLst>
                <a:ext uri="{FF2B5EF4-FFF2-40B4-BE49-F238E27FC236}">
                  <a16:creationId xmlns:a16="http://schemas.microsoft.com/office/drawing/2014/main" xmlns="" id="{2A22DEEB-5748-05AE-21F2-EC67C4CE5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41357" y="2854643"/>
              <a:ext cx="4347567" cy="907256"/>
            </a:xfrm>
            <a:prstGeom prst="rect">
              <a:avLst/>
            </a:prstGeom>
          </p:spPr>
        </p:pic>
        <p:sp>
          <p:nvSpPr>
            <p:cNvPr id="11" name="Text 4">
              <a:extLst>
                <a:ext uri="{FF2B5EF4-FFF2-40B4-BE49-F238E27FC236}">
                  <a16:creationId xmlns:a16="http://schemas.microsoft.com/office/drawing/2014/main" xmlns="" id="{BB28E2C5-4E79-8BEA-2A65-63D8F72D0EB1}"/>
                </a:ext>
              </a:extLst>
            </p:cNvPr>
            <p:cNvSpPr/>
            <p:nvPr/>
          </p:nvSpPr>
          <p:spPr>
            <a:xfrm>
              <a:off x="5368171" y="3988713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750"/>
                </a:lnSpc>
              </a:pPr>
              <a:r>
                <a:rPr lang="en-US" sz="2200" b="1" dirty="0">
                  <a:solidFill>
                    <a:srgbClr val="272525"/>
                  </a:solidFill>
                  <a:latin typeface="Cygre" panose="02000503000000000000" pitchFamily="2" charset="0"/>
                  <a:ea typeface="Inter Bold" pitchFamily="34" charset="-122"/>
                  <a:cs typeface="Inter Bold" pitchFamily="34" charset="-120"/>
                </a:rPr>
                <a:t>Зачем он нужен</a:t>
              </a:r>
              <a:endParaRPr lang="en-US" sz="220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sp>
          <p:nvSpPr>
            <p:cNvPr id="13" name="Text 5">
              <a:extLst>
                <a:ext uri="{FF2B5EF4-FFF2-40B4-BE49-F238E27FC236}">
                  <a16:creationId xmlns:a16="http://schemas.microsoft.com/office/drawing/2014/main" xmlns="" id="{7DDB5044-BAAD-6684-BA6B-241FA0F08956}"/>
                </a:ext>
              </a:extLst>
            </p:cNvPr>
            <p:cNvSpPr/>
            <p:nvPr/>
          </p:nvSpPr>
          <p:spPr>
            <a:xfrm>
              <a:off x="5368171" y="4479131"/>
              <a:ext cx="3893939" cy="72580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2850"/>
                </a:lnSpc>
              </a:pPr>
              <a:r>
                <a:rPr lang="en-US" sz="1750" dirty="0">
                  <a:solidFill>
                    <a:srgbClr val="272525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Пояснение цели приобретения или оплаты</a:t>
              </a:r>
              <a:endParaRPr lang="en-US" sz="175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pic>
          <p:nvPicPr>
            <p:cNvPr id="14" name="Image 2" descr="preencoded.png">
              <a:extLst>
                <a:ext uri="{FF2B5EF4-FFF2-40B4-BE49-F238E27FC236}">
                  <a16:creationId xmlns:a16="http://schemas.microsoft.com/office/drawing/2014/main" xmlns="" id="{383A6960-C359-F16B-E4DA-807B9A234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88924" y="2854643"/>
              <a:ext cx="4347567" cy="907256"/>
            </a:xfrm>
            <a:prstGeom prst="rect">
              <a:avLst/>
            </a:prstGeom>
          </p:spPr>
        </p:pic>
        <p:sp>
          <p:nvSpPr>
            <p:cNvPr id="15" name="Text 6">
              <a:extLst>
                <a:ext uri="{FF2B5EF4-FFF2-40B4-BE49-F238E27FC236}">
                  <a16:creationId xmlns:a16="http://schemas.microsoft.com/office/drawing/2014/main" xmlns="" id="{4973CE12-0274-D8BB-0B49-C0B55B395C30}"/>
                </a:ext>
              </a:extLst>
            </p:cNvPr>
            <p:cNvSpPr/>
            <p:nvPr/>
          </p:nvSpPr>
          <p:spPr>
            <a:xfrm>
              <a:off x="9715738" y="3988713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750"/>
                </a:lnSpc>
              </a:pPr>
              <a:r>
                <a:rPr lang="en-US" sz="2200" b="1" dirty="0">
                  <a:solidFill>
                    <a:srgbClr val="272525"/>
                  </a:solidFill>
                  <a:latin typeface="Cygre" panose="02000503000000000000" pitchFamily="2" charset="0"/>
                  <a:ea typeface="Inter Bold" pitchFamily="34" charset="-122"/>
                  <a:cs typeface="Inter Bold" pitchFamily="34" charset="-120"/>
                </a:rPr>
                <a:t>Как рассчитан</a:t>
              </a:r>
              <a:endParaRPr lang="en-US" sz="220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sp>
          <p:nvSpPr>
            <p:cNvPr id="16" name="Text 7">
              <a:extLst>
                <a:ext uri="{FF2B5EF4-FFF2-40B4-BE49-F238E27FC236}">
                  <a16:creationId xmlns:a16="http://schemas.microsoft.com/office/drawing/2014/main" xmlns="" id="{F1D15FC6-05A4-FFAD-CE36-3D13D04974AF}"/>
                </a:ext>
              </a:extLst>
            </p:cNvPr>
            <p:cNvSpPr/>
            <p:nvPr/>
          </p:nvSpPr>
          <p:spPr>
            <a:xfrm>
              <a:off x="9715738" y="4479131"/>
              <a:ext cx="3893939" cy="72580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2850"/>
                </a:lnSpc>
              </a:pPr>
              <a:r>
                <a:rPr lang="en-US" sz="1750" dirty="0">
                  <a:solidFill>
                    <a:srgbClr val="272525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Методика и формула вычисления суммы</a:t>
              </a:r>
              <a:endParaRPr lang="en-US" sz="175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sp>
          <p:nvSpPr>
            <p:cNvPr id="17" name="Shape 8">
              <a:extLst>
                <a:ext uri="{FF2B5EF4-FFF2-40B4-BE49-F238E27FC236}">
                  <a16:creationId xmlns:a16="http://schemas.microsoft.com/office/drawing/2014/main" xmlns="" id="{73E6D4AF-37AD-9724-9062-1A97300F9A06}"/>
                </a:ext>
              </a:extLst>
            </p:cNvPr>
            <p:cNvSpPr/>
            <p:nvPr/>
          </p:nvSpPr>
          <p:spPr>
            <a:xfrm>
              <a:off x="793790" y="5922165"/>
              <a:ext cx="13042821" cy="1091447"/>
            </a:xfrm>
            <a:prstGeom prst="roundRect">
              <a:avLst>
                <a:gd name="adj" fmla="val 7181"/>
              </a:avLst>
            </a:prstGeom>
            <a:solidFill>
              <a:srgbClr val="C7C9EA"/>
            </a:solidFill>
            <a:ln/>
          </p:spPr>
          <p:txBody>
            <a:bodyPr/>
            <a:lstStyle/>
            <a:p>
              <a:endParaRPr lang="ru-RU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  <p:pic>
          <p:nvPicPr>
            <p:cNvPr id="18" name="Image 3" descr="preencoded.png">
              <a:extLst>
                <a:ext uri="{FF2B5EF4-FFF2-40B4-BE49-F238E27FC236}">
                  <a16:creationId xmlns:a16="http://schemas.microsoft.com/office/drawing/2014/main" xmlns="" id="{504E89CB-BE0D-F43C-B8E5-40C5E15F2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0604" y="6030992"/>
              <a:ext cx="283488" cy="226814"/>
            </a:xfrm>
            <a:prstGeom prst="rect">
              <a:avLst/>
            </a:prstGeom>
          </p:spPr>
        </p:pic>
        <p:sp>
          <p:nvSpPr>
            <p:cNvPr id="19" name="Text 9">
              <a:extLst>
                <a:ext uri="{FF2B5EF4-FFF2-40B4-BE49-F238E27FC236}">
                  <a16:creationId xmlns:a16="http://schemas.microsoft.com/office/drawing/2014/main" xmlns="" id="{0FE43E4B-9C00-10B9-0E23-4782A6D188A1}"/>
                </a:ext>
              </a:extLst>
            </p:cNvPr>
            <p:cNvSpPr/>
            <p:nvPr/>
          </p:nvSpPr>
          <p:spPr>
            <a:xfrm>
              <a:off x="1530906" y="5970389"/>
              <a:ext cx="12078891" cy="72580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2850"/>
                </a:lnSpc>
              </a:pPr>
              <a:r>
                <a:rPr lang="en-US" sz="1750" b="1" dirty="0">
                  <a:solidFill>
                    <a:srgbClr val="000000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Важно:</a:t>
              </a:r>
              <a:r>
                <a:rPr lang="en-US" sz="1750" dirty="0">
                  <a:solidFill>
                    <a:srgbClr val="000000"/>
                  </a:solidFill>
                  <a:latin typeface="Cygre" panose="02000503000000000000" pitchFamily="2" charset="0"/>
                  <a:ea typeface="Inter" pitchFamily="34" charset="-122"/>
                  <a:cs typeface="Inter" pitchFamily="34" charset="-120"/>
                </a:rPr>
                <a:t> Каждая сумма должна быть привязана к мероприятию проекта. Эксперт должен четко видеть связь между расходом и конкретным действием.</a:t>
              </a:r>
              <a:endParaRPr lang="en-US" sz="1750" dirty="0">
                <a:solidFill>
                  <a:prstClr val="black"/>
                </a:solidFill>
                <a:latin typeface="Cygre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696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575582" y="187086"/>
            <a:ext cx="7797018" cy="119154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ГРАФИК ПРОВЕДЕНИЯ ВЕБИНАРОВ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249" y="128392"/>
            <a:ext cx="1425899" cy="706682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4108" y="1825625"/>
            <a:ext cx="11359661" cy="43513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srgbClr val="2E3094"/>
                </a:solidFill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sz="2400" dirty="0" smtClean="0">
                <a:solidFill>
                  <a:srgbClr val="2E3094"/>
                </a:solidFill>
                <a:latin typeface="Times New Roman" pitchFamily="18" charset="0"/>
                <a:cs typeface="Times New Roman" pitchFamily="18" charset="0"/>
              </a:rPr>
              <a:t> по общим вопросам Конкурса: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2E3094"/>
                </a:solidFill>
                <a:latin typeface="Times New Roman" pitchFamily="18" charset="0"/>
                <a:cs typeface="Times New Roman" pitchFamily="18" charset="0"/>
              </a:rPr>
              <a:t>Каждый понедельник в 15.00 (</a:t>
            </a:r>
            <a:r>
              <a:rPr lang="ru-RU" sz="2400" dirty="0" err="1" smtClean="0">
                <a:solidFill>
                  <a:srgbClr val="2E3094"/>
                </a:solidFill>
                <a:latin typeface="Times New Roman" pitchFamily="18" charset="0"/>
                <a:cs typeface="Times New Roman" pitchFamily="18" charset="0"/>
              </a:rPr>
              <a:t>мск</a:t>
            </a:r>
            <a:r>
              <a:rPr lang="ru-RU" sz="2400" dirty="0" smtClean="0">
                <a:solidFill>
                  <a:srgbClr val="2E3094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2E3094"/>
                </a:solidFill>
                <a:latin typeface="Times New Roman" pitchFamily="18" charset="0"/>
                <a:cs typeface="Times New Roman" pitchFamily="18" charset="0"/>
              </a:rPr>
              <a:t>Каждый четверг в 18.00 (</a:t>
            </a:r>
            <a:r>
              <a:rPr lang="ru-RU" sz="2400" dirty="0" err="1" smtClean="0">
                <a:solidFill>
                  <a:srgbClr val="2E3094"/>
                </a:solidFill>
                <a:latin typeface="Times New Roman" pitchFamily="18" charset="0"/>
                <a:cs typeface="Times New Roman" pitchFamily="18" charset="0"/>
              </a:rPr>
              <a:t>мск</a:t>
            </a:r>
            <a:r>
              <a:rPr lang="ru-RU" sz="2400" dirty="0" smtClean="0">
                <a:solidFill>
                  <a:srgbClr val="2E3094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2E309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srgbClr val="2E3094"/>
                </a:solidFill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sz="2400" dirty="0" smtClean="0">
                <a:solidFill>
                  <a:srgbClr val="2E3094"/>
                </a:solidFill>
                <a:latin typeface="Times New Roman" pitchFamily="18" charset="0"/>
                <a:cs typeface="Times New Roman" pitchFamily="18" charset="0"/>
              </a:rPr>
              <a:t> по разбору заявок прошлых сезонов: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2E3094"/>
                </a:solidFill>
                <a:latin typeface="Times New Roman" pitchFamily="18" charset="0"/>
                <a:cs typeface="Times New Roman" pitchFamily="18" charset="0"/>
              </a:rPr>
              <a:t>Каждую субботу в 11.30 (</a:t>
            </a:r>
            <a:r>
              <a:rPr lang="ru-RU" sz="2400" dirty="0" err="1" smtClean="0">
                <a:solidFill>
                  <a:srgbClr val="2E3094"/>
                </a:solidFill>
                <a:latin typeface="Times New Roman" pitchFamily="18" charset="0"/>
                <a:cs typeface="Times New Roman" pitchFamily="18" charset="0"/>
              </a:rPr>
              <a:t>мск</a:t>
            </a:r>
            <a:r>
              <a:rPr lang="ru-RU" sz="2400" dirty="0" smtClean="0">
                <a:solidFill>
                  <a:srgbClr val="2E3094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2E3094"/>
                </a:solidFill>
                <a:latin typeface="Times New Roman" pitchFamily="18" charset="0"/>
                <a:cs typeface="Times New Roman" pitchFamily="18" charset="0"/>
              </a:rPr>
              <a:t>Контактный телефон: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srgbClr val="2E3094"/>
                </a:solidFill>
                <a:latin typeface="Times New Roman" pitchFamily="18" charset="0"/>
                <a:cs typeface="Times New Roman" pitchFamily="18" charset="0"/>
              </a:rPr>
              <a:t>Задорожнова</a:t>
            </a:r>
            <a:r>
              <a:rPr lang="ru-RU" sz="2400" dirty="0" smtClean="0">
                <a:solidFill>
                  <a:srgbClr val="2E3094"/>
                </a:solidFill>
                <a:latin typeface="Times New Roman" pitchFamily="18" charset="0"/>
                <a:cs typeface="Times New Roman" pitchFamily="18" charset="0"/>
              </a:rPr>
              <a:t> Марина Александровна 8-999-898-44-40</a:t>
            </a:r>
          </a:p>
          <a:p>
            <a:pPr marL="0" indent="0" algn="just">
              <a:buNone/>
            </a:pPr>
            <a:endParaRPr lang="ru-RU" sz="2400" dirty="0">
              <a:solidFill>
                <a:srgbClr val="2E30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63986" y="128392"/>
            <a:ext cx="2578832" cy="774259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74126" t="30316" r="6250" b="3418"/>
          <a:stretch/>
        </p:blipFill>
        <p:spPr bwMode="auto">
          <a:xfrm>
            <a:off x="8780585" y="1758462"/>
            <a:ext cx="2614246" cy="43727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8545611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ED0FBDB-94B6-1C2A-D574-D4B066D5D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B326782-5847-F63E-3D81-E38710315D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3DB9038-F3FD-2F32-5EB0-3682DA7011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028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35563C1-F6CD-71F9-CD72-CE7ED5EEB780}"/>
              </a:ext>
            </a:extLst>
          </p:cNvPr>
          <p:cNvSpPr txBox="1">
            <a:spLocks/>
          </p:cNvSpPr>
          <p:nvPr/>
        </p:nvSpPr>
        <p:spPr>
          <a:xfrm>
            <a:off x="154044" y="66418"/>
            <a:ext cx="8917757" cy="6685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rgbClr val="1A00CF"/>
                </a:solidFill>
                <a:latin typeface="AQUM TWO CLASSIC" pitchFamily="2" charset="0"/>
              </a:rPr>
              <a:t>Пол</a:t>
            </a:r>
            <a:r>
              <a:rPr lang="ru-RU" sz="2400" dirty="0" err="1">
                <a:solidFill>
                  <a:srgbClr val="1A00CF"/>
                </a:solidFill>
                <a:latin typeface="AQUM TWO CLASSIC" pitchFamily="2" charset="0"/>
              </a:rPr>
              <a:t>езные</a:t>
            </a:r>
            <a:r>
              <a:rPr lang="ru-RU" sz="2400" dirty="0">
                <a:solidFill>
                  <a:srgbClr val="1A00CF"/>
                </a:solidFill>
                <a:latin typeface="AQUM TWO CLASSIC" pitchFamily="2" charset="0"/>
              </a:rPr>
              <a:t> ссылки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5EC7DD-96D5-9E5E-CA45-8EFA4C5284B3}"/>
              </a:ext>
            </a:extLst>
          </p:cNvPr>
          <p:cNvSpPr txBox="1"/>
          <p:nvPr/>
        </p:nvSpPr>
        <p:spPr>
          <a:xfrm>
            <a:off x="4010405" y="4897078"/>
            <a:ext cx="3687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Cygre" panose="02000503000000000000" pitchFamily="2" charset="0"/>
              </a:rPr>
              <a:t>Сайт для регистрации команды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CAA7624-D7A9-6998-5DF4-5F4A0AADD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554" y="1056873"/>
            <a:ext cx="3898900" cy="38989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EB96229-EFCF-95B0-7617-9162FA23B3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6766" y="1056873"/>
            <a:ext cx="3898900" cy="38989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8CBE35D-0080-DF7B-B7E8-0CA88B718109}"/>
              </a:ext>
            </a:extLst>
          </p:cNvPr>
          <p:cNvSpPr txBox="1"/>
          <p:nvPr/>
        </p:nvSpPr>
        <p:spPr>
          <a:xfrm>
            <a:off x="8157098" y="4908587"/>
            <a:ext cx="36877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Cygre" panose="02000503000000000000" pitchFamily="2" charset="0"/>
              </a:rPr>
              <a:t>Канал в </a:t>
            </a:r>
            <a:r>
              <a:rPr lang="en-US" sz="2000" b="1" dirty="0">
                <a:solidFill>
                  <a:srgbClr val="000000"/>
                </a:solidFill>
                <a:latin typeface="Cygre" panose="02000503000000000000" pitchFamily="2" charset="0"/>
              </a:rPr>
              <a:t>MAX</a:t>
            </a:r>
            <a:endParaRPr lang="ru-RU" sz="2000" b="1" dirty="0">
              <a:solidFill>
                <a:srgbClr val="000000"/>
              </a:solidFill>
              <a:latin typeface="Cygre" panose="02000503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5D48745-6494-431D-B3B6-6B9730D8BE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044" y="1115568"/>
            <a:ext cx="3781510" cy="37815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6A8C7ED-BDB9-4924-B027-203908135D01}"/>
              </a:ext>
            </a:extLst>
          </p:cNvPr>
          <p:cNvSpPr txBox="1"/>
          <p:nvPr/>
        </p:nvSpPr>
        <p:spPr>
          <a:xfrm>
            <a:off x="154044" y="4898996"/>
            <a:ext cx="36877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Cygre" panose="02000503000000000000" pitchFamily="2" charset="0"/>
              </a:rPr>
              <a:t>Сайт подачи заявки</a:t>
            </a:r>
          </a:p>
        </p:txBody>
      </p:sp>
    </p:spTree>
    <p:extLst>
      <p:ext uri="{BB962C8B-B14F-4D97-AF65-F5344CB8AC3E}">
        <p14:creationId xmlns:p14="http://schemas.microsoft.com/office/powerpoint/2010/main" val="126622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27D0812F-D3BF-4EF1-9F1C-C4DB6AC4A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261" y="1560036"/>
            <a:ext cx="6602200" cy="3463225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8000" dirty="0">
                <a:solidFill>
                  <a:srgbClr val="2E3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фокусе — дошкольники: Год дошкольного образования открыт!</a:t>
            </a:r>
            <a:br>
              <a:rPr lang="ru-RU" sz="8000" dirty="0">
                <a:solidFill>
                  <a:srgbClr val="2E3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dirty="0">
              <a:solidFill>
                <a:srgbClr val="2E30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8000" dirty="0">
                <a:solidFill>
                  <a:srgbClr val="2E3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V Всероссийского педагогического форума «Учитель – Будущее России!» в МПГУ состоялась торжественная церемония открытия Года дошкольного образования.</a:t>
            </a:r>
            <a:br>
              <a:rPr lang="ru-RU" sz="8000" dirty="0">
                <a:solidFill>
                  <a:srgbClr val="2E3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dirty="0">
              <a:solidFill>
                <a:srgbClr val="2E30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8000" dirty="0">
                <a:solidFill>
                  <a:srgbClr val="2E309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Министр просвещения Российской Федерации Сергей Кравцов</a:t>
            </a:r>
            <a:r>
              <a:rPr lang="ru-RU" sz="8000" dirty="0">
                <a:solidFill>
                  <a:srgbClr val="2E3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обозначил ключевые задачи в сфере дошкольного образования на ближайший год: от обновления перечней литературы и игрушек для детских садов до запуска новых всероссийских проектов для малышей.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443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ED0FBDB-94B6-1C2A-D574-D4B066D5D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B326782-5847-F63E-3D81-E38710315D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3DB9038-F3FD-2F32-5EB0-3682DA7011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028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35563C1-F6CD-71F9-CD72-CE7ED5EEB780}"/>
              </a:ext>
            </a:extLst>
          </p:cNvPr>
          <p:cNvSpPr txBox="1">
            <a:spLocks/>
          </p:cNvSpPr>
          <p:nvPr/>
        </p:nvSpPr>
        <p:spPr>
          <a:xfrm>
            <a:off x="154044" y="66418"/>
            <a:ext cx="8917757" cy="6685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rgbClr val="1A00CF"/>
                </a:solidFill>
                <a:latin typeface="AQUM TWO CLASSIC" pitchFamily="2" charset="0"/>
              </a:rPr>
              <a:t>Пол</a:t>
            </a:r>
            <a:r>
              <a:rPr lang="ru-RU" sz="2400" dirty="0" err="1">
                <a:solidFill>
                  <a:srgbClr val="1A00CF"/>
                </a:solidFill>
                <a:latin typeface="AQUM TWO CLASSIC" pitchFamily="2" charset="0"/>
              </a:rPr>
              <a:t>езные</a:t>
            </a:r>
            <a:r>
              <a:rPr lang="ru-RU" sz="2400" dirty="0">
                <a:solidFill>
                  <a:srgbClr val="1A00CF"/>
                </a:solidFill>
                <a:latin typeface="AQUM TWO CLASSIC" pitchFamily="2" charset="0"/>
              </a:rPr>
              <a:t> ссылки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5EC7DD-96D5-9E5E-CA45-8EFA4C5284B3}"/>
              </a:ext>
            </a:extLst>
          </p:cNvPr>
          <p:cNvSpPr txBox="1"/>
          <p:nvPr/>
        </p:nvSpPr>
        <p:spPr>
          <a:xfrm>
            <a:off x="4010405" y="4897078"/>
            <a:ext cx="3687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Cygre" panose="02000503000000000000" pitchFamily="2" charset="0"/>
              </a:rPr>
              <a:t>Сайт для регистрации команды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CAA7624-D7A9-6998-5DF4-5F4A0AADD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554" y="1056873"/>
            <a:ext cx="3898900" cy="38989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EB96229-EFCF-95B0-7617-9162FA23B3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6766" y="1056873"/>
            <a:ext cx="3898900" cy="38989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8CBE35D-0080-DF7B-B7E8-0CA88B718109}"/>
              </a:ext>
            </a:extLst>
          </p:cNvPr>
          <p:cNvSpPr txBox="1"/>
          <p:nvPr/>
        </p:nvSpPr>
        <p:spPr>
          <a:xfrm>
            <a:off x="8157098" y="4908587"/>
            <a:ext cx="36877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Cygre" panose="02000503000000000000" pitchFamily="2" charset="0"/>
              </a:rPr>
              <a:t>Канал в </a:t>
            </a:r>
            <a:r>
              <a:rPr lang="en-US" sz="2000" b="1" dirty="0">
                <a:solidFill>
                  <a:srgbClr val="000000"/>
                </a:solidFill>
                <a:latin typeface="Cygre" panose="02000503000000000000" pitchFamily="2" charset="0"/>
              </a:rPr>
              <a:t>MAX</a:t>
            </a:r>
            <a:endParaRPr lang="ru-RU" sz="2000" b="1" dirty="0">
              <a:solidFill>
                <a:srgbClr val="000000"/>
              </a:solidFill>
              <a:latin typeface="Cygre" panose="02000503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5D48745-6494-431D-B3B6-6B9730D8BE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044" y="1115568"/>
            <a:ext cx="3781510" cy="37815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6A8C7ED-BDB9-4924-B027-203908135D01}"/>
              </a:ext>
            </a:extLst>
          </p:cNvPr>
          <p:cNvSpPr txBox="1"/>
          <p:nvPr/>
        </p:nvSpPr>
        <p:spPr>
          <a:xfrm>
            <a:off x="154044" y="4898996"/>
            <a:ext cx="36877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Cygre" panose="02000503000000000000" pitchFamily="2" charset="0"/>
              </a:rPr>
              <a:t>Сайт подачи заявки</a:t>
            </a:r>
          </a:p>
        </p:txBody>
      </p:sp>
    </p:spTree>
    <p:extLst>
      <p:ext uri="{BB962C8B-B14F-4D97-AF65-F5344CB8AC3E}">
        <p14:creationId xmlns:p14="http://schemas.microsoft.com/office/powerpoint/2010/main" val="2749718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подложка_светлее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262313" y="114195"/>
            <a:ext cx="7380287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АОУ ВО ДПО </a:t>
            </a:r>
            <a:r>
              <a:rPr lang="en-US" altLang="ru-RU" sz="1800" dirty="0" smtClean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800" dirty="0" smtClean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Вологодский институт развития образования</a:t>
            </a:r>
            <a:r>
              <a:rPr lang="en-US" altLang="ru-RU" sz="1800" dirty="0" smtClean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1800" dirty="0" smtClean="0">
              <a:solidFill>
                <a:srgbClr val="373C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2486024" y="558879"/>
            <a:ext cx="9705975" cy="16809"/>
          </a:xfrm>
          <a:prstGeom prst="line">
            <a:avLst/>
          </a:prstGeom>
          <a:noFill/>
          <a:ln w="38100" cmpd="thinThick">
            <a:solidFill>
              <a:srgbClr val="373C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0" y="6378574"/>
            <a:ext cx="12192000" cy="3175"/>
          </a:xfrm>
          <a:prstGeom prst="line">
            <a:avLst/>
          </a:prstGeom>
          <a:noFill/>
          <a:ln w="38100" cmpd="thinThick">
            <a:solidFill>
              <a:srgbClr val="373C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176" y="114195"/>
            <a:ext cx="1280543" cy="48647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FA061601-468D-486D-B8EE-42BD1BE3A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712" y="1173696"/>
            <a:ext cx="5283201" cy="609398"/>
          </a:xfrm>
        </p:spPr>
        <p:txBody>
          <a:bodyPr wrap="square" lIns="0" tIns="0" rIns="0" bIns="0" rtlCol="0" anchor="ctr">
            <a:spAutoFit/>
          </a:bodyPr>
          <a:lstStyle/>
          <a:p>
            <a:pPr rtl="0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799" y="2017116"/>
            <a:ext cx="1070713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Викторовна Лыскова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лабораторией развития дошкольного образования АОУ ВО ДПО «ВИРО»</a:t>
            </a:r>
          </a:p>
          <a:p>
            <a:pPr algn="just"/>
            <a:r>
              <a:rPr lang="ru-RU" sz="2000" b="1" i="1" dirty="0" smtClean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</a:t>
            </a:r>
            <a:r>
              <a:rPr lang="ru-RU" sz="2000" b="1" i="1" dirty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 Румянцева, </a:t>
            </a:r>
            <a:r>
              <a:rPr lang="ru-RU" sz="2000" b="1" i="1" dirty="0" smtClean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лаборатории развития </a:t>
            </a:r>
            <a:r>
              <a:rPr lang="ru-RU" sz="2000" dirty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АОУ ВО ДПО «ВИРО»</a:t>
            </a:r>
          </a:p>
          <a:p>
            <a:pPr algn="just"/>
            <a:r>
              <a:rPr lang="ru-RU" sz="2000" b="1" i="1" dirty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Львовна </a:t>
            </a:r>
            <a:r>
              <a:rPr lang="ru-RU" sz="2000" b="1" i="1" dirty="0" err="1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Лохичева</a:t>
            </a:r>
            <a:r>
              <a:rPr lang="ru-RU" sz="2000" b="1" i="1" dirty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лаборатории </a:t>
            </a:r>
            <a:r>
              <a:rPr lang="ru-RU" sz="2000" dirty="0" smtClean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дошкольного </a:t>
            </a:r>
            <a:r>
              <a:rPr lang="ru-RU" sz="2000" dirty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АОУ ВО ДПО «ВИРО»</a:t>
            </a:r>
          </a:p>
          <a:p>
            <a:pPr algn="just"/>
            <a:r>
              <a:rPr lang="ru-RU" sz="2000" b="1" dirty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для связи: </a:t>
            </a:r>
            <a:r>
              <a:rPr lang="ru-RU" sz="2000" dirty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(8172) 75-82-92</a:t>
            </a:r>
          </a:p>
          <a:p>
            <a:pPr algn="just"/>
            <a:r>
              <a:rPr lang="ru-RU" sz="2000" b="1" dirty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ru-RU" sz="2000" dirty="0" smtClean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viro-detstvo@viro35.ru</a:t>
            </a:r>
            <a:r>
              <a:rPr lang="ru-RU" sz="2000" dirty="0" smtClean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3434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сообщество «Дошкольный </a:t>
            </a:r>
            <a:r>
              <a:rPr lang="ru-RU" sz="2000" b="1" dirty="0" smtClean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мир» </a:t>
            </a:r>
            <a:r>
              <a:rPr lang="ru-RU" sz="2000" b="1" dirty="0" err="1" smtClean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000" b="1" dirty="0" smtClean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ru-RU" sz="2000" dirty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ru-RU" sz="2000" dirty="0" smtClean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vk.com/public194462050</a:t>
            </a:r>
            <a:r>
              <a:rPr lang="ru-RU" sz="2000" dirty="0" smtClean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3434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методический кабинет «ВМК </a:t>
            </a:r>
            <a:r>
              <a:rPr lang="ru-RU" sz="2000" b="1" dirty="0" smtClean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дошкольного </a:t>
            </a:r>
            <a:r>
              <a:rPr lang="ru-RU" sz="2000" b="1" dirty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 </a:t>
            </a:r>
            <a:r>
              <a:rPr lang="ru-RU" sz="2000" dirty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https://vmk.doo.viro.edu.ru</a:t>
            </a:r>
            <a:r>
              <a:rPr lang="ru-RU" sz="2000" dirty="0" smtClean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ru-RU" sz="2000" dirty="0" smtClean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3434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9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27D0812F-D3BF-4EF1-9F1C-C4DB6AC4A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261" y="1560036"/>
            <a:ext cx="6602200" cy="3463225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2E3094"/>
                </a:solidFill>
                <a:latin typeface="Times New Roman"/>
                <a:ea typeface="Calibri"/>
                <a:cs typeface="Times New Roman"/>
              </a:rPr>
              <a:t>В ходе церемонии были озвучены ключевые направления работы:</a:t>
            </a:r>
            <a:endParaRPr lang="ru-RU" sz="3200" dirty="0">
              <a:solidFill>
                <a:srgbClr val="2E3094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dirty="0">
                <a:solidFill>
                  <a:srgbClr val="2E3094"/>
                </a:solidFill>
                <a:latin typeface="Times New Roman"/>
                <a:ea typeface="Calibri"/>
                <a:cs typeface="Times New Roman"/>
              </a:rPr>
              <a:t>Повышение престижа профессии воспитателя и управленца.</a:t>
            </a:r>
            <a:endParaRPr lang="ru-RU" sz="3200" dirty="0">
              <a:solidFill>
                <a:srgbClr val="2E3094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dirty="0">
                <a:solidFill>
                  <a:srgbClr val="2E3094"/>
                </a:solidFill>
                <a:latin typeface="Times New Roman"/>
                <a:ea typeface="Calibri"/>
                <a:cs typeface="Times New Roman"/>
              </a:rPr>
              <a:t>Разработка нового методического инструментария.</a:t>
            </a:r>
            <a:endParaRPr lang="ru-RU" sz="3200" dirty="0">
              <a:solidFill>
                <a:srgbClr val="2E3094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dirty="0">
                <a:solidFill>
                  <a:srgbClr val="2E3094"/>
                </a:solidFill>
                <a:latin typeface="Times New Roman"/>
                <a:ea typeface="Calibri"/>
                <a:cs typeface="Times New Roman"/>
              </a:rPr>
              <a:t>Запуск единого российского цифрового ресурса для педагогов и родителей.</a:t>
            </a:r>
            <a:endParaRPr lang="ru-RU" sz="3200" dirty="0">
              <a:solidFill>
                <a:srgbClr val="2E3094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dirty="0">
                <a:solidFill>
                  <a:srgbClr val="2E3094"/>
                </a:solidFill>
                <a:latin typeface="Times New Roman"/>
                <a:ea typeface="Calibri"/>
                <a:cs typeface="Times New Roman"/>
              </a:rPr>
              <a:t>Реализация всероссийских проектов «Добрые игры» и «Орлята-дошколята».</a:t>
            </a:r>
            <a:endParaRPr lang="ru-RU" sz="3200" dirty="0">
              <a:solidFill>
                <a:srgbClr val="2E3094"/>
              </a:solidFill>
              <a:latin typeface="Calibri"/>
              <a:ea typeface="Calibri"/>
              <a:cs typeface="Times New Roman"/>
            </a:endParaRP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13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27D0812F-D3BF-4EF1-9F1C-C4DB6AC4A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260" y="1560036"/>
            <a:ext cx="6673931" cy="486451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7200" dirty="0" smtClean="0">
                <a:solidFill>
                  <a:srgbClr val="2E3094"/>
                </a:solidFill>
                <a:latin typeface="Times New Roman"/>
                <a:ea typeface="Calibri"/>
                <a:cs typeface="Times New Roman"/>
              </a:rPr>
              <a:t>Запланированные мероприятия:</a:t>
            </a:r>
            <a:endParaRPr lang="ru-RU" sz="7200" dirty="0">
              <a:solidFill>
                <a:srgbClr val="2E3094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7200" dirty="0" smtClean="0">
                <a:solidFill>
                  <a:srgbClr val="2E3094"/>
                </a:solidFill>
                <a:latin typeface="Times New Roman"/>
                <a:ea typeface="Calibri"/>
                <a:cs typeface="Times New Roman"/>
              </a:rPr>
              <a:t>Корректировка образовательных стандартов. Акцент будет сделан на воспитании личности, а не только на подготовке к школе.</a:t>
            </a:r>
            <a:endParaRPr lang="ru-RU" sz="7200" dirty="0" smtClean="0">
              <a:solidFill>
                <a:srgbClr val="2E3094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7200" dirty="0" smtClean="0">
                <a:solidFill>
                  <a:srgbClr val="2E3094"/>
                </a:solidFill>
                <a:latin typeface="Times New Roman"/>
                <a:ea typeface="Calibri"/>
                <a:cs typeface="Times New Roman"/>
              </a:rPr>
              <a:t>Разработка рекомендаций по оформлению пространства детских садов. Особое внимание будет уделено созданию комфортной и доступной среды для детей с ОВЗ.</a:t>
            </a:r>
            <a:endParaRPr lang="ru-RU" sz="7200" dirty="0" smtClean="0">
              <a:solidFill>
                <a:srgbClr val="2E3094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7200" dirty="0" smtClean="0">
                <a:solidFill>
                  <a:srgbClr val="2E3094"/>
                </a:solidFill>
                <a:latin typeface="Times New Roman"/>
                <a:ea typeface="Calibri"/>
                <a:cs typeface="Times New Roman"/>
              </a:rPr>
              <a:t>Поэтапное внедрение программы просвещения родителей </a:t>
            </a:r>
            <a:r>
              <a:rPr lang="ru-RU" sz="7200" dirty="0">
                <a:solidFill>
                  <a:srgbClr val="2E3094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7200" dirty="0" smtClean="0">
                <a:solidFill>
                  <a:srgbClr val="2E3094"/>
                </a:solidFill>
                <a:latin typeface="Times New Roman"/>
                <a:ea typeface="Calibri"/>
                <a:cs typeface="Times New Roman"/>
              </a:rPr>
              <a:t>законных представителей) детей. К 2030 году планируется охватить реализацией данной программы все субъекты РФ</a:t>
            </a:r>
            <a:endParaRPr lang="ru-RU" sz="7200" dirty="0" smtClean="0">
              <a:solidFill>
                <a:srgbClr val="2E3094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7200" dirty="0" smtClean="0">
                <a:solidFill>
                  <a:srgbClr val="2E3094"/>
                </a:solidFill>
                <a:latin typeface="Times New Roman"/>
                <a:ea typeface="Calibri"/>
                <a:cs typeface="Times New Roman"/>
              </a:rPr>
              <a:t>Запуск единого цифрового ресурса дошкольного образования. На платформе будут собраны лучшие практики и управленческие решения для руководителей ДОО.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7200" dirty="0" smtClean="0">
                <a:solidFill>
                  <a:srgbClr val="2E3094"/>
                </a:solidFill>
                <a:latin typeface="Times New Roman"/>
                <a:ea typeface="Calibri"/>
                <a:cs typeface="Times New Roman"/>
              </a:rPr>
              <a:t>Усиление подготовки кадров. Руководителям педагогических ВУЗов рекомендовано усилить подготовку специалистов для работы в системе дошкольного образования</a:t>
            </a:r>
            <a:endParaRPr lang="ru-RU" sz="7200" dirty="0" smtClean="0">
              <a:solidFill>
                <a:srgbClr val="2E3094"/>
              </a:solidFill>
              <a:latin typeface="Calibri"/>
              <a:ea typeface="Calibri"/>
              <a:cs typeface="Times New Roman"/>
            </a:endParaRP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025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 descr="подложка_светлее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262313" y="114195"/>
            <a:ext cx="7380287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АОУ ВО ДПО </a:t>
            </a:r>
            <a:r>
              <a:rPr lang="en-US" altLang="ru-RU" sz="1800" dirty="0" smtClean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800" dirty="0" smtClean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Вологодский институт развития образования</a:t>
            </a:r>
            <a:r>
              <a:rPr lang="en-US" altLang="ru-RU" sz="1800" dirty="0" smtClean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1800" dirty="0" smtClean="0">
              <a:solidFill>
                <a:srgbClr val="373C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2486024" y="558879"/>
            <a:ext cx="9705975" cy="16809"/>
          </a:xfrm>
          <a:prstGeom prst="line">
            <a:avLst/>
          </a:prstGeom>
          <a:noFill/>
          <a:ln w="38100" cmpd="thinThick">
            <a:solidFill>
              <a:srgbClr val="373C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0" y="6378574"/>
            <a:ext cx="12192000" cy="3175"/>
          </a:xfrm>
          <a:prstGeom prst="line">
            <a:avLst/>
          </a:prstGeom>
          <a:noFill/>
          <a:ln w="38100" cmpd="thinThick">
            <a:solidFill>
              <a:srgbClr val="373C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8" y="128010"/>
            <a:ext cx="1871662" cy="711034"/>
          </a:xfrm>
          <a:prstGeom prst="rect">
            <a:avLst/>
          </a:prstGeom>
        </p:spPr>
      </p:pic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596226" y="590275"/>
            <a:ext cx="11265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b="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b="0" dirty="0">
              <a:solidFill>
                <a:srgbClr val="5B9BD5">
                  <a:lumMod val="50000"/>
                </a:srgb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71749" y="5621825"/>
            <a:ext cx="759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prstClr val="black"/>
                </a:solidFill>
              </a:rPr>
              <a:t> </a:t>
            </a:r>
            <a:endParaRPr lang="ru-RU" b="1" i="1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3835" y="882662"/>
            <a:ext cx="6614556" cy="510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00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 descr="подложка_светлее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262313" y="114195"/>
            <a:ext cx="7380287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АОУ ВО ДПО </a:t>
            </a:r>
            <a:r>
              <a:rPr lang="en-US" altLang="ru-RU" sz="1800" dirty="0" smtClean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800" dirty="0" smtClean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Вологодский институт развития образования</a:t>
            </a:r>
            <a:r>
              <a:rPr lang="en-US" altLang="ru-RU" sz="1800" dirty="0" smtClean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1800" dirty="0" smtClean="0">
              <a:solidFill>
                <a:srgbClr val="373C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2486024" y="558879"/>
            <a:ext cx="9705975" cy="16809"/>
          </a:xfrm>
          <a:prstGeom prst="line">
            <a:avLst/>
          </a:prstGeom>
          <a:noFill/>
          <a:ln w="38100" cmpd="thinThick">
            <a:solidFill>
              <a:srgbClr val="373C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0" y="6378574"/>
            <a:ext cx="12192000" cy="3175"/>
          </a:xfrm>
          <a:prstGeom prst="line">
            <a:avLst/>
          </a:prstGeom>
          <a:noFill/>
          <a:ln w="38100" cmpd="thinThick">
            <a:solidFill>
              <a:srgbClr val="373C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8" y="128010"/>
            <a:ext cx="1871662" cy="711034"/>
          </a:xfrm>
          <a:prstGeom prst="rect">
            <a:avLst/>
          </a:prstGeom>
        </p:spPr>
      </p:pic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596226" y="590275"/>
            <a:ext cx="11265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b="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b="0" dirty="0">
              <a:solidFill>
                <a:srgbClr val="5B9BD5">
                  <a:lumMod val="50000"/>
                </a:srgb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71749" y="5621825"/>
            <a:ext cx="759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prstClr val="black"/>
                </a:solidFill>
              </a:rPr>
              <a:t> </a:t>
            </a:r>
            <a:endParaRPr lang="ru-RU" b="1" i="1" dirty="0">
              <a:solidFill>
                <a:prstClr val="black"/>
              </a:solidFill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439" y="882662"/>
            <a:ext cx="7623957" cy="492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71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 descr="подложка_светлее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262313" y="114195"/>
            <a:ext cx="7380287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АОУ ВО ДПО </a:t>
            </a:r>
            <a:r>
              <a:rPr lang="en-US" altLang="ru-RU" sz="1800" dirty="0" smtClean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800" dirty="0" smtClean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Вологодский институт развития образования</a:t>
            </a:r>
            <a:r>
              <a:rPr lang="en-US" altLang="ru-RU" sz="1800" dirty="0" smtClean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1800" dirty="0" smtClean="0">
              <a:solidFill>
                <a:srgbClr val="373C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2486024" y="558879"/>
            <a:ext cx="9705975" cy="16809"/>
          </a:xfrm>
          <a:prstGeom prst="line">
            <a:avLst/>
          </a:prstGeom>
          <a:noFill/>
          <a:ln w="38100" cmpd="thinThick">
            <a:solidFill>
              <a:srgbClr val="373C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0" y="6378574"/>
            <a:ext cx="12192000" cy="3175"/>
          </a:xfrm>
          <a:prstGeom prst="line">
            <a:avLst/>
          </a:prstGeom>
          <a:noFill/>
          <a:ln w="38100" cmpd="thinThick">
            <a:solidFill>
              <a:srgbClr val="373C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8" y="128010"/>
            <a:ext cx="1871662" cy="711034"/>
          </a:xfrm>
          <a:prstGeom prst="rect">
            <a:avLst/>
          </a:prstGeom>
        </p:spPr>
      </p:pic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596226" y="590275"/>
            <a:ext cx="11265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b="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b="0" dirty="0">
              <a:solidFill>
                <a:srgbClr val="5B9BD5">
                  <a:lumMod val="50000"/>
                </a:srgb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71749" y="5621825"/>
            <a:ext cx="759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prstClr val="black"/>
                </a:solidFill>
              </a:rPr>
              <a:t> </a:t>
            </a:r>
            <a:endParaRPr lang="ru-RU" b="1" i="1" dirty="0">
              <a:solidFill>
                <a:prstClr val="black"/>
              </a:solidFill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3189" y="882663"/>
            <a:ext cx="8027719" cy="501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102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27D0812F-D3BF-4EF1-9F1C-C4DB6AC4A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261" y="1560036"/>
            <a:ext cx="6602200" cy="346322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E3094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3200" dirty="0">
              <a:solidFill>
                <a:srgbClr val="2E3094"/>
              </a:solidFill>
              <a:latin typeface="Calibri"/>
              <a:ea typeface="Calibri"/>
              <a:cs typeface="Times New Roman"/>
            </a:endParaRPr>
          </a:p>
          <a:p>
            <a:pPr lvl="0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56904" y="1603169"/>
            <a:ext cx="8087096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Ключевые ориентиры мероприятий и инфоповодов в рамках Года дошкольного образования:</a:t>
            </a:r>
            <a:endParaRPr lang="ru-RU" sz="14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Font typeface="Symbol"/>
              <a:buChar char=""/>
              <a:tabLst>
                <a:tab pos="630555" algn="l"/>
              </a:tabLst>
            </a:pPr>
            <a:r>
              <a:rPr lang="ru-RU" dirty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</a:rPr>
              <a:t>«Каждый ребенок – ценность. Каждый педагог – профессионал. Каждая семья – партнер»;</a:t>
            </a:r>
            <a:endParaRPr lang="ru-RU" sz="1400" dirty="0">
              <a:solidFill>
                <a:srgbClr val="2E3094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Font typeface="Symbol"/>
              <a:buChar char=""/>
              <a:tabLst>
                <a:tab pos="630555" algn="l"/>
              </a:tabLst>
            </a:pPr>
            <a:r>
              <a:rPr lang="ru-RU" dirty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</a:rPr>
              <a:t>«Воспитание: развитие личности, традиционные российские духовно-нравственные ценности, патриотизм через игру»;</a:t>
            </a:r>
            <a:endParaRPr lang="ru-RU" sz="1400" dirty="0">
              <a:solidFill>
                <a:srgbClr val="2E3094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Font typeface="Symbol"/>
              <a:buChar char=""/>
              <a:tabLst>
                <a:tab pos="630555" algn="l"/>
              </a:tabLst>
            </a:pPr>
            <a:r>
              <a:rPr lang="ru-RU" dirty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</a:rPr>
              <a:t>«Кадры: истории успеха, наставничество, повышение статуса воспитателя»;</a:t>
            </a:r>
            <a:endParaRPr lang="ru-RU" sz="1400" dirty="0">
              <a:solidFill>
                <a:srgbClr val="2E3094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Font typeface="Symbol"/>
              <a:buChar char=""/>
              <a:tabLst>
                <a:tab pos="630555" algn="l"/>
              </a:tabLst>
            </a:pPr>
            <a:r>
              <a:rPr lang="ru-RU" dirty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</a:rPr>
              <a:t>«Игры и игрушки: безопасные, отечественные, развивающие»;</a:t>
            </a:r>
            <a:endParaRPr lang="ru-RU" sz="1400" dirty="0">
              <a:solidFill>
                <a:srgbClr val="2E3094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Font typeface="Symbol"/>
              <a:buChar char=""/>
              <a:tabLst>
                <a:tab pos="630555" algn="l"/>
              </a:tabLst>
            </a:pPr>
            <a:r>
              <a:rPr lang="ru-RU" dirty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</a:rPr>
              <a:t>«Семья: просвещение родителей, совместные проекты, ответы на частые вопросы»;</a:t>
            </a:r>
            <a:endParaRPr lang="ru-RU" sz="1400" dirty="0">
              <a:solidFill>
                <a:srgbClr val="2E3094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Font typeface="Symbol"/>
              <a:buChar char=""/>
              <a:tabLst>
                <a:tab pos="630555" algn="l"/>
              </a:tabLst>
            </a:pPr>
            <a:r>
              <a:rPr lang="ru-RU" dirty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</a:rPr>
              <a:t>«Безопасность: физическая, информационная, психологическая среда»;</a:t>
            </a:r>
            <a:endParaRPr lang="ru-RU" sz="1400" dirty="0">
              <a:solidFill>
                <a:srgbClr val="2E3094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Font typeface="Symbol"/>
              <a:buChar char=""/>
              <a:tabLst>
                <a:tab pos="630555" algn="l"/>
              </a:tabLst>
            </a:pPr>
            <a:r>
              <a:rPr lang="ru-RU" dirty="0">
                <a:solidFill>
                  <a:srgbClr val="2E3094"/>
                </a:solidFill>
                <a:latin typeface="Times New Roman"/>
                <a:ea typeface="Times New Roman"/>
                <a:cs typeface="Times New Roman"/>
              </a:rPr>
              <a:t>«Доверие: открытость системы, диалог между родителями и педагогами».</a:t>
            </a:r>
            <a:endParaRPr lang="ru-RU" sz="1400" dirty="0">
              <a:solidFill>
                <a:srgbClr val="2E3094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6938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Liberation Sans"/>
        <a:cs typeface="Liberation Sans"/>
      </a:majorFont>
      <a:minorFont>
        <a:latin typeface="Aptos"/>
        <a:ea typeface="Liberation Sans"/>
        <a:cs typeface="Liberation Sans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7245</TotalTime>
  <Words>1145</Words>
  <Application>Microsoft Office PowerPoint</Application>
  <PresentationFormat>Произвольный</PresentationFormat>
  <Paragraphs>237</Paragraphs>
  <Slides>31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24</vt:i4>
      </vt:variant>
      <vt:variant>
        <vt:lpstr>Заголовки слайдов</vt:lpstr>
      </vt:variant>
      <vt:variant>
        <vt:i4>31</vt:i4>
      </vt:variant>
    </vt:vector>
  </HeadingPairs>
  <TitlesOfParts>
    <vt:vector size="55" baseType="lpstr">
      <vt:lpstr>Тема Office</vt:lpstr>
      <vt:lpstr>1_Тема Office</vt:lpstr>
      <vt:lpstr>2_Тема Office</vt:lpstr>
      <vt:lpstr>10_Тема Office</vt:lpstr>
      <vt:lpstr>11_Тема Office</vt:lpstr>
      <vt:lpstr>3_Тема Office</vt:lpstr>
      <vt:lpstr>4_Тема Office</vt:lpstr>
      <vt:lpstr>5_Тема Office</vt:lpstr>
      <vt:lpstr>6_Тема Office</vt:lpstr>
      <vt:lpstr>7_Тема Office</vt:lpstr>
      <vt:lpstr>17_Тема Office</vt:lpstr>
      <vt:lpstr>18_Тема Office</vt:lpstr>
      <vt:lpstr>14_Тема Office</vt:lpstr>
      <vt:lpstr>Специальное оформление</vt:lpstr>
      <vt:lpstr>19_Тема Office</vt:lpstr>
      <vt:lpstr>20_Тема Office</vt:lpstr>
      <vt:lpstr>21_Тема Office</vt:lpstr>
      <vt:lpstr>22_Тема Office</vt:lpstr>
      <vt:lpstr>23_Тема Office</vt:lpstr>
      <vt:lpstr>24_Тема Office</vt:lpstr>
      <vt:lpstr>25_Тема Office</vt:lpstr>
      <vt:lpstr>26_Тема Office</vt:lpstr>
      <vt:lpstr>27_Тема Office</vt:lpstr>
      <vt:lpstr>28_Тема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Конкурс инициатив родительских сообществ</vt:lpstr>
      <vt:lpstr>Конкурс инициатив родительских сообществ</vt:lpstr>
      <vt:lpstr>Конкурс инициатив родительских сообществ</vt:lpstr>
      <vt:lpstr> </vt:lpstr>
      <vt:lpstr> </vt:lpstr>
      <vt:lpstr>Презентация PowerPoint</vt:lpstr>
      <vt:lpstr>Документы, которые необходимо прикрепить к заявке: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ГРАФИК ПРОВЕДЕНИЯ ВЕБИНАРОВ</vt:lpstr>
      <vt:lpstr>Презентация PowerPoint</vt:lpstr>
      <vt:lpstr>Презентация PowerPoint</vt:lpstr>
      <vt:lpstr>КОНТАКТЫ: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User402-1</dc:creator>
  <cp:lastModifiedBy>Liskova_IV</cp:lastModifiedBy>
  <cp:revision>619</cp:revision>
  <dcterms:created xsi:type="dcterms:W3CDTF">2022-09-15T09:19:58Z</dcterms:created>
  <dcterms:modified xsi:type="dcterms:W3CDTF">2026-05-22T08:43:34Z</dcterms:modified>
</cp:coreProperties>
</file>